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1" r:id="rId16"/>
    <p:sldId id="275" r:id="rId17"/>
    <p:sldId id="274" r:id="rId18"/>
    <p:sldId id="276" r:id="rId19"/>
    <p:sldId id="279" r:id="rId20"/>
    <p:sldId id="282" r:id="rId21"/>
    <p:sldId id="278" r:id="rId22"/>
    <p:sldId id="281" r:id="rId23"/>
    <p:sldId id="284" r:id="rId24"/>
    <p:sldId id="283" r:id="rId25"/>
    <p:sldId id="280" r:id="rId26"/>
    <p:sldId id="286" r:id="rId27"/>
    <p:sldId id="285" r:id="rId28"/>
    <p:sldId id="287" r:id="rId29"/>
    <p:sldId id="289" r:id="rId30"/>
    <p:sldId id="290" r:id="rId31"/>
    <p:sldId id="288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00EE-A8E4-4BA6-AD77-325F5A8DE3EC}" type="datetimeFigureOut">
              <a:rPr lang="es-CO" smtClean="0"/>
              <a:t>15/04/2023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6992-47F9-4CCB-892F-1B6ABA2A82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8955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00EE-A8E4-4BA6-AD77-325F5A8DE3EC}" type="datetimeFigureOut">
              <a:rPr lang="es-CO" smtClean="0"/>
              <a:t>15/04/2023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6992-47F9-4CCB-892F-1B6ABA2A82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540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00EE-A8E4-4BA6-AD77-325F5A8DE3EC}" type="datetimeFigureOut">
              <a:rPr lang="es-CO" smtClean="0"/>
              <a:t>15/04/2023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6992-47F9-4CCB-892F-1B6ABA2A82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8878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00EE-A8E4-4BA6-AD77-325F5A8DE3EC}" type="datetimeFigureOut">
              <a:rPr lang="es-CO" smtClean="0"/>
              <a:t>15/04/2023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6992-47F9-4CCB-892F-1B6ABA2A8242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2639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00EE-A8E4-4BA6-AD77-325F5A8DE3EC}" type="datetimeFigureOut">
              <a:rPr lang="es-CO" smtClean="0"/>
              <a:t>15/04/2023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6992-47F9-4CCB-892F-1B6ABA2A82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5388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00EE-A8E4-4BA6-AD77-325F5A8DE3EC}" type="datetimeFigureOut">
              <a:rPr lang="es-CO" smtClean="0"/>
              <a:t>15/04/2023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6992-47F9-4CCB-892F-1B6ABA2A8242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2632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00EE-A8E4-4BA6-AD77-325F5A8DE3EC}" type="datetimeFigureOut">
              <a:rPr lang="es-CO" smtClean="0"/>
              <a:t>15/04/2023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6992-47F9-4CCB-892F-1B6ABA2A82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4184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00EE-A8E4-4BA6-AD77-325F5A8DE3EC}" type="datetimeFigureOut">
              <a:rPr lang="es-CO" smtClean="0"/>
              <a:t>15/04/2023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6992-47F9-4CCB-892F-1B6ABA2A82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2673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00EE-A8E4-4BA6-AD77-325F5A8DE3EC}" type="datetimeFigureOut">
              <a:rPr lang="es-CO" smtClean="0"/>
              <a:t>15/04/2023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6992-47F9-4CCB-892F-1B6ABA2A82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315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00EE-A8E4-4BA6-AD77-325F5A8DE3EC}" type="datetimeFigureOut">
              <a:rPr lang="es-CO" smtClean="0"/>
              <a:t>15/04/2023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6992-47F9-4CCB-892F-1B6ABA2A82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3772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00EE-A8E4-4BA6-AD77-325F5A8DE3EC}" type="datetimeFigureOut">
              <a:rPr lang="es-CO" smtClean="0"/>
              <a:t>15/04/2023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6992-47F9-4CCB-892F-1B6ABA2A82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030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00EE-A8E4-4BA6-AD77-325F5A8DE3EC}" type="datetimeFigureOut">
              <a:rPr lang="es-CO" smtClean="0"/>
              <a:t>15/04/2023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6992-47F9-4CCB-892F-1B6ABA2A82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071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00EE-A8E4-4BA6-AD77-325F5A8DE3EC}" type="datetimeFigureOut">
              <a:rPr lang="es-CO" smtClean="0"/>
              <a:t>15/04/2023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6992-47F9-4CCB-892F-1B6ABA2A82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182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00EE-A8E4-4BA6-AD77-325F5A8DE3EC}" type="datetimeFigureOut">
              <a:rPr lang="es-CO" smtClean="0"/>
              <a:t>15/04/2023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6992-47F9-4CCB-892F-1B6ABA2A82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797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00EE-A8E4-4BA6-AD77-325F5A8DE3EC}" type="datetimeFigureOut">
              <a:rPr lang="es-CO" smtClean="0"/>
              <a:t>15/04/2023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6992-47F9-4CCB-892F-1B6ABA2A82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482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00EE-A8E4-4BA6-AD77-325F5A8DE3EC}" type="datetimeFigureOut">
              <a:rPr lang="es-CO" smtClean="0"/>
              <a:t>15/04/2023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6992-47F9-4CCB-892F-1B6ABA2A82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498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00EE-A8E4-4BA6-AD77-325F5A8DE3EC}" type="datetimeFigureOut">
              <a:rPr lang="es-CO" smtClean="0"/>
              <a:t>15/04/2023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6992-47F9-4CCB-892F-1B6ABA2A82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006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7F300EE-A8E4-4BA6-AD77-325F5A8DE3EC}" type="datetimeFigureOut">
              <a:rPr lang="es-CO" smtClean="0"/>
              <a:t>15/04/2023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C5B6992-47F9-4CCB-892F-1B6ABA2A82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57720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1.emf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1.wdp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1.wdp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1.wdp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1.wdp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1.wdp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1.wdp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1.wdp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43.png"/><Relationship Id="rId5" Type="http://schemas.openxmlformats.org/officeDocument/2006/relationships/image" Target="../media/image3.png"/><Relationship Id="rId10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hdphoto" Target="../media/hdphoto1.wdp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microsoft.com/office/2007/relationships/hdphoto" Target="../media/hdphoto1.wdp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07/relationships/hdphoto" Target="../media/hdphoto1.wdp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50.png"/><Relationship Id="rId5" Type="http://schemas.openxmlformats.org/officeDocument/2006/relationships/image" Target="../media/image3.png"/><Relationship Id="rId10" Type="http://schemas.openxmlformats.org/officeDocument/2006/relationships/image" Target="../media/image49.png"/><Relationship Id="rId4" Type="http://schemas.openxmlformats.org/officeDocument/2006/relationships/image" Target="../media/image2.png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microsoft.com/office/2007/relationships/hdphoto" Target="../media/hdphoto1.wdp"/><Relationship Id="rId7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microsoft.com/office/2007/relationships/hdphoto" Target="../media/hdphoto1.wdp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microsoft.com/office/2007/relationships/hdphoto" Target="../media/hdphoto1.wdp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microsoft.com/office/2007/relationships/hdphoto" Target="../media/hdphoto1.wdp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microsoft.com/office/2007/relationships/hdphoto" Target="../media/hdphoto1.wdp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microsoft.com/office/2007/relationships/hdphoto" Target="../media/hdphoto1.wdp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61.png"/><Relationship Id="rId5" Type="http://schemas.openxmlformats.org/officeDocument/2006/relationships/image" Target="../media/image3.png"/><Relationship Id="rId10" Type="http://schemas.openxmlformats.org/officeDocument/2006/relationships/image" Target="../media/image60.png"/><Relationship Id="rId4" Type="http://schemas.openxmlformats.org/officeDocument/2006/relationships/image" Target="../media/image2.png"/><Relationship Id="rId9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microsoft.com/office/2007/relationships/hdphoto" Target="../media/hdphoto1.wdp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66.png"/><Relationship Id="rId5" Type="http://schemas.openxmlformats.org/officeDocument/2006/relationships/image" Target="../media/image3.png"/><Relationship Id="rId10" Type="http://schemas.openxmlformats.org/officeDocument/2006/relationships/image" Target="../media/image65.png"/><Relationship Id="rId4" Type="http://schemas.openxmlformats.org/officeDocument/2006/relationships/image" Target="../media/image2.png"/><Relationship Id="rId9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microsoft.com/office/2007/relationships/hdphoto" Target="../media/hdphoto1.wdp"/><Relationship Id="rId7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0.png"/><Relationship Id="rId4" Type="http://schemas.openxmlformats.org/officeDocument/2006/relationships/image" Target="../media/image2.png"/><Relationship Id="rId9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microsoft.com/office/2007/relationships/hdphoto" Target="../media/hdphoto1.wdp"/><Relationship Id="rId7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microsoft.com/office/2007/relationships/hdphoto" Target="../media/hdphoto1.wdp"/><Relationship Id="rId7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microsoft.com/office/2007/relationships/hdphoto" Target="../media/hdphoto1.wdp"/><Relationship Id="rId7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microsoft.com/office/2007/relationships/hdphoto" Target="../media/hdphoto1.wdp"/><Relationship Id="rId7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microsoft.com/office/2007/relationships/hdphoto" Target="../media/hdphoto1.wdp"/><Relationship Id="rId7" Type="http://schemas.openxmlformats.org/officeDocument/2006/relationships/image" Target="../media/image7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microsoft.com/office/2007/relationships/hdphoto" Target="../media/hdphoto1.wdp"/><Relationship Id="rId7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4F01AEC8-FF42-5C1C-3A04-CC81A875B9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24" y="1061466"/>
            <a:ext cx="8531352" cy="473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1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80E8F41D-38BD-B8AE-48FD-EA443495A3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24" y="537972"/>
            <a:ext cx="8531352" cy="578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3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3F2D86C7-E16D-0B97-F8AC-90162EDE9D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24" y="993648"/>
            <a:ext cx="8531352" cy="487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9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D9919A65-8092-1367-4F0F-BC59677F33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96" y="1008079"/>
            <a:ext cx="8531352" cy="543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9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EB999D57-51A4-9E35-F3EA-6ACC2F04F6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3794" y="498125"/>
            <a:ext cx="8531352" cy="602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2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E01EBAB3-5700-D447-A4C6-78D1A3BA59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562" y="1025116"/>
            <a:ext cx="4383404" cy="34750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B75F7297-16BA-6964-D57E-2A63E4FF97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96" y="1504951"/>
            <a:ext cx="8531352" cy="69189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6F28499B-3E75-E0D7-30E8-6A851058DC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594" y="2370230"/>
            <a:ext cx="8943607" cy="274953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CDF7E797-53A2-B091-2B4A-F5B1978CA2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594" y="4859160"/>
            <a:ext cx="8531352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3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D8A36D50-E4AE-F05A-0236-78DFE870EE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1000242"/>
            <a:ext cx="7891244" cy="528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3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43B9361E-7B97-300C-A5BE-C2145E75FF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24" y="1021080"/>
            <a:ext cx="8531352" cy="4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5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D3BFA7ED-AE61-B565-8F02-53925A6675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24" y="1103376"/>
            <a:ext cx="8531352" cy="465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4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D0469CE3-F02E-A1FF-50F8-3E10A3C3B5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24" y="1020318"/>
            <a:ext cx="8531352" cy="481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0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17E09C20-A293-8FD2-CA52-177E1FA8F1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786" y="754774"/>
            <a:ext cx="3743268" cy="9022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8CE2E56F-8644-21C0-4F6E-416231B6A3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870" y="1604724"/>
            <a:ext cx="7974259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5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D2D4605-948D-A4F5-B980-1E9A772D14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24" y="1168908"/>
            <a:ext cx="8531352" cy="452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A8C1A2A2-7E2B-D7FC-C503-B0EEC020A7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553" y="673150"/>
            <a:ext cx="3743268" cy="9022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51FC1207-E801-8D59-7826-C4DE43A509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686" y="1511792"/>
            <a:ext cx="8144962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9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0890F2C5-CA5A-FA2D-1F1B-8362A79330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097" y="754425"/>
            <a:ext cx="3743268" cy="9022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1A1EC27-B572-BFCB-3B1D-01E72E64EF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822" y="1548221"/>
            <a:ext cx="7429664" cy="350198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F554C06C-D087-9D96-9545-014DE748F5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9574" y="4401508"/>
            <a:ext cx="7870618" cy="100592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2C4618B0-F444-4BD4-9DA4-0DDFC0175C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9574" y="5033468"/>
            <a:ext cx="3804234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8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A74323F5-736F-96C0-3608-136211C288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020" y="849950"/>
            <a:ext cx="3743268" cy="9022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8372B2-035B-D2C6-2007-EE8A4C4F66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627" y="1742733"/>
            <a:ext cx="8041321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6389030E-D3FF-F451-00A3-62D6E180B1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686" y="892783"/>
            <a:ext cx="7369017" cy="112078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5BBC9EE5-ED94-97F1-889E-698D6A5B18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928" y="1927637"/>
            <a:ext cx="7559695" cy="45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42E10328-0537-9EFC-8699-5B5C25683F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0874" y="1551728"/>
            <a:ext cx="3981033" cy="9022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234E84C-E168-1E76-7EA0-6B1D07E53E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029" y="2837636"/>
            <a:ext cx="782794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1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143329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90EAEF7F-200C-533B-5013-8FB9AC560D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4375" y="1010229"/>
            <a:ext cx="2455250" cy="8003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66D4DEAA-A699-4D2F-346B-E7CCA1DB41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749" y="1692318"/>
            <a:ext cx="7388075" cy="454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7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2302D4EF-60FA-113C-B94B-2297597F31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0997" y="1098723"/>
            <a:ext cx="2767824" cy="9022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6ACC1D5A-12D2-849A-6B3B-1A44757C33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076" y="1772911"/>
            <a:ext cx="7786361" cy="272300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F6C65475-4F39-2390-84B4-89B2743B9E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131" y="4102692"/>
            <a:ext cx="2517866" cy="7864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E7C17B68-29FC-5231-53F3-EFB78A4B60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98077" y="4102692"/>
            <a:ext cx="2584928" cy="78645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8567EEC8-DE23-26D5-18D6-B6962CC1D0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076" y="4483098"/>
            <a:ext cx="8120543" cy="187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3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C32C9CD3-23A0-D7C6-4D42-71F86C696E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0997" y="1040000"/>
            <a:ext cx="2767824" cy="9022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EA6CB7E-CB6D-85D1-6A69-88A1CB9F41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334" y="1652522"/>
            <a:ext cx="8266892" cy="51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6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542F3F46-E887-C94D-B86E-AE57702EE4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6714" y="912911"/>
            <a:ext cx="2767824" cy="9022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FE44FDA-6ACF-38D3-D761-B44E70DD18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112" y="1545990"/>
            <a:ext cx="7242390" cy="476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0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5501" y="941716"/>
            <a:ext cx="2627826" cy="8566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396" y="1619564"/>
            <a:ext cx="7423900" cy="32818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1048" y="4826370"/>
            <a:ext cx="7407721" cy="175552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9396" y="4550258"/>
            <a:ext cx="2460862" cy="7023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94570" y="4550258"/>
            <a:ext cx="4770932" cy="73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2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13DE1D19-EDAB-14F6-819E-8D90194D86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24" y="978408"/>
            <a:ext cx="8531352" cy="490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5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645" y="2750661"/>
            <a:ext cx="8260796" cy="229229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7582" y="1136596"/>
            <a:ext cx="262760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4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1377" y="1133639"/>
            <a:ext cx="6548796" cy="9203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9018" y="2053985"/>
            <a:ext cx="8053514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9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118" y="1025232"/>
            <a:ext cx="7949228" cy="11171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106" y="2142390"/>
            <a:ext cx="8163252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926" y="924563"/>
            <a:ext cx="8151966" cy="11456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037" y="1964360"/>
            <a:ext cx="7839744" cy="465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0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702" y="934726"/>
            <a:ext cx="7849314" cy="11031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444" y="1827509"/>
            <a:ext cx="8119829" cy="453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262" y="1025232"/>
            <a:ext cx="7850089" cy="11032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745" y="2028267"/>
            <a:ext cx="7451305" cy="18685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0745" y="3640330"/>
            <a:ext cx="5700521" cy="119891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3904" y="3640330"/>
            <a:ext cx="1756225" cy="9284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0745" y="4695522"/>
            <a:ext cx="5700521" cy="157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9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963" y="1025232"/>
            <a:ext cx="7175351" cy="10545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946" y="1918015"/>
            <a:ext cx="7014335" cy="319653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049" y="4878093"/>
            <a:ext cx="4933243" cy="55036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5049" y="4883415"/>
            <a:ext cx="7141585" cy="8398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26848" y="5140126"/>
            <a:ext cx="1141433" cy="58947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5049" y="5436413"/>
            <a:ext cx="3480078" cy="5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4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8483" y="1025232"/>
            <a:ext cx="7236183" cy="10635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138" y="1875182"/>
            <a:ext cx="7787354" cy="338800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4234" y="5004487"/>
            <a:ext cx="7298933" cy="65805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138" y="5287239"/>
            <a:ext cx="4706403" cy="95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5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7331" y="1125401"/>
            <a:ext cx="6532799" cy="9601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9197" y="2018184"/>
            <a:ext cx="7251424" cy="409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0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84" y="892783"/>
            <a:ext cx="7224776" cy="10618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812" y="1787019"/>
            <a:ext cx="7406485" cy="475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6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1CE1DBED-2DE0-A7FD-727F-3032D93E7D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24" y="1066038"/>
            <a:ext cx="8531352" cy="472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3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9581" y="1133638"/>
            <a:ext cx="7084734" cy="10412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5535" y="2026421"/>
            <a:ext cx="7292825" cy="434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1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9581" y="1133638"/>
            <a:ext cx="7084734" cy="10412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8095" y="2137446"/>
            <a:ext cx="7186220" cy="421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8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436" y="1179381"/>
            <a:ext cx="8029128" cy="44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9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484" y="719093"/>
            <a:ext cx="8023031" cy="54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3140" y="968526"/>
            <a:ext cx="6547780" cy="7244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0831" y="1726979"/>
            <a:ext cx="7108156" cy="433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9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2555" y="1132479"/>
            <a:ext cx="6401355" cy="13473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816" y="2224935"/>
            <a:ext cx="6730314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2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44398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2971AEE7-3DAF-028E-B259-7F4DEF380F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24" y="881634"/>
            <a:ext cx="8531352" cy="509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9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BD0C0D62-8B1B-348D-3E7E-25BA781A64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24" y="908304"/>
            <a:ext cx="8531352" cy="504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8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4F2DCC60-B9B0-EE9B-9334-457003FA46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24" y="839724"/>
            <a:ext cx="8531352" cy="517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6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80280671-A3C5-2E66-F969-9388AF550B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24" y="755904"/>
            <a:ext cx="8531352" cy="534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9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0E0D4-C238-44EB-802E-28726BA8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372" t="9274" r="12249" b="16943"/>
          <a:stretch/>
        </p:blipFill>
        <p:spPr>
          <a:xfrm rot="10800000">
            <a:off x="88796" y="0"/>
            <a:ext cx="9055204" cy="6858000"/>
          </a:xfrm>
          <a:prstGeom prst="round2DiagRect">
            <a:avLst>
              <a:gd name="adj1" fmla="val 16667"/>
              <a:gd name="adj2" fmla="val 2020"/>
            </a:avLst>
          </a:prstGeom>
          <a:solidFill>
            <a:schemeClr val="tx2">
              <a:lumMod val="50000"/>
            </a:schemeClr>
          </a:solidFill>
          <a:ln>
            <a:solidFill>
              <a:srgbClr val="00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EA6AA6-538E-4655-B85A-48AE305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45" y="363902"/>
            <a:ext cx="823757" cy="511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ED9A3C1-8AAA-4445-9F22-03A917AE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33" y="496351"/>
            <a:ext cx="1463167" cy="353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FA7A85-3E49-4730-89E4-25F38E12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909" y="412835"/>
            <a:ext cx="2196836" cy="4799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E07548ED-0622-BC89-068F-2A7B1078D1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24" y="1045464"/>
            <a:ext cx="8531352" cy="4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</TotalTime>
  <Words>0</Words>
  <Application>Microsoft Office PowerPoint</Application>
  <PresentationFormat>Presentación en pantalla (4:3)</PresentationFormat>
  <Paragraphs>0</Paragraphs>
  <Slides>45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8" baseType="lpstr">
      <vt:lpstr>Century Gothic</vt:lpstr>
      <vt:lpstr>Wingdings 3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German Ramirez Gasca</dc:creator>
  <cp:lastModifiedBy>Usuario</cp:lastModifiedBy>
  <cp:revision>34</cp:revision>
  <dcterms:created xsi:type="dcterms:W3CDTF">2022-08-22T19:28:55Z</dcterms:created>
  <dcterms:modified xsi:type="dcterms:W3CDTF">2023-04-15T15:34:13Z</dcterms:modified>
</cp:coreProperties>
</file>