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3335000" cy="10287000"/>
  <p:notesSz cx="13335000" cy="10287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73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7958" y="1196402"/>
            <a:ext cx="12359082" cy="77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00250" y="5760720"/>
            <a:ext cx="93345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01E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TeXGyreTermes"/>
                <a:cs typeface="TeXGyreTerme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335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32011" y="4379122"/>
            <a:ext cx="2754782" cy="2754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09409" y="5795863"/>
            <a:ext cx="2825313" cy="28253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01E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6750" y="2366010"/>
            <a:ext cx="580072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67525" y="2366010"/>
            <a:ext cx="580072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01E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3335000" cy="1028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64" y="3738404"/>
            <a:ext cx="13313871" cy="3290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01E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9586" y="3983476"/>
            <a:ext cx="12455827" cy="2517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TeXGyreTermes"/>
                <a:cs typeface="TeXGyreTerme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3900" y="9566910"/>
            <a:ext cx="426720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66750" y="9566910"/>
            <a:ext cx="306705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01200" y="9566910"/>
            <a:ext cx="306705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8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7.png"/><Relationship Id="rId5" Type="http://schemas.openxmlformats.org/officeDocument/2006/relationships/image" Target="../media/image122.png"/><Relationship Id="rId10" Type="http://schemas.openxmlformats.org/officeDocument/2006/relationships/image" Target="../media/image111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55847"/>
            <a:ext cx="13334999" cy="3630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94840" y="3702993"/>
            <a:ext cx="1260525" cy="1256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93618" y="5325047"/>
            <a:ext cx="1257300" cy="1257300"/>
            <a:chOff x="11693618" y="5325047"/>
            <a:chExt cx="1257300" cy="1257300"/>
          </a:xfrm>
        </p:grpSpPr>
        <p:sp>
          <p:nvSpPr>
            <p:cNvPr id="4" name="object 4"/>
            <p:cNvSpPr/>
            <p:nvPr/>
          </p:nvSpPr>
          <p:spPr>
            <a:xfrm>
              <a:off x="11693618" y="5325047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628650" y="1257300"/>
                  </a:moveTo>
                  <a:lnTo>
                    <a:pt x="577094" y="1255215"/>
                  </a:lnTo>
                  <a:lnTo>
                    <a:pt x="526686" y="1249070"/>
                  </a:lnTo>
                  <a:lnTo>
                    <a:pt x="477586" y="1239026"/>
                  </a:lnTo>
                  <a:lnTo>
                    <a:pt x="429957" y="1225245"/>
                  </a:lnTo>
                  <a:lnTo>
                    <a:pt x="383960" y="1207891"/>
                  </a:lnTo>
                  <a:lnTo>
                    <a:pt x="339757" y="1187124"/>
                  </a:lnTo>
                  <a:lnTo>
                    <a:pt x="297510" y="1163108"/>
                  </a:lnTo>
                  <a:lnTo>
                    <a:pt x="257379" y="1136003"/>
                  </a:lnTo>
                  <a:lnTo>
                    <a:pt x="219529" y="1105974"/>
                  </a:lnTo>
                  <a:lnTo>
                    <a:pt x="184119" y="1073180"/>
                  </a:lnTo>
                  <a:lnTo>
                    <a:pt x="151325" y="1037770"/>
                  </a:lnTo>
                  <a:lnTo>
                    <a:pt x="121296" y="999920"/>
                  </a:lnTo>
                  <a:lnTo>
                    <a:pt x="94192" y="959789"/>
                  </a:lnTo>
                  <a:lnTo>
                    <a:pt x="70175" y="917542"/>
                  </a:lnTo>
                  <a:lnTo>
                    <a:pt x="49408" y="873339"/>
                  </a:lnTo>
                  <a:lnTo>
                    <a:pt x="32054" y="827342"/>
                  </a:lnTo>
                  <a:lnTo>
                    <a:pt x="18273" y="779713"/>
                  </a:lnTo>
                  <a:lnTo>
                    <a:pt x="8229" y="730613"/>
                  </a:lnTo>
                  <a:lnTo>
                    <a:pt x="2084" y="680205"/>
                  </a:lnTo>
                  <a:lnTo>
                    <a:pt x="0" y="628650"/>
                  </a:lnTo>
                  <a:lnTo>
                    <a:pt x="2084" y="577094"/>
                  </a:lnTo>
                  <a:lnTo>
                    <a:pt x="8229" y="526686"/>
                  </a:lnTo>
                  <a:lnTo>
                    <a:pt x="18273" y="477586"/>
                  </a:lnTo>
                  <a:lnTo>
                    <a:pt x="32054" y="429957"/>
                  </a:lnTo>
                  <a:lnTo>
                    <a:pt x="49408" y="383960"/>
                  </a:lnTo>
                  <a:lnTo>
                    <a:pt x="70175" y="339757"/>
                  </a:lnTo>
                  <a:lnTo>
                    <a:pt x="94192" y="297510"/>
                  </a:lnTo>
                  <a:lnTo>
                    <a:pt x="121296" y="257379"/>
                  </a:lnTo>
                  <a:lnTo>
                    <a:pt x="151325" y="219529"/>
                  </a:lnTo>
                  <a:lnTo>
                    <a:pt x="184119" y="184119"/>
                  </a:lnTo>
                  <a:lnTo>
                    <a:pt x="219529" y="151325"/>
                  </a:lnTo>
                  <a:lnTo>
                    <a:pt x="257379" y="121296"/>
                  </a:lnTo>
                  <a:lnTo>
                    <a:pt x="297510" y="94192"/>
                  </a:lnTo>
                  <a:lnTo>
                    <a:pt x="339757" y="70175"/>
                  </a:lnTo>
                  <a:lnTo>
                    <a:pt x="383960" y="49408"/>
                  </a:lnTo>
                  <a:lnTo>
                    <a:pt x="429957" y="32054"/>
                  </a:lnTo>
                  <a:lnTo>
                    <a:pt x="477586" y="18273"/>
                  </a:lnTo>
                  <a:lnTo>
                    <a:pt x="526686" y="8229"/>
                  </a:lnTo>
                  <a:lnTo>
                    <a:pt x="577094" y="2084"/>
                  </a:lnTo>
                  <a:lnTo>
                    <a:pt x="628650" y="0"/>
                  </a:lnTo>
                  <a:lnTo>
                    <a:pt x="680205" y="2084"/>
                  </a:lnTo>
                  <a:lnTo>
                    <a:pt x="730613" y="8229"/>
                  </a:lnTo>
                  <a:lnTo>
                    <a:pt x="779713" y="18273"/>
                  </a:lnTo>
                  <a:lnTo>
                    <a:pt x="827342" y="32054"/>
                  </a:lnTo>
                  <a:lnTo>
                    <a:pt x="873339" y="49408"/>
                  </a:lnTo>
                  <a:lnTo>
                    <a:pt x="917542" y="70175"/>
                  </a:lnTo>
                  <a:lnTo>
                    <a:pt x="959789" y="94192"/>
                  </a:lnTo>
                  <a:lnTo>
                    <a:pt x="999920" y="121296"/>
                  </a:lnTo>
                  <a:lnTo>
                    <a:pt x="1027124" y="142879"/>
                  </a:lnTo>
                  <a:lnTo>
                    <a:pt x="628650" y="142879"/>
                  </a:lnTo>
                  <a:lnTo>
                    <a:pt x="578978" y="145388"/>
                  </a:lnTo>
                  <a:lnTo>
                    <a:pt x="530741" y="152751"/>
                  </a:lnTo>
                  <a:lnTo>
                    <a:pt x="484184" y="164723"/>
                  </a:lnTo>
                  <a:lnTo>
                    <a:pt x="439552" y="181060"/>
                  </a:lnTo>
                  <a:lnTo>
                    <a:pt x="397088" y="201517"/>
                  </a:lnTo>
                  <a:lnTo>
                    <a:pt x="357037" y="225848"/>
                  </a:lnTo>
                  <a:lnTo>
                    <a:pt x="319645" y="253809"/>
                  </a:lnTo>
                  <a:lnTo>
                    <a:pt x="285155" y="285155"/>
                  </a:lnTo>
                  <a:lnTo>
                    <a:pt x="253809" y="319645"/>
                  </a:lnTo>
                  <a:lnTo>
                    <a:pt x="225848" y="357037"/>
                  </a:lnTo>
                  <a:lnTo>
                    <a:pt x="201517" y="397088"/>
                  </a:lnTo>
                  <a:lnTo>
                    <a:pt x="181060" y="439552"/>
                  </a:lnTo>
                  <a:lnTo>
                    <a:pt x="164723" y="484184"/>
                  </a:lnTo>
                  <a:lnTo>
                    <a:pt x="152751" y="530741"/>
                  </a:lnTo>
                  <a:lnTo>
                    <a:pt x="145388" y="578978"/>
                  </a:lnTo>
                  <a:lnTo>
                    <a:pt x="142879" y="628650"/>
                  </a:lnTo>
                  <a:lnTo>
                    <a:pt x="145388" y="678321"/>
                  </a:lnTo>
                  <a:lnTo>
                    <a:pt x="152751" y="726558"/>
                  </a:lnTo>
                  <a:lnTo>
                    <a:pt x="164723" y="773115"/>
                  </a:lnTo>
                  <a:lnTo>
                    <a:pt x="181060" y="817747"/>
                  </a:lnTo>
                  <a:lnTo>
                    <a:pt x="201517" y="860211"/>
                  </a:lnTo>
                  <a:lnTo>
                    <a:pt x="225848" y="900262"/>
                  </a:lnTo>
                  <a:lnTo>
                    <a:pt x="253809" y="937654"/>
                  </a:lnTo>
                  <a:lnTo>
                    <a:pt x="285155" y="972144"/>
                  </a:lnTo>
                  <a:lnTo>
                    <a:pt x="319645" y="1003490"/>
                  </a:lnTo>
                  <a:lnTo>
                    <a:pt x="357037" y="1031451"/>
                  </a:lnTo>
                  <a:lnTo>
                    <a:pt x="397088" y="1055782"/>
                  </a:lnTo>
                  <a:lnTo>
                    <a:pt x="439552" y="1076239"/>
                  </a:lnTo>
                  <a:lnTo>
                    <a:pt x="484184" y="1092576"/>
                  </a:lnTo>
                  <a:lnTo>
                    <a:pt x="530741" y="1104548"/>
                  </a:lnTo>
                  <a:lnTo>
                    <a:pt x="578978" y="1111911"/>
                  </a:lnTo>
                  <a:lnTo>
                    <a:pt x="628650" y="1114420"/>
                  </a:lnTo>
                  <a:lnTo>
                    <a:pt x="1027124" y="1114420"/>
                  </a:lnTo>
                  <a:lnTo>
                    <a:pt x="999920" y="1136003"/>
                  </a:lnTo>
                  <a:lnTo>
                    <a:pt x="959789" y="1163108"/>
                  </a:lnTo>
                  <a:lnTo>
                    <a:pt x="917542" y="1187124"/>
                  </a:lnTo>
                  <a:lnTo>
                    <a:pt x="873339" y="1207891"/>
                  </a:lnTo>
                  <a:lnTo>
                    <a:pt x="827342" y="1225245"/>
                  </a:lnTo>
                  <a:lnTo>
                    <a:pt x="779713" y="1239026"/>
                  </a:lnTo>
                  <a:lnTo>
                    <a:pt x="730613" y="1249070"/>
                  </a:lnTo>
                  <a:lnTo>
                    <a:pt x="680205" y="1255215"/>
                  </a:lnTo>
                  <a:lnTo>
                    <a:pt x="628650" y="1257300"/>
                  </a:lnTo>
                  <a:close/>
                </a:path>
                <a:path w="1257300" h="1257300">
                  <a:moveTo>
                    <a:pt x="1027124" y="1114420"/>
                  </a:moveTo>
                  <a:lnTo>
                    <a:pt x="628650" y="1114420"/>
                  </a:lnTo>
                  <a:lnTo>
                    <a:pt x="678314" y="1111911"/>
                  </a:lnTo>
                  <a:lnTo>
                    <a:pt x="726547" y="1104548"/>
                  </a:lnTo>
                  <a:lnTo>
                    <a:pt x="773104" y="1092576"/>
                  </a:lnTo>
                  <a:lnTo>
                    <a:pt x="817738" y="1076239"/>
                  </a:lnTo>
                  <a:lnTo>
                    <a:pt x="860205" y="1055782"/>
                  </a:lnTo>
                  <a:lnTo>
                    <a:pt x="900258" y="1031451"/>
                  </a:lnTo>
                  <a:lnTo>
                    <a:pt x="937653" y="1003490"/>
                  </a:lnTo>
                  <a:lnTo>
                    <a:pt x="972144" y="972144"/>
                  </a:lnTo>
                  <a:lnTo>
                    <a:pt x="1003490" y="937654"/>
                  </a:lnTo>
                  <a:lnTo>
                    <a:pt x="1031451" y="900262"/>
                  </a:lnTo>
                  <a:lnTo>
                    <a:pt x="1055782" y="860211"/>
                  </a:lnTo>
                  <a:lnTo>
                    <a:pt x="1076239" y="817747"/>
                  </a:lnTo>
                  <a:lnTo>
                    <a:pt x="1092576" y="773115"/>
                  </a:lnTo>
                  <a:lnTo>
                    <a:pt x="1104548" y="726558"/>
                  </a:lnTo>
                  <a:lnTo>
                    <a:pt x="1111911" y="678321"/>
                  </a:lnTo>
                  <a:lnTo>
                    <a:pt x="1114420" y="628650"/>
                  </a:lnTo>
                  <a:lnTo>
                    <a:pt x="1111911" y="578978"/>
                  </a:lnTo>
                  <a:lnTo>
                    <a:pt x="1104548" y="530741"/>
                  </a:lnTo>
                  <a:lnTo>
                    <a:pt x="1092576" y="484184"/>
                  </a:lnTo>
                  <a:lnTo>
                    <a:pt x="1076239" y="439552"/>
                  </a:lnTo>
                  <a:lnTo>
                    <a:pt x="1055782" y="397088"/>
                  </a:lnTo>
                  <a:lnTo>
                    <a:pt x="1031451" y="357037"/>
                  </a:lnTo>
                  <a:lnTo>
                    <a:pt x="1003490" y="319645"/>
                  </a:lnTo>
                  <a:lnTo>
                    <a:pt x="972144" y="285155"/>
                  </a:lnTo>
                  <a:lnTo>
                    <a:pt x="937653" y="253809"/>
                  </a:lnTo>
                  <a:lnTo>
                    <a:pt x="900258" y="225848"/>
                  </a:lnTo>
                  <a:lnTo>
                    <a:pt x="860205" y="201517"/>
                  </a:lnTo>
                  <a:lnTo>
                    <a:pt x="817738" y="181060"/>
                  </a:lnTo>
                  <a:lnTo>
                    <a:pt x="773104" y="164723"/>
                  </a:lnTo>
                  <a:lnTo>
                    <a:pt x="726547" y="152751"/>
                  </a:lnTo>
                  <a:lnTo>
                    <a:pt x="678314" y="145388"/>
                  </a:lnTo>
                  <a:lnTo>
                    <a:pt x="628650" y="142879"/>
                  </a:lnTo>
                  <a:lnTo>
                    <a:pt x="1027124" y="142879"/>
                  </a:lnTo>
                  <a:lnTo>
                    <a:pt x="1073180" y="184119"/>
                  </a:lnTo>
                  <a:lnTo>
                    <a:pt x="1105974" y="219529"/>
                  </a:lnTo>
                  <a:lnTo>
                    <a:pt x="1136003" y="257379"/>
                  </a:lnTo>
                  <a:lnTo>
                    <a:pt x="1163108" y="297510"/>
                  </a:lnTo>
                  <a:lnTo>
                    <a:pt x="1187124" y="339757"/>
                  </a:lnTo>
                  <a:lnTo>
                    <a:pt x="1207891" y="383960"/>
                  </a:lnTo>
                  <a:lnTo>
                    <a:pt x="1225245" y="429957"/>
                  </a:lnTo>
                  <a:lnTo>
                    <a:pt x="1239046" y="477687"/>
                  </a:lnTo>
                  <a:lnTo>
                    <a:pt x="1249070" y="526686"/>
                  </a:lnTo>
                  <a:lnTo>
                    <a:pt x="1255215" y="577094"/>
                  </a:lnTo>
                  <a:lnTo>
                    <a:pt x="1257300" y="628650"/>
                  </a:lnTo>
                  <a:lnTo>
                    <a:pt x="1255215" y="680205"/>
                  </a:lnTo>
                  <a:lnTo>
                    <a:pt x="1249070" y="730613"/>
                  </a:lnTo>
                  <a:lnTo>
                    <a:pt x="1239026" y="779713"/>
                  </a:lnTo>
                  <a:lnTo>
                    <a:pt x="1225245" y="827342"/>
                  </a:lnTo>
                  <a:lnTo>
                    <a:pt x="1207891" y="873339"/>
                  </a:lnTo>
                  <a:lnTo>
                    <a:pt x="1187124" y="917542"/>
                  </a:lnTo>
                  <a:lnTo>
                    <a:pt x="1163108" y="959789"/>
                  </a:lnTo>
                  <a:lnTo>
                    <a:pt x="1136003" y="999920"/>
                  </a:lnTo>
                  <a:lnTo>
                    <a:pt x="1105974" y="1037770"/>
                  </a:lnTo>
                  <a:lnTo>
                    <a:pt x="1073180" y="1073180"/>
                  </a:lnTo>
                  <a:lnTo>
                    <a:pt x="1037770" y="1105974"/>
                  </a:lnTo>
                  <a:lnTo>
                    <a:pt x="1027124" y="1114420"/>
                  </a:lnTo>
                  <a:close/>
                </a:path>
                <a:path w="1257300" h="1257300">
                  <a:moveTo>
                    <a:pt x="392635" y="937301"/>
                  </a:moveTo>
                  <a:lnTo>
                    <a:pt x="347593" y="909581"/>
                  </a:lnTo>
                  <a:lnTo>
                    <a:pt x="325057" y="870904"/>
                  </a:lnTo>
                  <a:lnTo>
                    <a:pt x="326043" y="832672"/>
                  </a:lnTo>
                  <a:lnTo>
                    <a:pt x="344471" y="795110"/>
                  </a:lnTo>
                  <a:lnTo>
                    <a:pt x="374264" y="758440"/>
                  </a:lnTo>
                  <a:lnTo>
                    <a:pt x="409342" y="722887"/>
                  </a:lnTo>
                  <a:lnTo>
                    <a:pt x="443625" y="688673"/>
                  </a:lnTo>
                  <a:lnTo>
                    <a:pt x="473976" y="661170"/>
                  </a:lnTo>
                  <a:lnTo>
                    <a:pt x="488584" y="646430"/>
                  </a:lnTo>
                  <a:lnTo>
                    <a:pt x="501612" y="627971"/>
                  </a:lnTo>
                  <a:lnTo>
                    <a:pt x="476105" y="596102"/>
                  </a:lnTo>
                  <a:lnTo>
                    <a:pt x="444678" y="563936"/>
                  </a:lnTo>
                  <a:lnTo>
                    <a:pt x="411267" y="532261"/>
                  </a:lnTo>
                  <a:lnTo>
                    <a:pt x="379805" y="501863"/>
                  </a:lnTo>
                  <a:lnTo>
                    <a:pt x="352071" y="472003"/>
                  </a:lnTo>
                  <a:lnTo>
                    <a:pt x="329107" y="435487"/>
                  </a:lnTo>
                  <a:lnTo>
                    <a:pt x="323640" y="393498"/>
                  </a:lnTo>
                  <a:lnTo>
                    <a:pt x="348397" y="347215"/>
                  </a:lnTo>
                  <a:lnTo>
                    <a:pt x="381618" y="322880"/>
                  </a:lnTo>
                  <a:lnTo>
                    <a:pt x="415186" y="318747"/>
                  </a:lnTo>
                  <a:lnTo>
                    <a:pt x="448737" y="330576"/>
                  </a:lnTo>
                  <a:lnTo>
                    <a:pt x="481906" y="354129"/>
                  </a:lnTo>
                  <a:lnTo>
                    <a:pt x="514327" y="385165"/>
                  </a:lnTo>
                  <a:lnTo>
                    <a:pt x="545635" y="419444"/>
                  </a:lnTo>
                  <a:lnTo>
                    <a:pt x="575465" y="452728"/>
                  </a:lnTo>
                  <a:lnTo>
                    <a:pt x="603451" y="480776"/>
                  </a:lnTo>
                  <a:lnTo>
                    <a:pt x="629228" y="499349"/>
                  </a:lnTo>
                  <a:lnTo>
                    <a:pt x="877822" y="499349"/>
                  </a:lnTo>
                  <a:lnTo>
                    <a:pt x="754354" y="627971"/>
                  </a:lnTo>
                  <a:lnTo>
                    <a:pt x="781628" y="661511"/>
                  </a:lnTo>
                  <a:lnTo>
                    <a:pt x="813567" y="694202"/>
                  </a:lnTo>
                  <a:lnTo>
                    <a:pt x="847064" y="726190"/>
                  </a:lnTo>
                  <a:lnTo>
                    <a:pt x="879010" y="757622"/>
                  </a:lnTo>
                  <a:lnTo>
                    <a:pt x="879232" y="757875"/>
                  </a:lnTo>
                  <a:lnTo>
                    <a:pt x="629228" y="757875"/>
                  </a:lnTo>
                  <a:lnTo>
                    <a:pt x="603613" y="778541"/>
                  </a:lnTo>
                  <a:lnTo>
                    <a:pt x="567642" y="814161"/>
                  </a:lnTo>
                  <a:lnTo>
                    <a:pt x="531591" y="852209"/>
                  </a:lnTo>
                  <a:lnTo>
                    <a:pt x="505736" y="880160"/>
                  </a:lnTo>
                  <a:lnTo>
                    <a:pt x="474696" y="909711"/>
                  </a:lnTo>
                  <a:lnTo>
                    <a:pt x="436000" y="933051"/>
                  </a:lnTo>
                  <a:lnTo>
                    <a:pt x="392635" y="937301"/>
                  </a:lnTo>
                  <a:close/>
                </a:path>
                <a:path w="1257300" h="1257300">
                  <a:moveTo>
                    <a:pt x="877822" y="499349"/>
                  </a:moveTo>
                  <a:lnTo>
                    <a:pt x="629228" y="499349"/>
                  </a:lnTo>
                  <a:lnTo>
                    <a:pt x="644668" y="486010"/>
                  </a:lnTo>
                  <a:lnTo>
                    <a:pt x="660635" y="469944"/>
                  </a:lnTo>
                  <a:lnTo>
                    <a:pt x="691062" y="437314"/>
                  </a:lnTo>
                  <a:lnTo>
                    <a:pt x="721048" y="405639"/>
                  </a:lnTo>
                  <a:lnTo>
                    <a:pt x="751639" y="374926"/>
                  </a:lnTo>
                  <a:lnTo>
                    <a:pt x="782611" y="347419"/>
                  </a:lnTo>
                  <a:lnTo>
                    <a:pt x="821236" y="324034"/>
                  </a:lnTo>
                  <a:lnTo>
                    <a:pt x="864605" y="319250"/>
                  </a:lnTo>
                  <a:lnTo>
                    <a:pt x="909807" y="347542"/>
                  </a:lnTo>
                  <a:lnTo>
                    <a:pt x="934186" y="396623"/>
                  </a:lnTo>
                  <a:lnTo>
                    <a:pt x="925052" y="440526"/>
                  </a:lnTo>
                  <a:lnTo>
                    <a:pt x="898576" y="477687"/>
                  </a:lnTo>
                  <a:lnTo>
                    <a:pt x="877822" y="499349"/>
                  </a:lnTo>
                  <a:close/>
                </a:path>
                <a:path w="1257300" h="1257300">
                  <a:moveTo>
                    <a:pt x="859770" y="938345"/>
                  </a:moveTo>
                  <a:lnTo>
                    <a:pt x="817502" y="932507"/>
                  </a:lnTo>
                  <a:lnTo>
                    <a:pt x="780487" y="907632"/>
                  </a:lnTo>
                  <a:lnTo>
                    <a:pt x="749300" y="877268"/>
                  </a:lnTo>
                  <a:lnTo>
                    <a:pt x="629228" y="757875"/>
                  </a:lnTo>
                  <a:lnTo>
                    <a:pt x="879232" y="757875"/>
                  </a:lnTo>
                  <a:lnTo>
                    <a:pt x="906298" y="788646"/>
                  </a:lnTo>
                  <a:lnTo>
                    <a:pt x="925820" y="819408"/>
                  </a:lnTo>
                  <a:lnTo>
                    <a:pt x="934469" y="850055"/>
                  </a:lnTo>
                  <a:lnTo>
                    <a:pt x="929136" y="880734"/>
                  </a:lnTo>
                  <a:lnTo>
                    <a:pt x="906714" y="911592"/>
                  </a:lnTo>
                  <a:lnTo>
                    <a:pt x="859770" y="938345"/>
                  </a:lnTo>
                  <a:close/>
                </a:path>
              </a:pathLst>
            </a:custGeom>
            <a:solidFill>
              <a:srgbClr val="F02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39462" y="5854118"/>
              <a:ext cx="709930" cy="725170"/>
            </a:xfrm>
            <a:custGeom>
              <a:avLst/>
              <a:gdLst/>
              <a:ahLst/>
              <a:cxnLst/>
              <a:rect l="l" t="t" r="r" b="b"/>
              <a:pathLst>
                <a:path w="709929" h="725170">
                  <a:moveTo>
                    <a:pt x="481279" y="585348"/>
                  </a:moveTo>
                  <a:lnTo>
                    <a:pt x="82805" y="585348"/>
                  </a:lnTo>
                  <a:lnTo>
                    <a:pt x="132470" y="582839"/>
                  </a:lnTo>
                  <a:lnTo>
                    <a:pt x="180703" y="575476"/>
                  </a:lnTo>
                  <a:lnTo>
                    <a:pt x="227259" y="563504"/>
                  </a:lnTo>
                  <a:lnTo>
                    <a:pt x="271894" y="547167"/>
                  </a:lnTo>
                  <a:lnTo>
                    <a:pt x="314360" y="526711"/>
                  </a:lnTo>
                  <a:lnTo>
                    <a:pt x="354414" y="502379"/>
                  </a:lnTo>
                  <a:lnTo>
                    <a:pt x="391809" y="474418"/>
                  </a:lnTo>
                  <a:lnTo>
                    <a:pt x="426300" y="443072"/>
                  </a:lnTo>
                  <a:lnTo>
                    <a:pt x="457646" y="408582"/>
                  </a:lnTo>
                  <a:lnTo>
                    <a:pt x="485607" y="371190"/>
                  </a:lnTo>
                  <a:lnTo>
                    <a:pt x="509938" y="331139"/>
                  </a:lnTo>
                  <a:lnTo>
                    <a:pt x="530395" y="288676"/>
                  </a:lnTo>
                  <a:lnTo>
                    <a:pt x="546732" y="244043"/>
                  </a:lnTo>
                  <a:lnTo>
                    <a:pt x="558704" y="197486"/>
                  </a:lnTo>
                  <a:lnTo>
                    <a:pt x="566067" y="149249"/>
                  </a:lnTo>
                  <a:lnTo>
                    <a:pt x="568576" y="99578"/>
                  </a:lnTo>
                  <a:lnTo>
                    <a:pt x="567921" y="74146"/>
                  </a:lnTo>
                  <a:lnTo>
                    <a:pt x="565976" y="49053"/>
                  </a:lnTo>
                  <a:lnTo>
                    <a:pt x="562773" y="24328"/>
                  </a:lnTo>
                  <a:lnTo>
                    <a:pt x="558341" y="0"/>
                  </a:lnTo>
                  <a:lnTo>
                    <a:pt x="709368" y="151026"/>
                  </a:lnTo>
                  <a:lnTo>
                    <a:pt x="703232" y="201448"/>
                  </a:lnTo>
                  <a:lnTo>
                    <a:pt x="693195" y="250561"/>
                  </a:lnTo>
                  <a:lnTo>
                    <a:pt x="679419" y="298205"/>
                  </a:lnTo>
                  <a:lnTo>
                    <a:pt x="662068" y="344216"/>
                  </a:lnTo>
                  <a:lnTo>
                    <a:pt x="641302" y="388433"/>
                  </a:lnTo>
                  <a:lnTo>
                    <a:pt x="617284" y="430693"/>
                  </a:lnTo>
                  <a:lnTo>
                    <a:pt x="590175" y="470833"/>
                  </a:lnTo>
                  <a:lnTo>
                    <a:pt x="560139" y="508693"/>
                  </a:lnTo>
                  <a:lnTo>
                    <a:pt x="527336" y="544109"/>
                  </a:lnTo>
                  <a:lnTo>
                    <a:pt x="492919" y="576054"/>
                  </a:lnTo>
                  <a:lnTo>
                    <a:pt x="481279" y="585348"/>
                  </a:lnTo>
                  <a:close/>
                </a:path>
                <a:path w="709929" h="725170">
                  <a:moveTo>
                    <a:pt x="146726" y="725034"/>
                  </a:moveTo>
                  <a:lnTo>
                    <a:pt x="0" y="578307"/>
                  </a:lnTo>
                  <a:lnTo>
                    <a:pt x="20318" y="581359"/>
                  </a:lnTo>
                  <a:lnTo>
                    <a:pt x="40903" y="583563"/>
                  </a:lnTo>
                  <a:lnTo>
                    <a:pt x="61737" y="584899"/>
                  </a:lnTo>
                  <a:lnTo>
                    <a:pt x="82805" y="585348"/>
                  </a:lnTo>
                  <a:lnTo>
                    <a:pt x="481279" y="585348"/>
                  </a:lnTo>
                  <a:lnTo>
                    <a:pt x="456184" y="605387"/>
                  </a:lnTo>
                  <a:lnTo>
                    <a:pt x="417282" y="631959"/>
                  </a:lnTo>
                  <a:lnTo>
                    <a:pt x="376363" y="655620"/>
                  </a:lnTo>
                  <a:lnTo>
                    <a:pt x="333575" y="676221"/>
                  </a:lnTo>
                  <a:lnTo>
                    <a:pt x="289068" y="693612"/>
                  </a:lnTo>
                  <a:lnTo>
                    <a:pt x="242991" y="707644"/>
                  </a:lnTo>
                  <a:lnTo>
                    <a:pt x="195494" y="718168"/>
                  </a:lnTo>
                  <a:lnTo>
                    <a:pt x="146726" y="725034"/>
                  </a:lnTo>
                  <a:close/>
                </a:path>
              </a:pathLst>
            </a:custGeom>
            <a:solidFill>
              <a:srgbClr val="95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66028" y="2192919"/>
            <a:ext cx="11134709" cy="628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558073"/>
            <a:ext cx="11134709" cy="8239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19350" y="2829925"/>
            <a:ext cx="9455150" cy="4114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725"/>
              </a:lnSpc>
              <a:spcBef>
                <a:spcPts val="105"/>
              </a:spcBef>
            </a:pPr>
            <a:r>
              <a:rPr sz="8400" b="1" spc="500" dirty="0">
                <a:solidFill>
                  <a:srgbClr val="101E5B"/>
                </a:solidFill>
                <a:latin typeface="Arial"/>
                <a:cs typeface="Arial"/>
              </a:rPr>
              <a:t>Formas</a:t>
            </a:r>
            <a:r>
              <a:rPr sz="8400" b="1" spc="-72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8400" b="1" spc="575" dirty="0">
                <a:solidFill>
                  <a:srgbClr val="101E5B"/>
                </a:solidFill>
                <a:latin typeface="Arial"/>
                <a:cs typeface="Arial"/>
              </a:rPr>
              <a:t>en</a:t>
            </a:r>
            <a:r>
              <a:rPr sz="8400" b="1" spc="-72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8400" b="1" spc="580" dirty="0">
                <a:solidFill>
                  <a:srgbClr val="101E5B"/>
                </a:solidFill>
                <a:latin typeface="Arial"/>
                <a:cs typeface="Arial"/>
              </a:rPr>
              <a:t>que</a:t>
            </a:r>
            <a:r>
              <a:rPr sz="8400" b="1" spc="-71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8400" b="1" spc="655" dirty="0">
                <a:solidFill>
                  <a:srgbClr val="101E5B"/>
                </a:solidFill>
                <a:latin typeface="Arial"/>
                <a:cs typeface="Arial"/>
              </a:rPr>
              <a:t>la</a:t>
            </a:r>
            <a:endParaRPr sz="8400">
              <a:latin typeface="Arial"/>
              <a:cs typeface="Arial"/>
            </a:endParaRPr>
          </a:p>
          <a:p>
            <a:pPr marL="12700">
              <a:lnSpc>
                <a:spcPts val="7370"/>
              </a:lnSpc>
            </a:pPr>
            <a:r>
              <a:rPr sz="8400" b="1" spc="530" dirty="0">
                <a:solidFill>
                  <a:srgbClr val="101E5B"/>
                </a:solidFill>
                <a:latin typeface="Arial"/>
                <a:cs typeface="Arial"/>
              </a:rPr>
              <a:t>tecnología</a:t>
            </a:r>
            <a:r>
              <a:rPr sz="8400" b="1" spc="-70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8400" b="1" spc="605" dirty="0">
                <a:solidFill>
                  <a:srgbClr val="101E5B"/>
                </a:solidFill>
                <a:latin typeface="Arial"/>
                <a:cs typeface="Arial"/>
              </a:rPr>
              <a:t>está</a:t>
            </a:r>
            <a:endParaRPr sz="8400">
              <a:latin typeface="Arial"/>
              <a:cs typeface="Arial"/>
            </a:endParaRPr>
          </a:p>
          <a:p>
            <a:pPr marL="12700" marR="1339215">
              <a:lnSpc>
                <a:spcPct val="73100"/>
              </a:lnSpc>
              <a:spcBef>
                <a:spcPts val="1355"/>
              </a:spcBef>
            </a:pPr>
            <a:r>
              <a:rPr sz="8400" b="1" spc="715" dirty="0">
                <a:solidFill>
                  <a:srgbClr val="101E5B"/>
                </a:solidFill>
                <a:latin typeface="Arial"/>
                <a:cs typeface="Arial"/>
              </a:rPr>
              <a:t>impactando</a:t>
            </a:r>
            <a:r>
              <a:rPr sz="8400" b="1" spc="-77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8400" b="1" spc="385" dirty="0">
                <a:solidFill>
                  <a:srgbClr val="101E5B"/>
                </a:solidFill>
                <a:latin typeface="Arial"/>
                <a:cs typeface="Arial"/>
              </a:rPr>
              <a:t>el  </a:t>
            </a:r>
            <a:r>
              <a:rPr sz="8400" b="1" spc="490" dirty="0">
                <a:solidFill>
                  <a:srgbClr val="101E5B"/>
                </a:solidFill>
                <a:latin typeface="Arial"/>
                <a:cs typeface="Arial"/>
              </a:rPr>
              <a:t>derecho</a:t>
            </a:r>
            <a:endParaRPr sz="8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08878" y="3423930"/>
            <a:ext cx="1539240" cy="3046095"/>
            <a:chOff x="1308878" y="3423930"/>
            <a:chExt cx="1539240" cy="3046095"/>
          </a:xfrm>
        </p:grpSpPr>
        <p:sp>
          <p:nvSpPr>
            <p:cNvPr id="4" name="object 4"/>
            <p:cNvSpPr/>
            <p:nvPr/>
          </p:nvSpPr>
          <p:spPr>
            <a:xfrm>
              <a:off x="1308874" y="3423932"/>
              <a:ext cx="1359535" cy="3046095"/>
            </a:xfrm>
            <a:custGeom>
              <a:avLst/>
              <a:gdLst/>
              <a:ahLst/>
              <a:cxnLst/>
              <a:rect l="l" t="t" r="r" b="b"/>
              <a:pathLst>
                <a:path w="1359535" h="3046095">
                  <a:moveTo>
                    <a:pt x="1190231" y="9309"/>
                  </a:moveTo>
                  <a:lnTo>
                    <a:pt x="984402" y="2120"/>
                  </a:lnTo>
                  <a:lnTo>
                    <a:pt x="932954" y="711"/>
                  </a:lnTo>
                  <a:lnTo>
                    <a:pt x="881507" y="0"/>
                  </a:lnTo>
                  <a:lnTo>
                    <a:pt x="830072" y="254"/>
                  </a:lnTo>
                  <a:lnTo>
                    <a:pt x="778649" y="1752"/>
                  </a:lnTo>
                  <a:lnTo>
                    <a:pt x="727227" y="4749"/>
                  </a:lnTo>
                  <a:lnTo>
                    <a:pt x="675817" y="9512"/>
                  </a:lnTo>
                  <a:lnTo>
                    <a:pt x="646595" y="44145"/>
                  </a:lnTo>
                  <a:lnTo>
                    <a:pt x="616699" y="78168"/>
                  </a:lnTo>
                  <a:lnTo>
                    <a:pt x="586206" y="111658"/>
                  </a:lnTo>
                  <a:lnTo>
                    <a:pt x="555180" y="144703"/>
                  </a:lnTo>
                  <a:lnTo>
                    <a:pt x="603694" y="142138"/>
                  </a:lnTo>
                  <a:lnTo>
                    <a:pt x="652221" y="140868"/>
                  </a:lnTo>
                  <a:lnTo>
                    <a:pt x="700735" y="140677"/>
                  </a:lnTo>
                  <a:lnTo>
                    <a:pt x="749274" y="141325"/>
                  </a:lnTo>
                  <a:lnTo>
                    <a:pt x="992073" y="149542"/>
                  </a:lnTo>
                  <a:lnTo>
                    <a:pt x="1040676" y="150609"/>
                  </a:lnTo>
                  <a:lnTo>
                    <a:pt x="1043165" y="147193"/>
                  </a:lnTo>
                  <a:lnTo>
                    <a:pt x="1046568" y="144195"/>
                  </a:lnTo>
                  <a:lnTo>
                    <a:pt x="1051115" y="141706"/>
                  </a:lnTo>
                  <a:lnTo>
                    <a:pt x="1091272" y="115303"/>
                  </a:lnTo>
                  <a:lnTo>
                    <a:pt x="1126363" y="82537"/>
                  </a:lnTo>
                  <a:lnTo>
                    <a:pt x="1158608" y="46253"/>
                  </a:lnTo>
                  <a:lnTo>
                    <a:pt x="1190231" y="9309"/>
                  </a:lnTo>
                  <a:close/>
                </a:path>
                <a:path w="1359535" h="3046095">
                  <a:moveTo>
                    <a:pt x="1223264" y="62331"/>
                  </a:moveTo>
                  <a:lnTo>
                    <a:pt x="1196378" y="93459"/>
                  </a:lnTo>
                  <a:lnTo>
                    <a:pt x="1168971" y="124066"/>
                  </a:lnTo>
                  <a:lnTo>
                    <a:pt x="1139863" y="152717"/>
                  </a:lnTo>
                  <a:lnTo>
                    <a:pt x="1107871" y="177965"/>
                  </a:lnTo>
                  <a:lnTo>
                    <a:pt x="1108087" y="181178"/>
                  </a:lnTo>
                  <a:lnTo>
                    <a:pt x="1095794" y="385953"/>
                  </a:lnTo>
                  <a:lnTo>
                    <a:pt x="1088263" y="539737"/>
                  </a:lnTo>
                  <a:lnTo>
                    <a:pt x="1082522" y="693635"/>
                  </a:lnTo>
                  <a:lnTo>
                    <a:pt x="1078877" y="847585"/>
                  </a:lnTo>
                  <a:lnTo>
                    <a:pt x="1077785" y="950214"/>
                  </a:lnTo>
                  <a:lnTo>
                    <a:pt x="1077874" y="1052842"/>
                  </a:lnTo>
                  <a:lnTo>
                    <a:pt x="1079220" y="1155420"/>
                  </a:lnTo>
                  <a:lnTo>
                    <a:pt x="1081938" y="1257947"/>
                  </a:lnTo>
                  <a:lnTo>
                    <a:pt x="1085596" y="1361186"/>
                  </a:lnTo>
                  <a:lnTo>
                    <a:pt x="1086688" y="1413116"/>
                  </a:lnTo>
                  <a:lnTo>
                    <a:pt x="1087348" y="1516811"/>
                  </a:lnTo>
                  <a:lnTo>
                    <a:pt x="1085570" y="1775701"/>
                  </a:lnTo>
                  <a:lnTo>
                    <a:pt x="1085989" y="1879396"/>
                  </a:lnTo>
                  <a:lnTo>
                    <a:pt x="1088199" y="1981492"/>
                  </a:lnTo>
                  <a:lnTo>
                    <a:pt x="1094206" y="2185593"/>
                  </a:lnTo>
                  <a:lnTo>
                    <a:pt x="1095108" y="2236622"/>
                  </a:lnTo>
                  <a:lnTo>
                    <a:pt x="1095451" y="2287663"/>
                  </a:lnTo>
                  <a:lnTo>
                    <a:pt x="1095082" y="2338730"/>
                  </a:lnTo>
                  <a:lnTo>
                    <a:pt x="1127239" y="2311489"/>
                  </a:lnTo>
                  <a:lnTo>
                    <a:pt x="1157935" y="2282469"/>
                  </a:lnTo>
                  <a:lnTo>
                    <a:pt x="1217079" y="2222169"/>
                  </a:lnTo>
                  <a:lnTo>
                    <a:pt x="1214488" y="2217928"/>
                  </a:lnTo>
                  <a:lnTo>
                    <a:pt x="1213027" y="2212733"/>
                  </a:lnTo>
                  <a:lnTo>
                    <a:pt x="1214805" y="2154758"/>
                  </a:lnTo>
                  <a:lnTo>
                    <a:pt x="1215339" y="2103335"/>
                  </a:lnTo>
                  <a:lnTo>
                    <a:pt x="1215034" y="2051926"/>
                  </a:lnTo>
                  <a:lnTo>
                    <a:pt x="1212735" y="1949157"/>
                  </a:lnTo>
                  <a:lnTo>
                    <a:pt x="1207935" y="1795043"/>
                  </a:lnTo>
                  <a:lnTo>
                    <a:pt x="1206766" y="1743671"/>
                  </a:lnTo>
                  <a:lnTo>
                    <a:pt x="1206131" y="1692275"/>
                  </a:lnTo>
                  <a:lnTo>
                    <a:pt x="1208443" y="1374546"/>
                  </a:lnTo>
                  <a:lnTo>
                    <a:pt x="1207960" y="1268183"/>
                  </a:lnTo>
                  <a:lnTo>
                    <a:pt x="1205890" y="1161592"/>
                  </a:lnTo>
                  <a:lnTo>
                    <a:pt x="1200848" y="1008608"/>
                  </a:lnTo>
                  <a:lnTo>
                    <a:pt x="1198918" y="909015"/>
                  </a:lnTo>
                  <a:lnTo>
                    <a:pt x="1198206" y="809371"/>
                  </a:lnTo>
                  <a:lnTo>
                    <a:pt x="1198613" y="709714"/>
                  </a:lnTo>
                  <a:lnTo>
                    <a:pt x="1201166" y="560209"/>
                  </a:lnTo>
                  <a:lnTo>
                    <a:pt x="1205814" y="410718"/>
                  </a:lnTo>
                  <a:lnTo>
                    <a:pt x="1212278" y="261327"/>
                  </a:lnTo>
                  <a:lnTo>
                    <a:pt x="1223264" y="62331"/>
                  </a:lnTo>
                  <a:close/>
                </a:path>
                <a:path w="1359535" h="3046095">
                  <a:moveTo>
                    <a:pt x="1358938" y="2588526"/>
                  </a:moveTo>
                  <a:lnTo>
                    <a:pt x="1358823" y="2512326"/>
                  </a:lnTo>
                  <a:lnTo>
                    <a:pt x="1358569" y="2436126"/>
                  </a:lnTo>
                  <a:lnTo>
                    <a:pt x="1250111" y="2436126"/>
                  </a:lnTo>
                  <a:lnTo>
                    <a:pt x="1250111" y="2715526"/>
                  </a:lnTo>
                  <a:lnTo>
                    <a:pt x="1248791" y="2791726"/>
                  </a:lnTo>
                  <a:lnTo>
                    <a:pt x="1245209" y="2855226"/>
                  </a:lnTo>
                  <a:lnTo>
                    <a:pt x="1239862" y="2906026"/>
                  </a:lnTo>
                  <a:lnTo>
                    <a:pt x="1233271" y="2918726"/>
                  </a:lnTo>
                  <a:lnTo>
                    <a:pt x="1226693" y="2906026"/>
                  </a:lnTo>
                  <a:lnTo>
                    <a:pt x="1221346" y="2855226"/>
                  </a:lnTo>
                  <a:lnTo>
                    <a:pt x="1217752" y="2791726"/>
                  </a:lnTo>
                  <a:lnTo>
                    <a:pt x="1216444" y="2715526"/>
                  </a:lnTo>
                  <a:lnTo>
                    <a:pt x="1217752" y="2639326"/>
                  </a:lnTo>
                  <a:lnTo>
                    <a:pt x="1221346" y="2575826"/>
                  </a:lnTo>
                  <a:lnTo>
                    <a:pt x="1226693" y="2537726"/>
                  </a:lnTo>
                  <a:lnTo>
                    <a:pt x="1233271" y="2512326"/>
                  </a:lnTo>
                  <a:lnTo>
                    <a:pt x="1239862" y="2537726"/>
                  </a:lnTo>
                  <a:lnTo>
                    <a:pt x="1245209" y="2575826"/>
                  </a:lnTo>
                  <a:lnTo>
                    <a:pt x="1248791" y="2639326"/>
                  </a:lnTo>
                  <a:lnTo>
                    <a:pt x="1250111" y="2715526"/>
                  </a:lnTo>
                  <a:lnTo>
                    <a:pt x="1250111" y="2436126"/>
                  </a:lnTo>
                  <a:lnTo>
                    <a:pt x="1046365" y="2436126"/>
                  </a:lnTo>
                  <a:lnTo>
                    <a:pt x="1042136" y="2423426"/>
                  </a:lnTo>
                  <a:lnTo>
                    <a:pt x="1039761" y="2423426"/>
                  </a:lnTo>
                  <a:lnTo>
                    <a:pt x="1035316" y="2410726"/>
                  </a:lnTo>
                  <a:lnTo>
                    <a:pt x="1032522" y="2410726"/>
                  </a:lnTo>
                  <a:lnTo>
                    <a:pt x="1032941" y="2398026"/>
                  </a:lnTo>
                  <a:lnTo>
                    <a:pt x="1033322" y="2385326"/>
                  </a:lnTo>
                  <a:lnTo>
                    <a:pt x="1034478" y="2347226"/>
                  </a:lnTo>
                  <a:lnTo>
                    <a:pt x="1034986" y="2296426"/>
                  </a:lnTo>
                  <a:lnTo>
                    <a:pt x="1034681" y="2245626"/>
                  </a:lnTo>
                  <a:lnTo>
                    <a:pt x="1033729" y="2194826"/>
                  </a:lnTo>
                  <a:lnTo>
                    <a:pt x="1032344" y="2144026"/>
                  </a:lnTo>
                  <a:lnTo>
                    <a:pt x="1030732" y="2093226"/>
                  </a:lnTo>
                  <a:lnTo>
                    <a:pt x="1029068" y="2042426"/>
                  </a:lnTo>
                  <a:lnTo>
                    <a:pt x="1027557" y="1991626"/>
                  </a:lnTo>
                  <a:lnTo>
                    <a:pt x="1026401" y="1940826"/>
                  </a:lnTo>
                  <a:lnTo>
                    <a:pt x="1025791" y="1890026"/>
                  </a:lnTo>
                  <a:lnTo>
                    <a:pt x="1025918" y="1839226"/>
                  </a:lnTo>
                  <a:lnTo>
                    <a:pt x="1026655" y="1763026"/>
                  </a:lnTo>
                  <a:lnTo>
                    <a:pt x="1027531" y="1674126"/>
                  </a:lnTo>
                  <a:lnTo>
                    <a:pt x="1027899" y="1623326"/>
                  </a:lnTo>
                  <a:lnTo>
                    <a:pt x="1028014" y="1534426"/>
                  </a:lnTo>
                  <a:lnTo>
                    <a:pt x="1027899" y="1509026"/>
                  </a:lnTo>
                  <a:lnTo>
                    <a:pt x="1027569" y="1458226"/>
                  </a:lnTo>
                  <a:lnTo>
                    <a:pt x="1026744" y="1407426"/>
                  </a:lnTo>
                  <a:lnTo>
                    <a:pt x="1025461" y="1356626"/>
                  </a:lnTo>
                  <a:lnTo>
                    <a:pt x="1023645" y="1305826"/>
                  </a:lnTo>
                  <a:lnTo>
                    <a:pt x="1021854" y="1255026"/>
                  </a:lnTo>
                  <a:lnTo>
                    <a:pt x="1020406" y="1204226"/>
                  </a:lnTo>
                  <a:lnTo>
                    <a:pt x="1019276" y="1153426"/>
                  </a:lnTo>
                  <a:lnTo>
                    <a:pt x="1018476" y="1102626"/>
                  </a:lnTo>
                  <a:lnTo>
                    <a:pt x="1017968" y="1051826"/>
                  </a:lnTo>
                  <a:lnTo>
                    <a:pt x="1017828" y="950226"/>
                  </a:lnTo>
                  <a:lnTo>
                    <a:pt x="1018184" y="899426"/>
                  </a:lnTo>
                  <a:lnTo>
                    <a:pt x="1018794" y="848626"/>
                  </a:lnTo>
                  <a:lnTo>
                    <a:pt x="1019657" y="797826"/>
                  </a:lnTo>
                  <a:lnTo>
                    <a:pt x="1020775" y="759726"/>
                  </a:lnTo>
                  <a:lnTo>
                    <a:pt x="1022108" y="708926"/>
                  </a:lnTo>
                  <a:lnTo>
                    <a:pt x="1023683" y="658126"/>
                  </a:lnTo>
                  <a:lnTo>
                    <a:pt x="1025461" y="607326"/>
                  </a:lnTo>
                  <a:lnTo>
                    <a:pt x="1027442" y="556526"/>
                  </a:lnTo>
                  <a:lnTo>
                    <a:pt x="1029614" y="505726"/>
                  </a:lnTo>
                  <a:lnTo>
                    <a:pt x="1031976" y="454926"/>
                  </a:lnTo>
                  <a:lnTo>
                    <a:pt x="1034503" y="404126"/>
                  </a:lnTo>
                  <a:lnTo>
                    <a:pt x="1037196" y="353326"/>
                  </a:lnTo>
                  <a:lnTo>
                    <a:pt x="1040053" y="302526"/>
                  </a:lnTo>
                  <a:lnTo>
                    <a:pt x="1043038" y="251726"/>
                  </a:lnTo>
                  <a:lnTo>
                    <a:pt x="1046149" y="200926"/>
                  </a:lnTo>
                  <a:lnTo>
                    <a:pt x="954849" y="200926"/>
                  </a:lnTo>
                  <a:lnTo>
                    <a:pt x="954849" y="543826"/>
                  </a:lnTo>
                  <a:lnTo>
                    <a:pt x="954824" y="594626"/>
                  </a:lnTo>
                  <a:lnTo>
                    <a:pt x="954366" y="645426"/>
                  </a:lnTo>
                  <a:lnTo>
                    <a:pt x="953528" y="683526"/>
                  </a:lnTo>
                  <a:lnTo>
                    <a:pt x="950874" y="797826"/>
                  </a:lnTo>
                  <a:lnTo>
                    <a:pt x="949147" y="848626"/>
                  </a:lnTo>
                  <a:lnTo>
                    <a:pt x="947216" y="912126"/>
                  </a:lnTo>
                  <a:lnTo>
                    <a:pt x="945134" y="962926"/>
                  </a:lnTo>
                  <a:lnTo>
                    <a:pt x="942949" y="1026426"/>
                  </a:lnTo>
                  <a:lnTo>
                    <a:pt x="940650" y="1089926"/>
                  </a:lnTo>
                  <a:lnTo>
                    <a:pt x="938237" y="1140726"/>
                  </a:lnTo>
                  <a:lnTo>
                    <a:pt x="935799" y="1204226"/>
                  </a:lnTo>
                  <a:lnTo>
                    <a:pt x="933348" y="1255026"/>
                  </a:lnTo>
                  <a:lnTo>
                    <a:pt x="928674" y="1369326"/>
                  </a:lnTo>
                  <a:lnTo>
                    <a:pt x="926553" y="1407426"/>
                  </a:lnTo>
                  <a:lnTo>
                    <a:pt x="924648" y="1458226"/>
                  </a:lnTo>
                  <a:lnTo>
                    <a:pt x="923010" y="1509026"/>
                  </a:lnTo>
                  <a:lnTo>
                    <a:pt x="921677" y="1547126"/>
                  </a:lnTo>
                  <a:lnTo>
                    <a:pt x="917613" y="1636026"/>
                  </a:lnTo>
                  <a:lnTo>
                    <a:pt x="913561" y="1699526"/>
                  </a:lnTo>
                  <a:lnTo>
                    <a:pt x="909650" y="1750326"/>
                  </a:lnTo>
                  <a:lnTo>
                    <a:pt x="905979" y="1763026"/>
                  </a:lnTo>
                  <a:lnTo>
                    <a:pt x="902804" y="1750326"/>
                  </a:lnTo>
                  <a:lnTo>
                    <a:pt x="900341" y="1699526"/>
                  </a:lnTo>
                  <a:lnTo>
                    <a:pt x="898626" y="1636026"/>
                  </a:lnTo>
                  <a:lnTo>
                    <a:pt x="897928" y="1572526"/>
                  </a:lnTo>
                  <a:lnTo>
                    <a:pt x="897229" y="1509026"/>
                  </a:lnTo>
                  <a:lnTo>
                    <a:pt x="897280" y="1458226"/>
                  </a:lnTo>
                  <a:lnTo>
                    <a:pt x="897750" y="1407426"/>
                  </a:lnTo>
                  <a:lnTo>
                    <a:pt x="898588" y="1356626"/>
                  </a:lnTo>
                  <a:lnTo>
                    <a:pt x="899756" y="1305826"/>
                  </a:lnTo>
                  <a:lnTo>
                    <a:pt x="901217" y="1255026"/>
                  </a:lnTo>
                  <a:lnTo>
                    <a:pt x="902919" y="1204226"/>
                  </a:lnTo>
                  <a:lnTo>
                    <a:pt x="904824" y="1140726"/>
                  </a:lnTo>
                  <a:lnTo>
                    <a:pt x="906894" y="1089926"/>
                  </a:lnTo>
                  <a:lnTo>
                    <a:pt x="909078" y="1026426"/>
                  </a:lnTo>
                  <a:lnTo>
                    <a:pt x="911390" y="962926"/>
                  </a:lnTo>
                  <a:lnTo>
                    <a:pt x="913803" y="912126"/>
                  </a:lnTo>
                  <a:lnTo>
                    <a:pt x="916279" y="848626"/>
                  </a:lnTo>
                  <a:lnTo>
                    <a:pt x="918743" y="797826"/>
                  </a:lnTo>
                  <a:lnTo>
                    <a:pt x="923467" y="683526"/>
                  </a:lnTo>
                  <a:lnTo>
                    <a:pt x="925601" y="645426"/>
                  </a:lnTo>
                  <a:lnTo>
                    <a:pt x="927519" y="594626"/>
                  </a:lnTo>
                  <a:lnTo>
                    <a:pt x="929144" y="543826"/>
                  </a:lnTo>
                  <a:lnTo>
                    <a:pt x="930452" y="505726"/>
                  </a:lnTo>
                  <a:lnTo>
                    <a:pt x="934440" y="416826"/>
                  </a:lnTo>
                  <a:lnTo>
                    <a:pt x="938453" y="353326"/>
                  </a:lnTo>
                  <a:lnTo>
                    <a:pt x="942378" y="302526"/>
                  </a:lnTo>
                  <a:lnTo>
                    <a:pt x="946150" y="289826"/>
                  </a:lnTo>
                  <a:lnTo>
                    <a:pt x="949236" y="302526"/>
                  </a:lnTo>
                  <a:lnTo>
                    <a:pt x="951661" y="353326"/>
                  </a:lnTo>
                  <a:lnTo>
                    <a:pt x="953401" y="416826"/>
                  </a:lnTo>
                  <a:lnTo>
                    <a:pt x="954849" y="543826"/>
                  </a:lnTo>
                  <a:lnTo>
                    <a:pt x="954849" y="200926"/>
                  </a:lnTo>
                  <a:lnTo>
                    <a:pt x="495414" y="200926"/>
                  </a:lnTo>
                  <a:lnTo>
                    <a:pt x="475856" y="213626"/>
                  </a:lnTo>
                  <a:lnTo>
                    <a:pt x="449618" y="226326"/>
                  </a:lnTo>
                  <a:lnTo>
                    <a:pt x="421627" y="259905"/>
                  </a:lnTo>
                  <a:lnTo>
                    <a:pt x="421627" y="1610626"/>
                  </a:lnTo>
                  <a:lnTo>
                    <a:pt x="420852" y="1648726"/>
                  </a:lnTo>
                  <a:lnTo>
                    <a:pt x="419049" y="1699526"/>
                  </a:lnTo>
                  <a:lnTo>
                    <a:pt x="418033" y="1737626"/>
                  </a:lnTo>
                  <a:lnTo>
                    <a:pt x="417169" y="1775726"/>
                  </a:lnTo>
                  <a:lnTo>
                    <a:pt x="416509" y="1826526"/>
                  </a:lnTo>
                  <a:lnTo>
                    <a:pt x="416064" y="1877326"/>
                  </a:lnTo>
                  <a:lnTo>
                    <a:pt x="415988" y="1902726"/>
                  </a:lnTo>
                  <a:lnTo>
                    <a:pt x="416039" y="1978926"/>
                  </a:lnTo>
                  <a:lnTo>
                    <a:pt x="416509" y="2029726"/>
                  </a:lnTo>
                  <a:lnTo>
                    <a:pt x="416864" y="2080526"/>
                  </a:lnTo>
                  <a:lnTo>
                    <a:pt x="416826" y="2194826"/>
                  </a:lnTo>
                  <a:lnTo>
                    <a:pt x="415861" y="2258326"/>
                  </a:lnTo>
                  <a:lnTo>
                    <a:pt x="413893" y="2309126"/>
                  </a:lnTo>
                  <a:lnTo>
                    <a:pt x="411365" y="2347226"/>
                  </a:lnTo>
                  <a:lnTo>
                    <a:pt x="405104" y="2385326"/>
                  </a:lnTo>
                  <a:lnTo>
                    <a:pt x="401548" y="2372626"/>
                  </a:lnTo>
                  <a:lnTo>
                    <a:pt x="398145" y="2347226"/>
                  </a:lnTo>
                  <a:lnTo>
                    <a:pt x="394893" y="2309126"/>
                  </a:lnTo>
                  <a:lnTo>
                    <a:pt x="391782" y="2271026"/>
                  </a:lnTo>
                  <a:lnTo>
                    <a:pt x="389788" y="2220226"/>
                  </a:lnTo>
                  <a:lnTo>
                    <a:pt x="387794" y="2182126"/>
                  </a:lnTo>
                  <a:lnTo>
                    <a:pt x="385914" y="2131326"/>
                  </a:lnTo>
                  <a:lnTo>
                    <a:pt x="384263" y="2093226"/>
                  </a:lnTo>
                  <a:lnTo>
                    <a:pt x="382993" y="2029726"/>
                  </a:lnTo>
                  <a:lnTo>
                    <a:pt x="382193" y="1978926"/>
                  </a:lnTo>
                  <a:lnTo>
                    <a:pt x="382384" y="1928126"/>
                  </a:lnTo>
                  <a:lnTo>
                    <a:pt x="383489" y="1877326"/>
                  </a:lnTo>
                  <a:lnTo>
                    <a:pt x="385432" y="1826526"/>
                  </a:lnTo>
                  <a:lnTo>
                    <a:pt x="388099" y="1775726"/>
                  </a:lnTo>
                  <a:lnTo>
                    <a:pt x="391426" y="1737626"/>
                  </a:lnTo>
                  <a:lnTo>
                    <a:pt x="395300" y="1699526"/>
                  </a:lnTo>
                  <a:lnTo>
                    <a:pt x="402056" y="1648726"/>
                  </a:lnTo>
                  <a:lnTo>
                    <a:pt x="408508" y="1610626"/>
                  </a:lnTo>
                  <a:lnTo>
                    <a:pt x="418312" y="1572526"/>
                  </a:lnTo>
                  <a:lnTo>
                    <a:pt x="420928" y="1585226"/>
                  </a:lnTo>
                  <a:lnTo>
                    <a:pt x="421627" y="1610626"/>
                  </a:lnTo>
                  <a:lnTo>
                    <a:pt x="421627" y="259905"/>
                  </a:lnTo>
                  <a:lnTo>
                    <a:pt x="417855" y="264426"/>
                  </a:lnTo>
                  <a:lnTo>
                    <a:pt x="381698" y="289826"/>
                  </a:lnTo>
                  <a:lnTo>
                    <a:pt x="342290" y="340626"/>
                  </a:lnTo>
                  <a:lnTo>
                    <a:pt x="300799" y="378726"/>
                  </a:lnTo>
                  <a:lnTo>
                    <a:pt x="216077" y="480326"/>
                  </a:lnTo>
                  <a:lnTo>
                    <a:pt x="175145" y="531126"/>
                  </a:lnTo>
                  <a:lnTo>
                    <a:pt x="136690" y="569226"/>
                  </a:lnTo>
                  <a:lnTo>
                    <a:pt x="101854" y="607326"/>
                  </a:lnTo>
                  <a:lnTo>
                    <a:pt x="71793" y="645426"/>
                  </a:lnTo>
                  <a:lnTo>
                    <a:pt x="47637" y="683526"/>
                  </a:lnTo>
                  <a:lnTo>
                    <a:pt x="30543" y="696226"/>
                  </a:lnTo>
                  <a:lnTo>
                    <a:pt x="30962" y="696226"/>
                  </a:lnTo>
                  <a:lnTo>
                    <a:pt x="30467" y="759726"/>
                  </a:lnTo>
                  <a:lnTo>
                    <a:pt x="27889" y="810526"/>
                  </a:lnTo>
                  <a:lnTo>
                    <a:pt x="23825" y="861326"/>
                  </a:lnTo>
                  <a:lnTo>
                    <a:pt x="18859" y="912126"/>
                  </a:lnTo>
                  <a:lnTo>
                    <a:pt x="13576" y="962926"/>
                  </a:lnTo>
                  <a:lnTo>
                    <a:pt x="8559" y="1013726"/>
                  </a:lnTo>
                  <a:lnTo>
                    <a:pt x="4394" y="1064526"/>
                  </a:lnTo>
                  <a:lnTo>
                    <a:pt x="1663" y="1115326"/>
                  </a:lnTo>
                  <a:lnTo>
                    <a:pt x="251637" y="1115326"/>
                  </a:lnTo>
                  <a:lnTo>
                    <a:pt x="301472" y="1128026"/>
                  </a:lnTo>
                  <a:lnTo>
                    <a:pt x="317881" y="1128026"/>
                  </a:lnTo>
                  <a:lnTo>
                    <a:pt x="327418" y="1140726"/>
                  </a:lnTo>
                  <a:lnTo>
                    <a:pt x="330060" y="1166126"/>
                  </a:lnTo>
                  <a:lnTo>
                    <a:pt x="325729" y="1178826"/>
                  </a:lnTo>
                  <a:lnTo>
                    <a:pt x="317627" y="1229626"/>
                  </a:lnTo>
                  <a:lnTo>
                    <a:pt x="311048" y="1280426"/>
                  </a:lnTo>
                  <a:lnTo>
                    <a:pt x="305727" y="1331226"/>
                  </a:lnTo>
                  <a:lnTo>
                    <a:pt x="301574" y="1382026"/>
                  </a:lnTo>
                  <a:lnTo>
                    <a:pt x="298500" y="1432826"/>
                  </a:lnTo>
                  <a:lnTo>
                    <a:pt x="296405" y="1483626"/>
                  </a:lnTo>
                  <a:lnTo>
                    <a:pt x="295211" y="1534426"/>
                  </a:lnTo>
                  <a:lnTo>
                    <a:pt x="294932" y="1572526"/>
                  </a:lnTo>
                  <a:lnTo>
                    <a:pt x="295008" y="1610626"/>
                  </a:lnTo>
                  <a:lnTo>
                    <a:pt x="296151" y="1686826"/>
                  </a:lnTo>
                  <a:lnTo>
                    <a:pt x="297662" y="1750326"/>
                  </a:lnTo>
                  <a:lnTo>
                    <a:pt x="299643" y="1801126"/>
                  </a:lnTo>
                  <a:lnTo>
                    <a:pt x="301980" y="1851926"/>
                  </a:lnTo>
                  <a:lnTo>
                    <a:pt x="304596" y="1902726"/>
                  </a:lnTo>
                  <a:lnTo>
                    <a:pt x="307403" y="1953526"/>
                  </a:lnTo>
                  <a:lnTo>
                    <a:pt x="313220" y="2055126"/>
                  </a:lnTo>
                  <a:lnTo>
                    <a:pt x="316064" y="2105926"/>
                  </a:lnTo>
                  <a:lnTo>
                    <a:pt x="318731" y="2156726"/>
                  </a:lnTo>
                  <a:lnTo>
                    <a:pt x="321144" y="2207526"/>
                  </a:lnTo>
                  <a:lnTo>
                    <a:pt x="323215" y="2258326"/>
                  </a:lnTo>
                  <a:lnTo>
                    <a:pt x="324853" y="2309126"/>
                  </a:lnTo>
                  <a:lnTo>
                    <a:pt x="325970" y="2359926"/>
                  </a:lnTo>
                  <a:lnTo>
                    <a:pt x="326466" y="2410726"/>
                  </a:lnTo>
                  <a:lnTo>
                    <a:pt x="322503" y="2423426"/>
                  </a:lnTo>
                  <a:lnTo>
                    <a:pt x="312445" y="2436126"/>
                  </a:lnTo>
                  <a:lnTo>
                    <a:pt x="5676" y="2436126"/>
                  </a:lnTo>
                  <a:lnTo>
                    <a:pt x="5359" y="2486926"/>
                  </a:lnTo>
                  <a:lnTo>
                    <a:pt x="4826" y="2537726"/>
                  </a:lnTo>
                  <a:lnTo>
                    <a:pt x="4152" y="2588526"/>
                  </a:lnTo>
                  <a:lnTo>
                    <a:pt x="3378" y="2639326"/>
                  </a:lnTo>
                  <a:lnTo>
                    <a:pt x="1790" y="2740926"/>
                  </a:lnTo>
                  <a:lnTo>
                    <a:pt x="1066" y="2791726"/>
                  </a:lnTo>
                  <a:lnTo>
                    <a:pt x="482" y="2842526"/>
                  </a:lnTo>
                  <a:lnTo>
                    <a:pt x="76" y="2893326"/>
                  </a:lnTo>
                  <a:lnTo>
                    <a:pt x="0" y="2918726"/>
                  </a:lnTo>
                  <a:lnTo>
                    <a:pt x="50" y="2994926"/>
                  </a:lnTo>
                  <a:lnTo>
                    <a:pt x="520" y="3045726"/>
                  </a:lnTo>
                  <a:lnTo>
                    <a:pt x="103009" y="3045726"/>
                  </a:lnTo>
                  <a:lnTo>
                    <a:pt x="154279" y="3033026"/>
                  </a:lnTo>
                  <a:lnTo>
                    <a:pt x="359422" y="3033026"/>
                  </a:lnTo>
                  <a:lnTo>
                    <a:pt x="410730" y="3020326"/>
                  </a:lnTo>
                  <a:lnTo>
                    <a:pt x="1338440" y="3020326"/>
                  </a:lnTo>
                  <a:lnTo>
                    <a:pt x="1342263" y="3007626"/>
                  </a:lnTo>
                  <a:lnTo>
                    <a:pt x="1345882" y="3007626"/>
                  </a:lnTo>
                  <a:lnTo>
                    <a:pt x="1349540" y="2956826"/>
                  </a:lnTo>
                  <a:lnTo>
                    <a:pt x="1351737" y="2918726"/>
                  </a:lnTo>
                  <a:lnTo>
                    <a:pt x="1354734" y="2855226"/>
                  </a:lnTo>
                  <a:lnTo>
                    <a:pt x="1356423" y="2804426"/>
                  </a:lnTo>
                  <a:lnTo>
                    <a:pt x="1357604" y="2753626"/>
                  </a:lnTo>
                  <a:lnTo>
                    <a:pt x="1358366" y="2690126"/>
                  </a:lnTo>
                  <a:lnTo>
                    <a:pt x="1358785" y="2639326"/>
                  </a:lnTo>
                  <a:lnTo>
                    <a:pt x="1358938" y="2588526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5621" y="5661934"/>
              <a:ext cx="239251" cy="1491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45740" y="5665355"/>
              <a:ext cx="402590" cy="711835"/>
            </a:xfrm>
            <a:custGeom>
              <a:avLst/>
              <a:gdLst/>
              <a:ahLst/>
              <a:cxnLst/>
              <a:rect l="l" t="t" r="r" b="b"/>
              <a:pathLst>
                <a:path w="402589" h="711835">
                  <a:moveTo>
                    <a:pt x="372999" y="0"/>
                  </a:moveTo>
                  <a:lnTo>
                    <a:pt x="143370" y="0"/>
                  </a:lnTo>
                  <a:lnTo>
                    <a:pt x="140271" y="5486"/>
                  </a:lnTo>
                  <a:lnTo>
                    <a:pt x="70662" y="76187"/>
                  </a:lnTo>
                  <a:lnTo>
                    <a:pt x="36131" y="109423"/>
                  </a:lnTo>
                  <a:lnTo>
                    <a:pt x="0" y="140703"/>
                  </a:lnTo>
                  <a:lnTo>
                    <a:pt x="230695" y="140703"/>
                  </a:lnTo>
                  <a:lnTo>
                    <a:pt x="261442" y="101142"/>
                  </a:lnTo>
                  <a:lnTo>
                    <a:pt x="297789" y="66890"/>
                  </a:lnTo>
                  <a:lnTo>
                    <a:pt x="336156" y="34378"/>
                  </a:lnTo>
                  <a:lnTo>
                    <a:pt x="372999" y="0"/>
                  </a:lnTo>
                  <a:close/>
                </a:path>
                <a:path w="402589" h="711835">
                  <a:moveTo>
                    <a:pt x="402221" y="52489"/>
                  </a:moveTo>
                  <a:lnTo>
                    <a:pt x="337273" y="108978"/>
                  </a:lnTo>
                  <a:lnTo>
                    <a:pt x="307174" y="138976"/>
                  </a:lnTo>
                  <a:lnTo>
                    <a:pt x="281762" y="172669"/>
                  </a:lnTo>
                  <a:lnTo>
                    <a:pt x="281876" y="417855"/>
                  </a:lnTo>
                  <a:lnTo>
                    <a:pt x="280720" y="515848"/>
                  </a:lnTo>
                  <a:lnTo>
                    <a:pt x="278079" y="613803"/>
                  </a:lnTo>
                  <a:lnTo>
                    <a:pt x="276034" y="662774"/>
                  </a:lnTo>
                  <a:lnTo>
                    <a:pt x="273418" y="711733"/>
                  </a:lnTo>
                  <a:lnTo>
                    <a:pt x="302158" y="686701"/>
                  </a:lnTo>
                  <a:lnTo>
                    <a:pt x="330250" y="661073"/>
                  </a:lnTo>
                  <a:lnTo>
                    <a:pt x="356793" y="633984"/>
                  </a:lnTo>
                  <a:lnTo>
                    <a:pt x="383019" y="601980"/>
                  </a:lnTo>
                  <a:lnTo>
                    <a:pt x="387375" y="598170"/>
                  </a:lnTo>
                  <a:lnTo>
                    <a:pt x="391261" y="548614"/>
                  </a:lnTo>
                  <a:lnTo>
                    <a:pt x="394436" y="499046"/>
                  </a:lnTo>
                  <a:lnTo>
                    <a:pt x="396963" y="449465"/>
                  </a:lnTo>
                  <a:lnTo>
                    <a:pt x="400354" y="350278"/>
                  </a:lnTo>
                  <a:lnTo>
                    <a:pt x="401980" y="251053"/>
                  </a:lnTo>
                  <a:lnTo>
                    <a:pt x="402221" y="52489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4693" y="5164652"/>
            <a:ext cx="3853179" cy="1780539"/>
          </a:xfrm>
          <a:custGeom>
            <a:avLst/>
            <a:gdLst/>
            <a:ahLst/>
            <a:cxnLst/>
            <a:rect l="l" t="t" r="r" b="b"/>
            <a:pathLst>
              <a:path w="3853180" h="1780540">
                <a:moveTo>
                  <a:pt x="3852745" y="878044"/>
                </a:moveTo>
                <a:lnTo>
                  <a:pt x="3852745" y="902453"/>
                </a:lnTo>
                <a:lnTo>
                  <a:pt x="3851041" y="941300"/>
                </a:lnTo>
                <a:lnTo>
                  <a:pt x="3844320" y="986027"/>
                </a:lnTo>
                <a:lnTo>
                  <a:pt x="3686860" y="1684751"/>
                </a:lnTo>
                <a:lnTo>
                  <a:pt x="3670515" y="1721909"/>
                </a:lnTo>
                <a:lnTo>
                  <a:pt x="3642100" y="1752363"/>
                </a:lnTo>
                <a:lnTo>
                  <a:pt x="3605593" y="1772953"/>
                </a:lnTo>
                <a:lnTo>
                  <a:pt x="3564971" y="1780519"/>
                </a:lnTo>
                <a:lnTo>
                  <a:pt x="281878" y="1780519"/>
                </a:lnTo>
                <a:lnTo>
                  <a:pt x="242050" y="1772953"/>
                </a:lnTo>
                <a:lnTo>
                  <a:pt x="206277" y="1752363"/>
                </a:lnTo>
                <a:lnTo>
                  <a:pt x="178464" y="1721909"/>
                </a:lnTo>
                <a:lnTo>
                  <a:pt x="162519" y="1684751"/>
                </a:lnTo>
                <a:lnTo>
                  <a:pt x="8686" y="986027"/>
                </a:lnTo>
                <a:lnTo>
                  <a:pt x="2171" y="941300"/>
                </a:lnTo>
                <a:lnTo>
                  <a:pt x="0" y="890250"/>
                </a:lnTo>
                <a:lnTo>
                  <a:pt x="2171" y="839202"/>
                </a:lnTo>
                <a:lnTo>
                  <a:pt x="8686" y="794491"/>
                </a:lnTo>
                <a:lnTo>
                  <a:pt x="162519" y="95768"/>
                </a:lnTo>
                <a:lnTo>
                  <a:pt x="178464" y="58610"/>
                </a:lnTo>
                <a:lnTo>
                  <a:pt x="206277" y="28155"/>
                </a:lnTo>
                <a:lnTo>
                  <a:pt x="242050" y="7565"/>
                </a:lnTo>
                <a:lnTo>
                  <a:pt x="281878" y="0"/>
                </a:lnTo>
                <a:lnTo>
                  <a:pt x="3564971" y="0"/>
                </a:lnTo>
                <a:lnTo>
                  <a:pt x="3605593" y="7565"/>
                </a:lnTo>
                <a:lnTo>
                  <a:pt x="3642100" y="28155"/>
                </a:lnTo>
                <a:lnTo>
                  <a:pt x="3670515" y="58610"/>
                </a:lnTo>
                <a:lnTo>
                  <a:pt x="3686860" y="95768"/>
                </a:lnTo>
                <a:lnTo>
                  <a:pt x="3844320" y="794491"/>
                </a:lnTo>
                <a:lnTo>
                  <a:pt x="3851041" y="839202"/>
                </a:lnTo>
                <a:lnTo>
                  <a:pt x="3852745" y="878044"/>
                </a:lnTo>
                <a:close/>
              </a:path>
            </a:pathLst>
          </a:custGeom>
          <a:solidFill>
            <a:srgbClr val="FF9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16806" y="7573487"/>
            <a:ext cx="3853179" cy="1780539"/>
          </a:xfrm>
          <a:custGeom>
            <a:avLst/>
            <a:gdLst/>
            <a:ahLst/>
            <a:cxnLst/>
            <a:rect l="l" t="t" r="r" b="b"/>
            <a:pathLst>
              <a:path w="3853179" h="1780540">
                <a:moveTo>
                  <a:pt x="3852738" y="877569"/>
                </a:moveTo>
                <a:lnTo>
                  <a:pt x="3852738" y="902949"/>
                </a:lnTo>
                <a:lnTo>
                  <a:pt x="3851050" y="941304"/>
                </a:lnTo>
                <a:lnTo>
                  <a:pt x="3844312" y="986027"/>
                </a:lnTo>
                <a:lnTo>
                  <a:pt x="3686853" y="1684751"/>
                </a:lnTo>
                <a:lnTo>
                  <a:pt x="3670521" y="1721909"/>
                </a:lnTo>
                <a:lnTo>
                  <a:pt x="3642104" y="1752363"/>
                </a:lnTo>
                <a:lnTo>
                  <a:pt x="3605590" y="1772953"/>
                </a:lnTo>
                <a:lnTo>
                  <a:pt x="3564963" y="1780519"/>
                </a:lnTo>
                <a:lnTo>
                  <a:pt x="281871" y="1780519"/>
                </a:lnTo>
                <a:lnTo>
                  <a:pt x="242055" y="1772953"/>
                </a:lnTo>
                <a:lnTo>
                  <a:pt x="206281" y="1752363"/>
                </a:lnTo>
                <a:lnTo>
                  <a:pt x="178461" y="1721909"/>
                </a:lnTo>
                <a:lnTo>
                  <a:pt x="162511" y="1684751"/>
                </a:lnTo>
                <a:lnTo>
                  <a:pt x="8709" y="986027"/>
                </a:lnTo>
                <a:lnTo>
                  <a:pt x="2177" y="941304"/>
                </a:lnTo>
                <a:lnTo>
                  <a:pt x="0" y="890259"/>
                </a:lnTo>
                <a:lnTo>
                  <a:pt x="2177" y="839215"/>
                </a:lnTo>
                <a:lnTo>
                  <a:pt x="8709" y="794491"/>
                </a:lnTo>
                <a:lnTo>
                  <a:pt x="162511" y="95768"/>
                </a:lnTo>
                <a:lnTo>
                  <a:pt x="178461" y="58610"/>
                </a:lnTo>
                <a:lnTo>
                  <a:pt x="206281" y="28155"/>
                </a:lnTo>
                <a:lnTo>
                  <a:pt x="242055" y="7565"/>
                </a:lnTo>
                <a:lnTo>
                  <a:pt x="281871" y="0"/>
                </a:lnTo>
                <a:lnTo>
                  <a:pt x="3564963" y="0"/>
                </a:lnTo>
                <a:lnTo>
                  <a:pt x="3605590" y="7565"/>
                </a:lnTo>
                <a:lnTo>
                  <a:pt x="3642104" y="28155"/>
                </a:lnTo>
                <a:lnTo>
                  <a:pt x="3670521" y="58610"/>
                </a:lnTo>
                <a:lnTo>
                  <a:pt x="3686853" y="95768"/>
                </a:lnTo>
                <a:lnTo>
                  <a:pt x="3844312" y="794491"/>
                </a:lnTo>
                <a:lnTo>
                  <a:pt x="3851050" y="839215"/>
                </a:lnTo>
                <a:lnTo>
                  <a:pt x="3852738" y="877569"/>
                </a:lnTo>
                <a:close/>
              </a:path>
            </a:pathLst>
          </a:custGeom>
          <a:solidFill>
            <a:srgbClr val="FF9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08001" y="2420889"/>
            <a:ext cx="3853179" cy="1780539"/>
          </a:xfrm>
          <a:custGeom>
            <a:avLst/>
            <a:gdLst/>
            <a:ahLst/>
            <a:cxnLst/>
            <a:rect l="l" t="t" r="r" b="b"/>
            <a:pathLst>
              <a:path w="3853179" h="1780539">
                <a:moveTo>
                  <a:pt x="3852738" y="877562"/>
                </a:moveTo>
                <a:lnTo>
                  <a:pt x="3852738" y="902957"/>
                </a:lnTo>
                <a:lnTo>
                  <a:pt x="3851050" y="941314"/>
                </a:lnTo>
                <a:lnTo>
                  <a:pt x="3844312" y="986043"/>
                </a:lnTo>
                <a:lnTo>
                  <a:pt x="3686883" y="1684766"/>
                </a:lnTo>
                <a:lnTo>
                  <a:pt x="3670538" y="1721911"/>
                </a:lnTo>
                <a:lnTo>
                  <a:pt x="3642119" y="1752367"/>
                </a:lnTo>
                <a:lnTo>
                  <a:pt x="3605603" y="1772964"/>
                </a:lnTo>
                <a:lnTo>
                  <a:pt x="3565012" y="1780525"/>
                </a:lnTo>
                <a:lnTo>
                  <a:pt x="281853" y="1780525"/>
                </a:lnTo>
                <a:lnTo>
                  <a:pt x="242073" y="1772964"/>
                </a:lnTo>
                <a:lnTo>
                  <a:pt x="206300" y="1752367"/>
                </a:lnTo>
                <a:lnTo>
                  <a:pt x="178487" y="1721911"/>
                </a:lnTo>
                <a:lnTo>
                  <a:pt x="162542" y="1684766"/>
                </a:lnTo>
                <a:lnTo>
                  <a:pt x="8709" y="986043"/>
                </a:lnTo>
                <a:lnTo>
                  <a:pt x="2177" y="941314"/>
                </a:lnTo>
                <a:lnTo>
                  <a:pt x="0" y="890259"/>
                </a:lnTo>
                <a:lnTo>
                  <a:pt x="2177" y="839204"/>
                </a:lnTo>
                <a:lnTo>
                  <a:pt x="8709" y="794476"/>
                </a:lnTo>
                <a:lnTo>
                  <a:pt x="162542" y="95765"/>
                </a:lnTo>
                <a:lnTo>
                  <a:pt x="178487" y="58608"/>
                </a:lnTo>
                <a:lnTo>
                  <a:pt x="206300" y="28152"/>
                </a:lnTo>
                <a:lnTo>
                  <a:pt x="242073" y="7558"/>
                </a:lnTo>
                <a:lnTo>
                  <a:pt x="281853" y="0"/>
                </a:lnTo>
                <a:lnTo>
                  <a:pt x="3565012" y="0"/>
                </a:lnTo>
                <a:lnTo>
                  <a:pt x="3605603" y="7558"/>
                </a:lnTo>
                <a:lnTo>
                  <a:pt x="3642119" y="28152"/>
                </a:lnTo>
                <a:lnTo>
                  <a:pt x="3670538" y="58608"/>
                </a:lnTo>
                <a:lnTo>
                  <a:pt x="3686883" y="95765"/>
                </a:lnTo>
                <a:lnTo>
                  <a:pt x="3844312" y="794476"/>
                </a:lnTo>
                <a:lnTo>
                  <a:pt x="3851050" y="839204"/>
                </a:lnTo>
                <a:lnTo>
                  <a:pt x="3852738" y="877562"/>
                </a:lnTo>
                <a:close/>
              </a:path>
            </a:pathLst>
          </a:custGeom>
          <a:solidFill>
            <a:srgbClr val="FF9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36988" y="5550172"/>
            <a:ext cx="795020" cy="381635"/>
          </a:xfrm>
          <a:custGeom>
            <a:avLst/>
            <a:gdLst/>
            <a:ahLst/>
            <a:cxnLst/>
            <a:rect l="l" t="t" r="r" b="b"/>
            <a:pathLst>
              <a:path w="795020" h="381635">
                <a:moveTo>
                  <a:pt x="415094" y="381358"/>
                </a:moveTo>
                <a:lnTo>
                  <a:pt x="443863" y="314025"/>
                </a:lnTo>
                <a:lnTo>
                  <a:pt x="472900" y="286547"/>
                </a:lnTo>
                <a:lnTo>
                  <a:pt x="505096" y="259646"/>
                </a:lnTo>
                <a:lnTo>
                  <a:pt x="479102" y="255966"/>
                </a:lnTo>
                <a:lnTo>
                  <a:pt x="406950" y="250525"/>
                </a:lnTo>
                <a:lnTo>
                  <a:pt x="356908" y="248672"/>
                </a:lnTo>
                <a:lnTo>
                  <a:pt x="306890" y="248062"/>
                </a:lnTo>
                <a:lnTo>
                  <a:pt x="256899" y="248816"/>
                </a:lnTo>
                <a:lnTo>
                  <a:pt x="206937" y="251058"/>
                </a:lnTo>
                <a:lnTo>
                  <a:pt x="157008" y="254909"/>
                </a:lnTo>
                <a:lnTo>
                  <a:pt x="107113" y="260491"/>
                </a:lnTo>
                <a:lnTo>
                  <a:pt x="64601" y="268370"/>
                </a:lnTo>
                <a:lnTo>
                  <a:pt x="24500" y="285241"/>
                </a:lnTo>
                <a:lnTo>
                  <a:pt x="18988" y="288623"/>
                </a:lnTo>
                <a:lnTo>
                  <a:pt x="10948" y="287700"/>
                </a:lnTo>
                <a:lnTo>
                  <a:pt x="11036" y="245607"/>
                </a:lnTo>
                <a:lnTo>
                  <a:pt x="24330" y="207194"/>
                </a:lnTo>
                <a:lnTo>
                  <a:pt x="58990" y="170226"/>
                </a:lnTo>
                <a:lnTo>
                  <a:pt x="114090" y="150730"/>
                </a:lnTo>
                <a:lnTo>
                  <a:pt x="176768" y="136657"/>
                </a:lnTo>
                <a:lnTo>
                  <a:pt x="249294" y="127454"/>
                </a:lnTo>
                <a:lnTo>
                  <a:pt x="290351" y="124351"/>
                </a:lnTo>
                <a:lnTo>
                  <a:pt x="331495" y="122141"/>
                </a:lnTo>
                <a:lnTo>
                  <a:pt x="372639" y="120450"/>
                </a:lnTo>
                <a:lnTo>
                  <a:pt x="428849" y="120686"/>
                </a:lnTo>
                <a:lnTo>
                  <a:pt x="484730" y="125043"/>
                </a:lnTo>
                <a:lnTo>
                  <a:pt x="540323" y="132599"/>
                </a:lnTo>
                <a:lnTo>
                  <a:pt x="600112" y="143278"/>
                </a:lnTo>
                <a:lnTo>
                  <a:pt x="604706" y="143509"/>
                </a:lnTo>
                <a:lnTo>
                  <a:pt x="609147" y="144047"/>
                </a:lnTo>
                <a:lnTo>
                  <a:pt x="611903" y="139589"/>
                </a:lnTo>
                <a:lnTo>
                  <a:pt x="551341" y="87246"/>
                </a:lnTo>
                <a:lnTo>
                  <a:pt x="534486" y="70452"/>
                </a:lnTo>
                <a:lnTo>
                  <a:pt x="528247" y="56022"/>
                </a:lnTo>
                <a:lnTo>
                  <a:pt x="532445" y="40813"/>
                </a:lnTo>
                <a:lnTo>
                  <a:pt x="546900" y="21684"/>
                </a:lnTo>
                <a:lnTo>
                  <a:pt x="550192" y="17995"/>
                </a:lnTo>
                <a:lnTo>
                  <a:pt x="555705" y="15766"/>
                </a:lnTo>
                <a:lnTo>
                  <a:pt x="557849" y="11692"/>
                </a:lnTo>
                <a:lnTo>
                  <a:pt x="564882" y="2600"/>
                </a:lnTo>
                <a:lnTo>
                  <a:pt x="572597" y="0"/>
                </a:lnTo>
                <a:lnTo>
                  <a:pt x="580901" y="2170"/>
                </a:lnTo>
                <a:lnTo>
                  <a:pt x="630915" y="34777"/>
                </a:lnTo>
                <a:lnTo>
                  <a:pt x="681132" y="72841"/>
                </a:lnTo>
                <a:lnTo>
                  <a:pt x="716261" y="103224"/>
                </a:lnTo>
                <a:lnTo>
                  <a:pt x="749667" y="135495"/>
                </a:lnTo>
                <a:lnTo>
                  <a:pt x="781264" y="169718"/>
                </a:lnTo>
                <a:lnTo>
                  <a:pt x="795017" y="193161"/>
                </a:lnTo>
                <a:lnTo>
                  <a:pt x="793334" y="204219"/>
                </a:lnTo>
                <a:lnTo>
                  <a:pt x="764611" y="246733"/>
                </a:lnTo>
                <a:lnTo>
                  <a:pt x="732114" y="277825"/>
                </a:lnTo>
                <a:lnTo>
                  <a:pt x="670686" y="284850"/>
                </a:lnTo>
                <a:lnTo>
                  <a:pt x="640136" y="287095"/>
                </a:lnTo>
                <a:lnTo>
                  <a:pt x="579899" y="298307"/>
                </a:lnTo>
                <a:lnTo>
                  <a:pt x="541465" y="311340"/>
                </a:lnTo>
                <a:lnTo>
                  <a:pt x="504703" y="327687"/>
                </a:lnTo>
                <a:lnTo>
                  <a:pt x="469765" y="347637"/>
                </a:lnTo>
                <a:lnTo>
                  <a:pt x="436800" y="371479"/>
                </a:lnTo>
                <a:lnTo>
                  <a:pt x="428627" y="377750"/>
                </a:lnTo>
                <a:lnTo>
                  <a:pt x="422406" y="380721"/>
                </a:lnTo>
                <a:lnTo>
                  <a:pt x="415094" y="381358"/>
                </a:lnTo>
                <a:close/>
              </a:path>
            </a:pathLst>
          </a:custGeom>
          <a:solidFill>
            <a:srgbClr val="2C4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0328" y="3904081"/>
            <a:ext cx="3739515" cy="3617595"/>
          </a:xfrm>
          <a:custGeom>
            <a:avLst/>
            <a:gdLst/>
            <a:ahLst/>
            <a:cxnLst/>
            <a:rect l="l" t="t" r="r" b="b"/>
            <a:pathLst>
              <a:path w="3739515" h="3617595">
                <a:moveTo>
                  <a:pt x="3176778" y="1638693"/>
                </a:moveTo>
                <a:lnTo>
                  <a:pt x="3175978" y="1593875"/>
                </a:lnTo>
                <a:lnTo>
                  <a:pt x="3173539" y="1548574"/>
                </a:lnTo>
                <a:lnTo>
                  <a:pt x="3169513" y="1503667"/>
                </a:lnTo>
                <a:lnTo>
                  <a:pt x="3163925" y="1459153"/>
                </a:lnTo>
                <a:lnTo>
                  <a:pt x="3156801" y="1415072"/>
                </a:lnTo>
                <a:lnTo>
                  <a:pt x="3148152" y="1371434"/>
                </a:lnTo>
                <a:lnTo>
                  <a:pt x="3138005" y="1328280"/>
                </a:lnTo>
                <a:lnTo>
                  <a:pt x="3126397" y="1285621"/>
                </a:lnTo>
                <a:lnTo>
                  <a:pt x="3113341" y="1243469"/>
                </a:lnTo>
                <a:lnTo>
                  <a:pt x="3098876" y="1201851"/>
                </a:lnTo>
                <a:lnTo>
                  <a:pt x="3083014" y="1160805"/>
                </a:lnTo>
                <a:lnTo>
                  <a:pt x="3065767" y="1120330"/>
                </a:lnTo>
                <a:lnTo>
                  <a:pt x="3047200" y="1080452"/>
                </a:lnTo>
                <a:lnTo>
                  <a:pt x="3027299" y="1041209"/>
                </a:lnTo>
                <a:lnTo>
                  <a:pt x="3006102" y="1002614"/>
                </a:lnTo>
                <a:lnTo>
                  <a:pt x="2983636" y="964692"/>
                </a:lnTo>
                <a:lnTo>
                  <a:pt x="2959925" y="927455"/>
                </a:lnTo>
                <a:lnTo>
                  <a:pt x="2934995" y="890930"/>
                </a:lnTo>
                <a:lnTo>
                  <a:pt x="2908858" y="855129"/>
                </a:lnTo>
                <a:lnTo>
                  <a:pt x="2881566" y="820102"/>
                </a:lnTo>
                <a:lnTo>
                  <a:pt x="2853105" y="785837"/>
                </a:lnTo>
                <a:lnTo>
                  <a:pt x="2823540" y="752386"/>
                </a:lnTo>
                <a:lnTo>
                  <a:pt x="2792869" y="719759"/>
                </a:lnTo>
                <a:lnTo>
                  <a:pt x="2761132" y="687959"/>
                </a:lnTo>
                <a:lnTo>
                  <a:pt x="2728341" y="657034"/>
                </a:lnTo>
                <a:lnTo>
                  <a:pt x="2694521" y="626999"/>
                </a:lnTo>
                <a:lnTo>
                  <a:pt x="2659710" y="597877"/>
                </a:lnTo>
                <a:lnTo>
                  <a:pt x="2623909" y="569683"/>
                </a:lnTo>
                <a:lnTo>
                  <a:pt x="2587167" y="542442"/>
                </a:lnTo>
                <a:lnTo>
                  <a:pt x="2549512" y="516178"/>
                </a:lnTo>
                <a:lnTo>
                  <a:pt x="2510942" y="490905"/>
                </a:lnTo>
                <a:lnTo>
                  <a:pt x="2471496" y="466661"/>
                </a:lnTo>
                <a:lnTo>
                  <a:pt x="2431199" y="443445"/>
                </a:lnTo>
                <a:lnTo>
                  <a:pt x="2390076" y="421297"/>
                </a:lnTo>
                <a:lnTo>
                  <a:pt x="2348153" y="400240"/>
                </a:lnTo>
                <a:lnTo>
                  <a:pt x="2305456" y="380288"/>
                </a:lnTo>
                <a:lnTo>
                  <a:pt x="2261997" y="361467"/>
                </a:lnTo>
                <a:lnTo>
                  <a:pt x="2217813" y="343789"/>
                </a:lnTo>
                <a:lnTo>
                  <a:pt x="2172932" y="327279"/>
                </a:lnTo>
                <a:lnTo>
                  <a:pt x="2127364" y="311975"/>
                </a:lnTo>
                <a:lnTo>
                  <a:pt x="2081149" y="297878"/>
                </a:lnTo>
                <a:lnTo>
                  <a:pt x="2034298" y="285026"/>
                </a:lnTo>
                <a:lnTo>
                  <a:pt x="1986838" y="273431"/>
                </a:lnTo>
                <a:lnTo>
                  <a:pt x="1938807" y="263131"/>
                </a:lnTo>
                <a:lnTo>
                  <a:pt x="1890217" y="254114"/>
                </a:lnTo>
                <a:lnTo>
                  <a:pt x="1841093" y="246430"/>
                </a:lnTo>
                <a:lnTo>
                  <a:pt x="1791462" y="240106"/>
                </a:lnTo>
                <a:lnTo>
                  <a:pt x="1741360" y="235140"/>
                </a:lnTo>
                <a:lnTo>
                  <a:pt x="1690789" y="231559"/>
                </a:lnTo>
                <a:lnTo>
                  <a:pt x="1639785" y="229400"/>
                </a:lnTo>
                <a:lnTo>
                  <a:pt x="1588389" y="228676"/>
                </a:lnTo>
                <a:lnTo>
                  <a:pt x="1536979" y="229400"/>
                </a:lnTo>
                <a:lnTo>
                  <a:pt x="1485976" y="231559"/>
                </a:lnTo>
                <a:lnTo>
                  <a:pt x="1435417" y="235140"/>
                </a:lnTo>
                <a:lnTo>
                  <a:pt x="1385303" y="240106"/>
                </a:lnTo>
                <a:lnTo>
                  <a:pt x="1335671" y="246430"/>
                </a:lnTo>
                <a:lnTo>
                  <a:pt x="1286548" y="254114"/>
                </a:lnTo>
                <a:lnTo>
                  <a:pt x="1237957" y="263131"/>
                </a:lnTo>
                <a:lnTo>
                  <a:pt x="1189926" y="273431"/>
                </a:lnTo>
                <a:lnTo>
                  <a:pt x="1142479" y="285026"/>
                </a:lnTo>
                <a:lnTo>
                  <a:pt x="1095629" y="297878"/>
                </a:lnTo>
                <a:lnTo>
                  <a:pt x="1049401" y="311975"/>
                </a:lnTo>
                <a:lnTo>
                  <a:pt x="1003833" y="327279"/>
                </a:lnTo>
                <a:lnTo>
                  <a:pt x="958951" y="343789"/>
                </a:lnTo>
                <a:lnTo>
                  <a:pt x="914768" y="361467"/>
                </a:lnTo>
                <a:lnTo>
                  <a:pt x="871321" y="380288"/>
                </a:lnTo>
                <a:lnTo>
                  <a:pt x="828611" y="400240"/>
                </a:lnTo>
                <a:lnTo>
                  <a:pt x="786688" y="421297"/>
                </a:lnTo>
                <a:lnTo>
                  <a:pt x="745566" y="443445"/>
                </a:lnTo>
                <a:lnTo>
                  <a:pt x="705269" y="466661"/>
                </a:lnTo>
                <a:lnTo>
                  <a:pt x="665835" y="490905"/>
                </a:lnTo>
                <a:lnTo>
                  <a:pt x="627265" y="516178"/>
                </a:lnTo>
                <a:lnTo>
                  <a:pt x="589597" y="542442"/>
                </a:lnTo>
                <a:lnTo>
                  <a:pt x="552856" y="569683"/>
                </a:lnTo>
                <a:lnTo>
                  <a:pt x="517067" y="597877"/>
                </a:lnTo>
                <a:lnTo>
                  <a:pt x="482257" y="626999"/>
                </a:lnTo>
                <a:lnTo>
                  <a:pt x="448437" y="657034"/>
                </a:lnTo>
                <a:lnTo>
                  <a:pt x="415645" y="687959"/>
                </a:lnTo>
                <a:lnTo>
                  <a:pt x="383895" y="719759"/>
                </a:lnTo>
                <a:lnTo>
                  <a:pt x="353225" y="752386"/>
                </a:lnTo>
                <a:lnTo>
                  <a:pt x="323659" y="785837"/>
                </a:lnTo>
                <a:lnTo>
                  <a:pt x="295211" y="820102"/>
                </a:lnTo>
                <a:lnTo>
                  <a:pt x="267906" y="855129"/>
                </a:lnTo>
                <a:lnTo>
                  <a:pt x="241782" y="890930"/>
                </a:lnTo>
                <a:lnTo>
                  <a:pt x="216852" y="927455"/>
                </a:lnTo>
                <a:lnTo>
                  <a:pt x="193128" y="964692"/>
                </a:lnTo>
                <a:lnTo>
                  <a:pt x="170675" y="1002614"/>
                </a:lnTo>
                <a:lnTo>
                  <a:pt x="149479" y="1041209"/>
                </a:lnTo>
                <a:lnTo>
                  <a:pt x="129578" y="1080452"/>
                </a:lnTo>
                <a:lnTo>
                  <a:pt x="110998" y="1120330"/>
                </a:lnTo>
                <a:lnTo>
                  <a:pt x="93764" y="1160805"/>
                </a:lnTo>
                <a:lnTo>
                  <a:pt x="77901" y="1201851"/>
                </a:lnTo>
                <a:lnTo>
                  <a:pt x="63423" y="1243469"/>
                </a:lnTo>
                <a:lnTo>
                  <a:pt x="50368" y="1285621"/>
                </a:lnTo>
                <a:lnTo>
                  <a:pt x="38760" y="1328280"/>
                </a:lnTo>
                <a:lnTo>
                  <a:pt x="28625" y="1371434"/>
                </a:lnTo>
                <a:lnTo>
                  <a:pt x="19977" y="1415072"/>
                </a:lnTo>
                <a:lnTo>
                  <a:pt x="12839" y="1459153"/>
                </a:lnTo>
                <a:lnTo>
                  <a:pt x="7251" y="1503667"/>
                </a:lnTo>
                <a:lnTo>
                  <a:pt x="3225" y="1548574"/>
                </a:lnTo>
                <a:lnTo>
                  <a:pt x="800" y="1593875"/>
                </a:lnTo>
                <a:lnTo>
                  <a:pt x="0" y="1638693"/>
                </a:lnTo>
                <a:lnTo>
                  <a:pt x="0" y="1640382"/>
                </a:lnTo>
                <a:lnTo>
                  <a:pt x="800" y="1685201"/>
                </a:lnTo>
                <a:lnTo>
                  <a:pt x="3225" y="1730489"/>
                </a:lnTo>
                <a:lnTo>
                  <a:pt x="7251" y="1775409"/>
                </a:lnTo>
                <a:lnTo>
                  <a:pt x="12839" y="1819922"/>
                </a:lnTo>
                <a:lnTo>
                  <a:pt x="19977" y="1864004"/>
                </a:lnTo>
                <a:lnTo>
                  <a:pt x="28625" y="1907628"/>
                </a:lnTo>
                <a:lnTo>
                  <a:pt x="38760" y="1950783"/>
                </a:lnTo>
                <a:lnTo>
                  <a:pt x="50368" y="1993455"/>
                </a:lnTo>
                <a:lnTo>
                  <a:pt x="63423" y="2035606"/>
                </a:lnTo>
                <a:lnTo>
                  <a:pt x="77901" y="2077212"/>
                </a:lnTo>
                <a:lnTo>
                  <a:pt x="93764" y="2118271"/>
                </a:lnTo>
                <a:lnTo>
                  <a:pt x="110998" y="2158746"/>
                </a:lnTo>
                <a:lnTo>
                  <a:pt x="129578" y="2198611"/>
                </a:lnTo>
                <a:lnTo>
                  <a:pt x="149479" y="2237854"/>
                </a:lnTo>
                <a:lnTo>
                  <a:pt x="170675" y="2276449"/>
                </a:lnTo>
                <a:lnTo>
                  <a:pt x="193128" y="2314384"/>
                </a:lnTo>
                <a:lnTo>
                  <a:pt x="216852" y="2351621"/>
                </a:lnTo>
                <a:lnTo>
                  <a:pt x="241782" y="2388146"/>
                </a:lnTo>
                <a:lnTo>
                  <a:pt x="267906" y="2423934"/>
                </a:lnTo>
                <a:lnTo>
                  <a:pt x="295211" y="2458974"/>
                </a:lnTo>
                <a:lnTo>
                  <a:pt x="323659" y="2493226"/>
                </a:lnTo>
                <a:lnTo>
                  <a:pt x="353225" y="2526677"/>
                </a:lnTo>
                <a:lnTo>
                  <a:pt x="383895" y="2559316"/>
                </a:lnTo>
                <a:lnTo>
                  <a:pt x="415645" y="2591104"/>
                </a:lnTo>
                <a:lnTo>
                  <a:pt x="448437" y="2622029"/>
                </a:lnTo>
                <a:lnTo>
                  <a:pt x="482257" y="2652064"/>
                </a:lnTo>
                <a:lnTo>
                  <a:pt x="517067" y="2681198"/>
                </a:lnTo>
                <a:lnTo>
                  <a:pt x="552856" y="2709392"/>
                </a:lnTo>
                <a:lnTo>
                  <a:pt x="589597" y="2736634"/>
                </a:lnTo>
                <a:lnTo>
                  <a:pt x="627265" y="2762897"/>
                </a:lnTo>
                <a:lnTo>
                  <a:pt x="665835" y="2788170"/>
                </a:lnTo>
                <a:lnTo>
                  <a:pt x="705269" y="2812415"/>
                </a:lnTo>
                <a:lnTo>
                  <a:pt x="745566" y="2835618"/>
                </a:lnTo>
                <a:lnTo>
                  <a:pt x="786688" y="2857766"/>
                </a:lnTo>
                <a:lnTo>
                  <a:pt x="828611" y="2878836"/>
                </a:lnTo>
                <a:lnTo>
                  <a:pt x="871321" y="2898787"/>
                </a:lnTo>
                <a:lnTo>
                  <a:pt x="914768" y="2917609"/>
                </a:lnTo>
                <a:lnTo>
                  <a:pt x="958951" y="2935287"/>
                </a:lnTo>
                <a:lnTo>
                  <a:pt x="1003833" y="2951784"/>
                </a:lnTo>
                <a:lnTo>
                  <a:pt x="1049401" y="2967101"/>
                </a:lnTo>
                <a:lnTo>
                  <a:pt x="1095629" y="2981185"/>
                </a:lnTo>
                <a:lnTo>
                  <a:pt x="1142479" y="2994037"/>
                </a:lnTo>
                <a:lnTo>
                  <a:pt x="1189926" y="3005632"/>
                </a:lnTo>
                <a:lnTo>
                  <a:pt x="1237957" y="3015945"/>
                </a:lnTo>
                <a:lnTo>
                  <a:pt x="1286548" y="3024949"/>
                </a:lnTo>
                <a:lnTo>
                  <a:pt x="1335671" y="3032633"/>
                </a:lnTo>
                <a:lnTo>
                  <a:pt x="1385303" y="3038970"/>
                </a:lnTo>
                <a:lnTo>
                  <a:pt x="1435417" y="3043936"/>
                </a:lnTo>
                <a:lnTo>
                  <a:pt x="1485976" y="3047504"/>
                </a:lnTo>
                <a:lnTo>
                  <a:pt x="1536979" y="3049663"/>
                </a:lnTo>
                <a:lnTo>
                  <a:pt x="1588389" y="3050387"/>
                </a:lnTo>
                <a:lnTo>
                  <a:pt x="1639785" y="3049663"/>
                </a:lnTo>
                <a:lnTo>
                  <a:pt x="1690789" y="3047504"/>
                </a:lnTo>
                <a:lnTo>
                  <a:pt x="1741360" y="3043936"/>
                </a:lnTo>
                <a:lnTo>
                  <a:pt x="1791462" y="3038970"/>
                </a:lnTo>
                <a:lnTo>
                  <a:pt x="1841093" y="3032633"/>
                </a:lnTo>
                <a:lnTo>
                  <a:pt x="1890217" y="3024949"/>
                </a:lnTo>
                <a:lnTo>
                  <a:pt x="1938807" y="3015945"/>
                </a:lnTo>
                <a:lnTo>
                  <a:pt x="1986838" y="3005632"/>
                </a:lnTo>
                <a:lnTo>
                  <a:pt x="2034298" y="2994037"/>
                </a:lnTo>
                <a:lnTo>
                  <a:pt x="2081149" y="2981185"/>
                </a:lnTo>
                <a:lnTo>
                  <a:pt x="2127364" y="2967101"/>
                </a:lnTo>
                <a:lnTo>
                  <a:pt x="2172932" y="2951784"/>
                </a:lnTo>
                <a:lnTo>
                  <a:pt x="2217813" y="2935287"/>
                </a:lnTo>
                <a:lnTo>
                  <a:pt x="2261997" y="2917609"/>
                </a:lnTo>
                <a:lnTo>
                  <a:pt x="2305456" y="2898787"/>
                </a:lnTo>
                <a:lnTo>
                  <a:pt x="2348153" y="2878836"/>
                </a:lnTo>
                <a:lnTo>
                  <a:pt x="2390076" y="2857766"/>
                </a:lnTo>
                <a:lnTo>
                  <a:pt x="2431199" y="2835618"/>
                </a:lnTo>
                <a:lnTo>
                  <a:pt x="2471496" y="2812415"/>
                </a:lnTo>
                <a:lnTo>
                  <a:pt x="2510942" y="2788170"/>
                </a:lnTo>
                <a:lnTo>
                  <a:pt x="2549512" y="2762897"/>
                </a:lnTo>
                <a:lnTo>
                  <a:pt x="2587167" y="2736634"/>
                </a:lnTo>
                <a:lnTo>
                  <a:pt x="2623909" y="2709392"/>
                </a:lnTo>
                <a:lnTo>
                  <a:pt x="2659710" y="2681198"/>
                </a:lnTo>
                <a:lnTo>
                  <a:pt x="2694521" y="2652064"/>
                </a:lnTo>
                <a:lnTo>
                  <a:pt x="2728341" y="2622029"/>
                </a:lnTo>
                <a:lnTo>
                  <a:pt x="2761132" y="2591104"/>
                </a:lnTo>
                <a:lnTo>
                  <a:pt x="2792869" y="2559316"/>
                </a:lnTo>
                <a:lnTo>
                  <a:pt x="2823540" y="2526677"/>
                </a:lnTo>
                <a:lnTo>
                  <a:pt x="2853105" y="2493226"/>
                </a:lnTo>
                <a:lnTo>
                  <a:pt x="2881566" y="2458974"/>
                </a:lnTo>
                <a:lnTo>
                  <a:pt x="2908858" y="2423934"/>
                </a:lnTo>
                <a:lnTo>
                  <a:pt x="2934995" y="2388146"/>
                </a:lnTo>
                <a:lnTo>
                  <a:pt x="2959925" y="2351621"/>
                </a:lnTo>
                <a:lnTo>
                  <a:pt x="2983636" y="2314384"/>
                </a:lnTo>
                <a:lnTo>
                  <a:pt x="3006102" y="2276449"/>
                </a:lnTo>
                <a:lnTo>
                  <a:pt x="3027299" y="2237854"/>
                </a:lnTo>
                <a:lnTo>
                  <a:pt x="3047200" y="2198611"/>
                </a:lnTo>
                <a:lnTo>
                  <a:pt x="3065767" y="2158746"/>
                </a:lnTo>
                <a:lnTo>
                  <a:pt x="3083014" y="2118271"/>
                </a:lnTo>
                <a:lnTo>
                  <a:pt x="3098876" y="2077212"/>
                </a:lnTo>
                <a:lnTo>
                  <a:pt x="3113341" y="2035606"/>
                </a:lnTo>
                <a:lnTo>
                  <a:pt x="3126397" y="1993455"/>
                </a:lnTo>
                <a:lnTo>
                  <a:pt x="3138005" y="1950783"/>
                </a:lnTo>
                <a:lnTo>
                  <a:pt x="3148152" y="1907628"/>
                </a:lnTo>
                <a:lnTo>
                  <a:pt x="3156801" y="1864004"/>
                </a:lnTo>
                <a:lnTo>
                  <a:pt x="3163925" y="1819922"/>
                </a:lnTo>
                <a:lnTo>
                  <a:pt x="3169513" y="1775409"/>
                </a:lnTo>
                <a:lnTo>
                  <a:pt x="3173539" y="1730489"/>
                </a:lnTo>
                <a:lnTo>
                  <a:pt x="3175978" y="1685201"/>
                </a:lnTo>
                <a:lnTo>
                  <a:pt x="3176778" y="1640382"/>
                </a:lnTo>
                <a:lnTo>
                  <a:pt x="3176778" y="1638693"/>
                </a:lnTo>
                <a:close/>
              </a:path>
              <a:path w="3739515" h="3617595">
                <a:moveTo>
                  <a:pt x="3208921" y="3465728"/>
                </a:moveTo>
                <a:lnTo>
                  <a:pt x="3203384" y="3421977"/>
                </a:lnTo>
                <a:lnTo>
                  <a:pt x="3186506" y="3387458"/>
                </a:lnTo>
                <a:lnTo>
                  <a:pt x="3124670" y="3350793"/>
                </a:lnTo>
                <a:lnTo>
                  <a:pt x="3080410" y="3322713"/>
                </a:lnTo>
                <a:lnTo>
                  <a:pt x="3037471" y="3292792"/>
                </a:lnTo>
                <a:lnTo>
                  <a:pt x="2995955" y="3260877"/>
                </a:lnTo>
                <a:lnTo>
                  <a:pt x="2956001" y="3226828"/>
                </a:lnTo>
                <a:lnTo>
                  <a:pt x="2926880" y="3197466"/>
                </a:lnTo>
                <a:lnTo>
                  <a:pt x="2897619" y="3165551"/>
                </a:lnTo>
                <a:lnTo>
                  <a:pt x="2892818" y="3170263"/>
                </a:lnTo>
                <a:lnTo>
                  <a:pt x="2889859" y="3176536"/>
                </a:lnTo>
                <a:lnTo>
                  <a:pt x="2888208" y="3183699"/>
                </a:lnTo>
                <a:lnTo>
                  <a:pt x="2887345" y="3191040"/>
                </a:lnTo>
                <a:lnTo>
                  <a:pt x="2886214" y="3224466"/>
                </a:lnTo>
                <a:lnTo>
                  <a:pt x="2890164" y="3256534"/>
                </a:lnTo>
                <a:lnTo>
                  <a:pt x="2921711" y="3314166"/>
                </a:lnTo>
                <a:lnTo>
                  <a:pt x="2970352" y="3363201"/>
                </a:lnTo>
                <a:lnTo>
                  <a:pt x="2995079" y="3385299"/>
                </a:lnTo>
                <a:lnTo>
                  <a:pt x="2964307" y="3385426"/>
                </a:lnTo>
                <a:lnTo>
                  <a:pt x="2924695" y="3377692"/>
                </a:lnTo>
                <a:lnTo>
                  <a:pt x="2879077" y="3363366"/>
                </a:lnTo>
                <a:lnTo>
                  <a:pt x="2830322" y="3343745"/>
                </a:lnTo>
                <a:lnTo>
                  <a:pt x="2781236" y="3320097"/>
                </a:lnTo>
                <a:lnTo>
                  <a:pt x="2734678" y="3293732"/>
                </a:lnTo>
                <a:lnTo>
                  <a:pt x="2693492" y="3265906"/>
                </a:lnTo>
                <a:lnTo>
                  <a:pt x="2660510" y="3237941"/>
                </a:lnTo>
                <a:lnTo>
                  <a:pt x="2624061" y="3198342"/>
                </a:lnTo>
                <a:lnTo>
                  <a:pt x="2592311" y="3156394"/>
                </a:lnTo>
                <a:lnTo>
                  <a:pt x="2565171" y="3112147"/>
                </a:lnTo>
                <a:lnTo>
                  <a:pt x="2542527" y="3065691"/>
                </a:lnTo>
                <a:lnTo>
                  <a:pt x="2524277" y="3017101"/>
                </a:lnTo>
                <a:lnTo>
                  <a:pt x="2510307" y="2966478"/>
                </a:lnTo>
                <a:lnTo>
                  <a:pt x="2500528" y="2913875"/>
                </a:lnTo>
                <a:lnTo>
                  <a:pt x="2489860" y="2915196"/>
                </a:lnTo>
                <a:lnTo>
                  <a:pt x="2468969" y="2957677"/>
                </a:lnTo>
                <a:lnTo>
                  <a:pt x="2464181" y="3004274"/>
                </a:lnTo>
                <a:lnTo>
                  <a:pt x="2466429" y="3028162"/>
                </a:lnTo>
                <a:lnTo>
                  <a:pt x="2476970" y="3078022"/>
                </a:lnTo>
                <a:lnTo>
                  <a:pt x="2491727" y="3126130"/>
                </a:lnTo>
                <a:lnTo>
                  <a:pt x="2510510" y="3172409"/>
                </a:lnTo>
                <a:lnTo>
                  <a:pt x="2533180" y="3216922"/>
                </a:lnTo>
                <a:lnTo>
                  <a:pt x="2559583" y="3259683"/>
                </a:lnTo>
                <a:lnTo>
                  <a:pt x="2589555" y="3300717"/>
                </a:lnTo>
                <a:lnTo>
                  <a:pt x="2623591" y="3339744"/>
                </a:lnTo>
                <a:lnTo>
                  <a:pt x="2660700" y="3374288"/>
                </a:lnTo>
                <a:lnTo>
                  <a:pt x="2700909" y="3404235"/>
                </a:lnTo>
                <a:lnTo>
                  <a:pt x="2744228" y="3429431"/>
                </a:lnTo>
                <a:lnTo>
                  <a:pt x="2790698" y="3449790"/>
                </a:lnTo>
                <a:lnTo>
                  <a:pt x="2840342" y="3465169"/>
                </a:lnTo>
                <a:lnTo>
                  <a:pt x="2987814" y="3497669"/>
                </a:lnTo>
                <a:lnTo>
                  <a:pt x="2983395" y="3500678"/>
                </a:lnTo>
                <a:lnTo>
                  <a:pt x="2978239" y="3504895"/>
                </a:lnTo>
                <a:lnTo>
                  <a:pt x="2972422" y="3508146"/>
                </a:lnTo>
                <a:lnTo>
                  <a:pt x="2949041" y="3523107"/>
                </a:lnTo>
                <a:lnTo>
                  <a:pt x="2936329" y="3537686"/>
                </a:lnTo>
                <a:lnTo>
                  <a:pt x="2931985" y="3556584"/>
                </a:lnTo>
                <a:lnTo>
                  <a:pt x="2933725" y="3584511"/>
                </a:lnTo>
                <a:lnTo>
                  <a:pt x="2934906" y="3592118"/>
                </a:lnTo>
                <a:lnTo>
                  <a:pt x="2936583" y="3599916"/>
                </a:lnTo>
                <a:lnTo>
                  <a:pt x="2938551" y="3608197"/>
                </a:lnTo>
                <a:lnTo>
                  <a:pt x="2940405" y="3616363"/>
                </a:lnTo>
                <a:lnTo>
                  <a:pt x="2941256" y="3617010"/>
                </a:lnTo>
                <a:lnTo>
                  <a:pt x="2950006" y="3613683"/>
                </a:lnTo>
                <a:lnTo>
                  <a:pt x="2956826" y="3611295"/>
                </a:lnTo>
                <a:lnTo>
                  <a:pt x="3072955" y="3562604"/>
                </a:lnTo>
                <a:lnTo>
                  <a:pt x="3079115" y="3560038"/>
                </a:lnTo>
                <a:lnTo>
                  <a:pt x="3092450" y="3554463"/>
                </a:lnTo>
                <a:lnTo>
                  <a:pt x="3135617" y="3536873"/>
                </a:lnTo>
                <a:lnTo>
                  <a:pt x="3179013" y="3519855"/>
                </a:lnTo>
                <a:lnTo>
                  <a:pt x="3190290" y="3514090"/>
                </a:lnTo>
                <a:lnTo>
                  <a:pt x="3198177" y="3506901"/>
                </a:lnTo>
                <a:lnTo>
                  <a:pt x="3203359" y="3498215"/>
                </a:lnTo>
                <a:lnTo>
                  <a:pt x="3206496" y="3487953"/>
                </a:lnTo>
                <a:lnTo>
                  <a:pt x="3208921" y="3465728"/>
                </a:lnTo>
                <a:close/>
              </a:path>
              <a:path w="3739515" h="3617595">
                <a:moveTo>
                  <a:pt x="3739388" y="193167"/>
                </a:moveTo>
                <a:lnTo>
                  <a:pt x="3721011" y="155295"/>
                </a:lnTo>
                <a:lnTo>
                  <a:pt x="3683431" y="127711"/>
                </a:lnTo>
                <a:lnTo>
                  <a:pt x="3646220" y="99618"/>
                </a:lnTo>
                <a:lnTo>
                  <a:pt x="3634765" y="90817"/>
                </a:lnTo>
                <a:lnTo>
                  <a:pt x="3629469" y="86753"/>
                </a:lnTo>
                <a:lnTo>
                  <a:pt x="3529711" y="9906"/>
                </a:lnTo>
                <a:lnTo>
                  <a:pt x="3523729" y="5854"/>
                </a:lnTo>
                <a:lnTo>
                  <a:pt x="3515576" y="0"/>
                </a:lnTo>
                <a:lnTo>
                  <a:pt x="3511258" y="8216"/>
                </a:lnTo>
                <a:lnTo>
                  <a:pt x="3491674" y="56413"/>
                </a:lnTo>
                <a:lnTo>
                  <a:pt x="3491014" y="75793"/>
                </a:lnTo>
                <a:lnTo>
                  <a:pt x="3499561" y="93141"/>
                </a:lnTo>
                <a:lnTo>
                  <a:pt x="3518331" y="113601"/>
                </a:lnTo>
                <a:lnTo>
                  <a:pt x="3523119" y="118237"/>
                </a:lnTo>
                <a:lnTo>
                  <a:pt x="3527018" y="123634"/>
                </a:lnTo>
                <a:lnTo>
                  <a:pt x="3530523" y="127673"/>
                </a:lnTo>
                <a:lnTo>
                  <a:pt x="3416947" y="122250"/>
                </a:lnTo>
                <a:lnTo>
                  <a:pt x="3379647" y="121272"/>
                </a:lnTo>
                <a:lnTo>
                  <a:pt x="3327717" y="123393"/>
                </a:lnTo>
                <a:lnTo>
                  <a:pt x="3277578" y="131140"/>
                </a:lnTo>
                <a:lnTo>
                  <a:pt x="3229241" y="144399"/>
                </a:lnTo>
                <a:lnTo>
                  <a:pt x="3182709" y="163017"/>
                </a:lnTo>
                <a:lnTo>
                  <a:pt x="3137979" y="186893"/>
                </a:lnTo>
                <a:lnTo>
                  <a:pt x="3095066" y="215874"/>
                </a:lnTo>
                <a:lnTo>
                  <a:pt x="3055569" y="247853"/>
                </a:lnTo>
                <a:lnTo>
                  <a:pt x="3019082" y="282409"/>
                </a:lnTo>
                <a:lnTo>
                  <a:pt x="2985757" y="319608"/>
                </a:lnTo>
                <a:lnTo>
                  <a:pt x="2955721" y="359537"/>
                </a:lnTo>
                <a:lnTo>
                  <a:pt x="2929128" y="402247"/>
                </a:lnTo>
                <a:lnTo>
                  <a:pt x="2906141" y="447725"/>
                </a:lnTo>
                <a:lnTo>
                  <a:pt x="2892755" y="493153"/>
                </a:lnTo>
                <a:lnTo>
                  <a:pt x="2890507" y="516509"/>
                </a:lnTo>
                <a:lnTo>
                  <a:pt x="2890774" y="540245"/>
                </a:lnTo>
                <a:lnTo>
                  <a:pt x="2891637" y="548792"/>
                </a:lnTo>
                <a:lnTo>
                  <a:pt x="2894203" y="556615"/>
                </a:lnTo>
                <a:lnTo>
                  <a:pt x="2899803" y="562927"/>
                </a:lnTo>
                <a:lnTo>
                  <a:pt x="2909786" y="566940"/>
                </a:lnTo>
                <a:lnTo>
                  <a:pt x="2932734" y="518604"/>
                </a:lnTo>
                <a:lnTo>
                  <a:pt x="2959214" y="473265"/>
                </a:lnTo>
                <a:lnTo>
                  <a:pt x="2989326" y="430974"/>
                </a:lnTo>
                <a:lnTo>
                  <a:pt x="3023120" y="391883"/>
                </a:lnTo>
                <a:lnTo>
                  <a:pt x="3060712" y="356095"/>
                </a:lnTo>
                <a:lnTo>
                  <a:pt x="3102152" y="323684"/>
                </a:lnTo>
                <a:lnTo>
                  <a:pt x="3147542" y="294754"/>
                </a:lnTo>
                <a:lnTo>
                  <a:pt x="3186595" y="276186"/>
                </a:lnTo>
                <a:lnTo>
                  <a:pt x="3233547" y="259867"/>
                </a:lnTo>
                <a:lnTo>
                  <a:pt x="3285299" y="246316"/>
                </a:lnTo>
                <a:lnTo>
                  <a:pt x="3338804" y="236054"/>
                </a:lnTo>
                <a:lnTo>
                  <a:pt x="3390976" y="229603"/>
                </a:lnTo>
                <a:lnTo>
                  <a:pt x="3438728" y="227457"/>
                </a:lnTo>
                <a:lnTo>
                  <a:pt x="3479000" y="230136"/>
                </a:lnTo>
                <a:lnTo>
                  <a:pt x="3508718" y="238150"/>
                </a:lnTo>
                <a:lnTo>
                  <a:pt x="3485934" y="249478"/>
                </a:lnTo>
                <a:lnTo>
                  <a:pt x="3479152" y="253174"/>
                </a:lnTo>
                <a:lnTo>
                  <a:pt x="3419564" y="288099"/>
                </a:lnTo>
                <a:lnTo>
                  <a:pt x="3374288" y="335699"/>
                </a:lnTo>
                <a:lnTo>
                  <a:pt x="3354755" y="398272"/>
                </a:lnTo>
                <a:lnTo>
                  <a:pt x="3353473" y="412940"/>
                </a:lnTo>
                <a:lnTo>
                  <a:pt x="3354717" y="419760"/>
                </a:lnTo>
                <a:lnTo>
                  <a:pt x="3358146" y="425551"/>
                </a:lnTo>
                <a:lnTo>
                  <a:pt x="3394608" y="402209"/>
                </a:lnTo>
                <a:lnTo>
                  <a:pt x="3412325" y="391248"/>
                </a:lnTo>
                <a:lnTo>
                  <a:pt x="3477653" y="358648"/>
                </a:lnTo>
                <a:lnTo>
                  <a:pt x="3525951" y="338442"/>
                </a:lnTo>
                <a:lnTo>
                  <a:pt x="3575139" y="320535"/>
                </a:lnTo>
                <a:lnTo>
                  <a:pt x="3625126" y="304749"/>
                </a:lnTo>
                <a:lnTo>
                  <a:pt x="3685006" y="288455"/>
                </a:lnTo>
                <a:lnTo>
                  <a:pt x="3694290" y="285165"/>
                </a:lnTo>
                <a:lnTo>
                  <a:pt x="3702431" y="280822"/>
                </a:lnTo>
                <a:lnTo>
                  <a:pt x="3708171" y="275120"/>
                </a:lnTo>
                <a:lnTo>
                  <a:pt x="3717671" y="259143"/>
                </a:lnTo>
                <a:lnTo>
                  <a:pt x="3719461" y="256133"/>
                </a:lnTo>
                <a:lnTo>
                  <a:pt x="3729063" y="236232"/>
                </a:lnTo>
                <a:lnTo>
                  <a:pt x="3736022" y="215277"/>
                </a:lnTo>
                <a:lnTo>
                  <a:pt x="3739388" y="193167"/>
                </a:lnTo>
                <a:close/>
              </a:path>
            </a:pathLst>
          </a:custGeom>
          <a:solidFill>
            <a:srgbClr val="2C4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36569" y="5135827"/>
            <a:ext cx="2743835" cy="618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900" b="1" spc="-5" dirty="0">
                <a:solidFill>
                  <a:srgbClr val="FFFFFF"/>
                </a:solidFill>
                <a:latin typeface="TeXGyreTermes"/>
                <a:cs typeface="TeXGyreTermes"/>
              </a:rPr>
              <a:t>Modalidades</a:t>
            </a:r>
            <a:endParaRPr sz="3900">
              <a:latin typeface="TeXGyreTermes"/>
              <a:cs typeface="TeXGyreTerme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39828" y="5547650"/>
            <a:ext cx="2362835" cy="102044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699135" marR="5080" indent="-687070">
              <a:lnSpc>
                <a:spcPts val="3840"/>
              </a:lnSpc>
              <a:spcBef>
                <a:spcPts val="355"/>
              </a:spcBef>
            </a:pPr>
            <a:r>
              <a:rPr sz="3300" b="1" spc="10" dirty="0">
                <a:solidFill>
                  <a:srgbClr val="FFFFFF"/>
                </a:solidFill>
                <a:latin typeface="TeXGyreTermes"/>
                <a:cs typeface="TeXGyreTermes"/>
              </a:rPr>
              <a:t>2. Gestión</a:t>
            </a:r>
            <a:r>
              <a:rPr sz="3300" b="1" spc="-65" dirty="0">
                <a:solidFill>
                  <a:srgbClr val="FFFFFF"/>
                </a:solidFill>
                <a:latin typeface="TeXGyreTermes"/>
                <a:cs typeface="TeXGyreTermes"/>
              </a:rPr>
              <a:t> </a:t>
            </a:r>
            <a:r>
              <a:rPr sz="3300" b="1" spc="10" dirty="0">
                <a:solidFill>
                  <a:srgbClr val="FFFFFF"/>
                </a:solidFill>
                <a:latin typeface="TeXGyreTermes"/>
                <a:cs typeface="TeXGyreTermes"/>
              </a:rPr>
              <a:t>de  datos</a:t>
            </a:r>
            <a:endParaRPr sz="3300">
              <a:latin typeface="TeXGyreTermes"/>
              <a:cs typeface="TeXGyreTerme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20717" y="7814091"/>
            <a:ext cx="2445385" cy="15081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71475" marR="5080" indent="-359410">
              <a:lnSpc>
                <a:spcPts val="3840"/>
              </a:lnSpc>
              <a:spcBef>
                <a:spcPts val="355"/>
              </a:spcBef>
            </a:pPr>
            <a:r>
              <a:rPr sz="3300" b="1" spc="10" dirty="0">
                <a:solidFill>
                  <a:srgbClr val="FFFFFF"/>
                </a:solidFill>
                <a:latin typeface="TeXGyreTermes"/>
                <a:cs typeface="TeXGyreTermes"/>
              </a:rPr>
              <a:t>3.</a:t>
            </a:r>
            <a:r>
              <a:rPr sz="3300" b="1" spc="-55" dirty="0">
                <a:solidFill>
                  <a:srgbClr val="FFFFFF"/>
                </a:solidFill>
                <a:latin typeface="TeXGyreTermes"/>
                <a:cs typeface="TeXGyreTermes"/>
              </a:rPr>
              <a:t> </a:t>
            </a:r>
            <a:r>
              <a:rPr sz="3300" b="1" spc="10" dirty="0">
                <a:solidFill>
                  <a:srgbClr val="FFFFFF"/>
                </a:solidFill>
                <a:latin typeface="TeXGyreTermes"/>
                <a:cs typeface="TeXGyreTermes"/>
              </a:rPr>
              <a:t>Audiencias  remotas </a:t>
            </a:r>
            <a:r>
              <a:rPr sz="3300" b="1" spc="5" dirty="0">
                <a:solidFill>
                  <a:srgbClr val="FFFFFF"/>
                </a:solidFill>
                <a:latin typeface="TeXGyreTermes"/>
                <a:cs typeface="TeXGyreTermes"/>
              </a:rPr>
              <a:t>-  </a:t>
            </a:r>
            <a:r>
              <a:rPr sz="3300" b="1" spc="10" dirty="0">
                <a:solidFill>
                  <a:srgbClr val="FFFFFF"/>
                </a:solidFill>
                <a:latin typeface="TeXGyreTermes"/>
                <a:cs typeface="TeXGyreTermes"/>
              </a:rPr>
              <a:t>virtuales</a:t>
            </a:r>
            <a:endParaRPr sz="3300">
              <a:latin typeface="TeXGyreTermes"/>
              <a:cs typeface="TeXGyreTerme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82399" y="2805660"/>
            <a:ext cx="3340735" cy="102044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855344" marR="5080" indent="-843280">
              <a:lnSpc>
                <a:spcPts val="3840"/>
              </a:lnSpc>
              <a:spcBef>
                <a:spcPts val="355"/>
              </a:spcBef>
            </a:pPr>
            <a:r>
              <a:rPr sz="4950" b="0" spc="15" baseline="1683" dirty="0">
                <a:solidFill>
                  <a:srgbClr val="FFFFFF"/>
                </a:solidFill>
                <a:latin typeface="TeXGyreTermes"/>
                <a:cs typeface="TeXGyreTermes"/>
              </a:rPr>
              <a:t>1. </a:t>
            </a:r>
            <a:r>
              <a:rPr sz="3300" spc="10" dirty="0">
                <a:solidFill>
                  <a:srgbClr val="FFFFFF"/>
                </a:solidFill>
                <a:latin typeface="TeXGyreTermes"/>
                <a:cs typeface="TeXGyreTermes"/>
              </a:rPr>
              <a:t>Automatización  de</a:t>
            </a:r>
            <a:r>
              <a:rPr sz="3300" spc="-10" dirty="0">
                <a:solidFill>
                  <a:srgbClr val="FFFFFF"/>
                </a:solidFill>
                <a:latin typeface="TeXGyreTermes"/>
                <a:cs typeface="TeXGyreTermes"/>
              </a:rPr>
              <a:t> </a:t>
            </a:r>
            <a:r>
              <a:rPr sz="3300" spc="10" dirty="0">
                <a:solidFill>
                  <a:srgbClr val="FFFFFF"/>
                </a:solidFill>
                <a:latin typeface="TeXGyreTermes"/>
                <a:cs typeface="TeXGyreTermes"/>
              </a:rPr>
              <a:t>procesos</a:t>
            </a:r>
            <a:endParaRPr sz="3300">
              <a:latin typeface="TeXGyreTermes"/>
              <a:cs typeface="TeXGyreTerme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5046" y="2962778"/>
            <a:ext cx="4730115" cy="5476875"/>
            <a:chOff x="215046" y="2962778"/>
            <a:chExt cx="4730115" cy="5476875"/>
          </a:xfrm>
        </p:grpSpPr>
        <p:sp>
          <p:nvSpPr>
            <p:cNvPr id="12" name="object 12"/>
            <p:cNvSpPr/>
            <p:nvPr/>
          </p:nvSpPr>
          <p:spPr>
            <a:xfrm>
              <a:off x="4029868" y="4502267"/>
              <a:ext cx="915035" cy="387985"/>
            </a:xfrm>
            <a:custGeom>
              <a:avLst/>
              <a:gdLst/>
              <a:ahLst/>
              <a:cxnLst/>
              <a:rect l="l" t="t" r="r" b="b"/>
              <a:pathLst>
                <a:path w="915035" h="387985">
                  <a:moveTo>
                    <a:pt x="454872" y="67695"/>
                  </a:moveTo>
                  <a:lnTo>
                    <a:pt x="418639" y="115522"/>
                  </a:lnTo>
                  <a:lnTo>
                    <a:pt x="362266" y="145804"/>
                  </a:lnTo>
                  <a:lnTo>
                    <a:pt x="328160" y="148989"/>
                  </a:lnTo>
                  <a:lnTo>
                    <a:pt x="276413" y="146485"/>
                  </a:lnTo>
                  <a:lnTo>
                    <a:pt x="259178" y="145527"/>
                  </a:lnTo>
                  <a:lnTo>
                    <a:pt x="251476" y="144904"/>
                  </a:lnTo>
                  <a:lnTo>
                    <a:pt x="226214" y="141877"/>
                  </a:lnTo>
                  <a:lnTo>
                    <a:pt x="246668" y="164876"/>
                  </a:lnTo>
                  <a:lnTo>
                    <a:pt x="278882" y="189196"/>
                  </a:lnTo>
                  <a:lnTo>
                    <a:pt x="320001" y="213580"/>
                  </a:lnTo>
                  <a:lnTo>
                    <a:pt x="367173" y="236774"/>
                  </a:lnTo>
                  <a:lnTo>
                    <a:pt x="417544" y="257522"/>
                  </a:lnTo>
                  <a:lnTo>
                    <a:pt x="468262" y="274568"/>
                  </a:lnTo>
                  <a:lnTo>
                    <a:pt x="516471" y="286656"/>
                  </a:lnTo>
                  <a:lnTo>
                    <a:pt x="559321" y="292530"/>
                  </a:lnTo>
                  <a:lnTo>
                    <a:pt x="613132" y="293222"/>
                  </a:lnTo>
                  <a:lnTo>
                    <a:pt x="665559" y="288834"/>
                  </a:lnTo>
                  <a:lnTo>
                    <a:pt x="716616" y="279495"/>
                  </a:lnTo>
                  <a:lnTo>
                    <a:pt x="766314" y="265335"/>
                  </a:lnTo>
                  <a:lnTo>
                    <a:pt x="814664" y="246482"/>
                  </a:lnTo>
                  <a:lnTo>
                    <a:pt x="861680" y="223066"/>
                  </a:lnTo>
                  <a:lnTo>
                    <a:pt x="907373" y="195218"/>
                  </a:lnTo>
                  <a:lnTo>
                    <a:pt x="913516" y="204048"/>
                  </a:lnTo>
                  <a:lnTo>
                    <a:pt x="895844" y="247966"/>
                  </a:lnTo>
                  <a:lnTo>
                    <a:pt x="864353" y="282647"/>
                  </a:lnTo>
                  <a:lnTo>
                    <a:pt x="800913" y="322368"/>
                  </a:lnTo>
                  <a:lnTo>
                    <a:pt x="755256" y="343508"/>
                  </a:lnTo>
                  <a:lnTo>
                    <a:pt x="708256" y="360431"/>
                  </a:lnTo>
                  <a:lnTo>
                    <a:pt x="659989" y="373274"/>
                  </a:lnTo>
                  <a:lnTo>
                    <a:pt x="610533" y="382173"/>
                  </a:lnTo>
                  <a:lnTo>
                    <a:pt x="559961" y="387267"/>
                  </a:lnTo>
                  <a:lnTo>
                    <a:pt x="508184" y="387990"/>
                  </a:lnTo>
                  <a:lnTo>
                    <a:pt x="457691" y="383435"/>
                  </a:lnTo>
                  <a:lnTo>
                    <a:pt x="408560" y="373499"/>
                  </a:lnTo>
                  <a:lnTo>
                    <a:pt x="360866" y="358081"/>
                  </a:lnTo>
                  <a:lnTo>
                    <a:pt x="314683" y="337079"/>
                  </a:lnTo>
                  <a:lnTo>
                    <a:pt x="270089" y="310389"/>
                  </a:lnTo>
                  <a:lnTo>
                    <a:pt x="208982" y="267215"/>
                  </a:lnTo>
                  <a:lnTo>
                    <a:pt x="147414" y="222324"/>
                  </a:lnTo>
                  <a:lnTo>
                    <a:pt x="148129" y="227629"/>
                  </a:lnTo>
                  <a:lnTo>
                    <a:pt x="148437" y="234280"/>
                  </a:lnTo>
                  <a:lnTo>
                    <a:pt x="149900" y="240776"/>
                  </a:lnTo>
                  <a:lnTo>
                    <a:pt x="154380" y="268177"/>
                  </a:lnTo>
                  <a:lnTo>
                    <a:pt x="118899" y="320578"/>
                  </a:lnTo>
                  <a:lnTo>
                    <a:pt x="89928" y="337315"/>
                  </a:lnTo>
                  <a:lnTo>
                    <a:pt x="86315" y="327937"/>
                  </a:lnTo>
                  <a:lnTo>
                    <a:pt x="83536" y="321266"/>
                  </a:lnTo>
                  <a:lnTo>
                    <a:pt x="35268" y="182360"/>
                  </a:lnTo>
                  <a:lnTo>
                    <a:pt x="19545" y="138478"/>
                  </a:lnTo>
                  <a:lnTo>
                    <a:pt x="3234" y="94807"/>
                  </a:lnTo>
                  <a:lnTo>
                    <a:pt x="0" y="82567"/>
                  </a:lnTo>
                  <a:lnTo>
                    <a:pt x="23559" y="36407"/>
                  </a:lnTo>
                  <a:lnTo>
                    <a:pt x="59813" y="11314"/>
                  </a:lnTo>
                  <a:lnTo>
                    <a:pt x="87593" y="0"/>
                  </a:lnTo>
                  <a:lnTo>
                    <a:pt x="96781" y="827"/>
                  </a:lnTo>
                  <a:lnTo>
                    <a:pt x="106342" y="3171"/>
                  </a:lnTo>
                  <a:lnTo>
                    <a:pt x="165368" y="22367"/>
                  </a:lnTo>
                  <a:lnTo>
                    <a:pt x="215820" y="36574"/>
                  </a:lnTo>
                  <a:lnTo>
                    <a:pt x="266771" y="48554"/>
                  </a:lnTo>
                  <a:lnTo>
                    <a:pt x="318247" y="58138"/>
                  </a:lnTo>
                  <a:lnTo>
                    <a:pt x="370272" y="65158"/>
                  </a:lnTo>
                  <a:lnTo>
                    <a:pt x="411578" y="67220"/>
                  </a:lnTo>
                  <a:lnTo>
                    <a:pt x="432890" y="67370"/>
                  </a:lnTo>
                  <a:lnTo>
                    <a:pt x="454872" y="67695"/>
                  </a:lnTo>
                  <a:close/>
                </a:path>
              </a:pathLst>
            </a:custGeom>
            <a:solidFill>
              <a:srgbClr val="2C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5036" y="2962782"/>
              <a:ext cx="4096385" cy="5476875"/>
            </a:xfrm>
            <a:custGeom>
              <a:avLst/>
              <a:gdLst/>
              <a:ahLst/>
              <a:cxnLst/>
              <a:rect l="l" t="t" r="r" b="b"/>
              <a:pathLst>
                <a:path w="4096385" h="5476875">
                  <a:moveTo>
                    <a:pt x="3837368" y="874966"/>
                  </a:moveTo>
                  <a:lnTo>
                    <a:pt x="3835654" y="835863"/>
                  </a:lnTo>
                  <a:lnTo>
                    <a:pt x="3828948" y="791324"/>
                  </a:lnTo>
                  <a:lnTo>
                    <a:pt x="3672128" y="95402"/>
                  </a:lnTo>
                  <a:lnTo>
                    <a:pt x="3655860" y="58394"/>
                  </a:lnTo>
                  <a:lnTo>
                    <a:pt x="3627564" y="28054"/>
                  </a:lnTo>
                  <a:lnTo>
                    <a:pt x="3591191" y="7543"/>
                  </a:lnTo>
                  <a:lnTo>
                    <a:pt x="3550729" y="0"/>
                  </a:lnTo>
                  <a:lnTo>
                    <a:pt x="280758" y="0"/>
                  </a:lnTo>
                  <a:lnTo>
                    <a:pt x="241096" y="7543"/>
                  </a:lnTo>
                  <a:lnTo>
                    <a:pt x="205460" y="28054"/>
                  </a:lnTo>
                  <a:lnTo>
                    <a:pt x="177761" y="58394"/>
                  </a:lnTo>
                  <a:lnTo>
                    <a:pt x="161886" y="95402"/>
                  </a:lnTo>
                  <a:lnTo>
                    <a:pt x="8674" y="791324"/>
                  </a:lnTo>
                  <a:lnTo>
                    <a:pt x="2171" y="835863"/>
                  </a:lnTo>
                  <a:lnTo>
                    <a:pt x="0" y="886726"/>
                  </a:lnTo>
                  <a:lnTo>
                    <a:pt x="2171" y="937552"/>
                  </a:lnTo>
                  <a:lnTo>
                    <a:pt x="8674" y="982103"/>
                  </a:lnTo>
                  <a:lnTo>
                    <a:pt x="161886" y="1678051"/>
                  </a:lnTo>
                  <a:lnTo>
                    <a:pt x="177761" y="1715046"/>
                  </a:lnTo>
                  <a:lnTo>
                    <a:pt x="205460" y="1745373"/>
                  </a:lnTo>
                  <a:lnTo>
                    <a:pt x="241096" y="1765884"/>
                  </a:lnTo>
                  <a:lnTo>
                    <a:pt x="280758" y="1773415"/>
                  </a:lnTo>
                  <a:lnTo>
                    <a:pt x="3550729" y="1773415"/>
                  </a:lnTo>
                  <a:lnTo>
                    <a:pt x="3591191" y="1765884"/>
                  </a:lnTo>
                  <a:lnTo>
                    <a:pt x="3627564" y="1745373"/>
                  </a:lnTo>
                  <a:lnTo>
                    <a:pt x="3655860" y="1715046"/>
                  </a:lnTo>
                  <a:lnTo>
                    <a:pt x="3672128" y="1678051"/>
                  </a:lnTo>
                  <a:lnTo>
                    <a:pt x="3828948" y="982103"/>
                  </a:lnTo>
                  <a:lnTo>
                    <a:pt x="3835654" y="937552"/>
                  </a:lnTo>
                  <a:lnTo>
                    <a:pt x="3837368" y="898448"/>
                  </a:lnTo>
                  <a:lnTo>
                    <a:pt x="3837368" y="874966"/>
                  </a:lnTo>
                  <a:close/>
                </a:path>
                <a:path w="4096385" h="5476875">
                  <a:moveTo>
                    <a:pt x="4096334" y="4577588"/>
                  </a:moveTo>
                  <a:lnTo>
                    <a:pt x="4094632" y="4538853"/>
                  </a:lnTo>
                  <a:lnTo>
                    <a:pt x="4087914" y="4494314"/>
                  </a:lnTo>
                  <a:lnTo>
                    <a:pt x="3931094" y="3798392"/>
                  </a:lnTo>
                  <a:lnTo>
                    <a:pt x="3914813" y="3761384"/>
                  </a:lnTo>
                  <a:lnTo>
                    <a:pt x="3886517" y="3731056"/>
                  </a:lnTo>
                  <a:lnTo>
                    <a:pt x="3850157" y="3710546"/>
                  </a:lnTo>
                  <a:lnTo>
                    <a:pt x="3809720" y="3703028"/>
                  </a:lnTo>
                  <a:lnTo>
                    <a:pt x="539686" y="3703028"/>
                  </a:lnTo>
                  <a:lnTo>
                    <a:pt x="500062" y="3710546"/>
                  </a:lnTo>
                  <a:lnTo>
                    <a:pt x="464426" y="3731056"/>
                  </a:lnTo>
                  <a:lnTo>
                    <a:pt x="436727" y="3761384"/>
                  </a:lnTo>
                  <a:lnTo>
                    <a:pt x="420839" y="3798392"/>
                  </a:lnTo>
                  <a:lnTo>
                    <a:pt x="267639" y="4494314"/>
                  </a:lnTo>
                  <a:lnTo>
                    <a:pt x="261137" y="4538853"/>
                  </a:lnTo>
                  <a:lnTo>
                    <a:pt x="258965" y="4589742"/>
                  </a:lnTo>
                  <a:lnTo>
                    <a:pt x="261137" y="4640567"/>
                  </a:lnTo>
                  <a:lnTo>
                    <a:pt x="267639" y="4685119"/>
                  </a:lnTo>
                  <a:lnTo>
                    <a:pt x="420839" y="5381028"/>
                  </a:lnTo>
                  <a:lnTo>
                    <a:pt x="436727" y="5418048"/>
                  </a:lnTo>
                  <a:lnTo>
                    <a:pt x="464426" y="5448376"/>
                  </a:lnTo>
                  <a:lnTo>
                    <a:pt x="500062" y="5468899"/>
                  </a:lnTo>
                  <a:lnTo>
                    <a:pt x="539686" y="5476430"/>
                  </a:lnTo>
                  <a:lnTo>
                    <a:pt x="3809720" y="5476430"/>
                  </a:lnTo>
                  <a:lnTo>
                    <a:pt x="3850157" y="5468899"/>
                  </a:lnTo>
                  <a:lnTo>
                    <a:pt x="3886517" y="5448376"/>
                  </a:lnTo>
                  <a:lnTo>
                    <a:pt x="3914813" y="5418048"/>
                  </a:lnTo>
                  <a:lnTo>
                    <a:pt x="3931094" y="5381028"/>
                  </a:lnTo>
                  <a:lnTo>
                    <a:pt x="4087914" y="4685119"/>
                  </a:lnTo>
                  <a:lnTo>
                    <a:pt x="4094632" y="4640567"/>
                  </a:lnTo>
                  <a:lnTo>
                    <a:pt x="4096334" y="4601832"/>
                  </a:lnTo>
                  <a:lnTo>
                    <a:pt x="4096334" y="4577588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63281" y="7047243"/>
            <a:ext cx="2459355" cy="530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300" b="1" spc="5" dirty="0">
                <a:solidFill>
                  <a:srgbClr val="FFFFFF"/>
                </a:solidFill>
                <a:latin typeface="TeXGyreTermes"/>
                <a:cs typeface="TeXGyreTermes"/>
              </a:rPr>
              <a:t>4.</a:t>
            </a:r>
            <a:r>
              <a:rPr sz="3300" b="1" spc="-65" dirty="0">
                <a:solidFill>
                  <a:srgbClr val="FFFFFF"/>
                </a:solidFill>
                <a:latin typeface="TeXGyreTermes"/>
                <a:cs typeface="TeXGyreTermes"/>
              </a:rPr>
              <a:t> </a:t>
            </a:r>
            <a:r>
              <a:rPr sz="3300" b="1" spc="5" dirty="0">
                <a:solidFill>
                  <a:srgbClr val="FFFFFF"/>
                </a:solidFill>
                <a:latin typeface="TeXGyreTermes"/>
                <a:cs typeface="TeXGyreTermes"/>
              </a:rPr>
              <a:t>Blockchain</a:t>
            </a:r>
            <a:endParaRPr sz="3300">
              <a:latin typeface="TeXGyreTermes"/>
              <a:cs typeface="TeXGyreTerme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7721" y="3345738"/>
            <a:ext cx="2552700" cy="10166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03555" marR="5080" indent="-491490">
              <a:lnSpc>
                <a:spcPts val="3820"/>
              </a:lnSpc>
              <a:spcBef>
                <a:spcPts val="360"/>
              </a:spcBef>
            </a:pPr>
            <a:r>
              <a:rPr sz="3300" b="1" spc="5" dirty="0">
                <a:solidFill>
                  <a:srgbClr val="FFFFFF"/>
                </a:solidFill>
                <a:latin typeface="TeXGyreTermes"/>
                <a:cs typeface="TeXGyreTermes"/>
              </a:rPr>
              <a:t>5.</a:t>
            </a:r>
            <a:r>
              <a:rPr sz="3300" b="1" spc="-75" dirty="0">
                <a:solidFill>
                  <a:srgbClr val="FFFFFF"/>
                </a:solidFill>
                <a:latin typeface="TeXGyreTermes"/>
                <a:cs typeface="TeXGyreTermes"/>
              </a:rPr>
              <a:t> </a:t>
            </a:r>
            <a:r>
              <a:rPr sz="3300" b="1" spc="5" dirty="0">
                <a:solidFill>
                  <a:srgbClr val="FFFFFF"/>
                </a:solidFill>
                <a:latin typeface="TeXGyreTermes"/>
                <a:cs typeface="TeXGyreTermes"/>
              </a:rPr>
              <a:t>Inteligencia  artificial</a:t>
            </a:r>
            <a:endParaRPr sz="3300">
              <a:latin typeface="TeXGyreTermes"/>
              <a:cs typeface="TeXGyreTerme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60114" y="6612025"/>
            <a:ext cx="793115" cy="650875"/>
          </a:xfrm>
          <a:custGeom>
            <a:avLst/>
            <a:gdLst/>
            <a:ahLst/>
            <a:cxnLst/>
            <a:rect l="l" t="t" r="r" b="b"/>
            <a:pathLst>
              <a:path w="793114" h="650875">
                <a:moveTo>
                  <a:pt x="342443" y="206507"/>
                </a:moveTo>
                <a:lnTo>
                  <a:pt x="346689" y="211719"/>
                </a:lnTo>
                <a:lnTo>
                  <a:pt x="348944" y="218281"/>
                </a:lnTo>
                <a:lnTo>
                  <a:pt x="349800" y="225572"/>
                </a:lnTo>
                <a:lnTo>
                  <a:pt x="349849" y="232969"/>
                </a:lnTo>
                <a:lnTo>
                  <a:pt x="347305" y="266312"/>
                </a:lnTo>
                <a:lnTo>
                  <a:pt x="325459" y="326459"/>
                </a:lnTo>
                <a:lnTo>
                  <a:pt x="261907" y="384186"/>
                </a:lnTo>
                <a:lnTo>
                  <a:pt x="221411" y="414207"/>
                </a:lnTo>
                <a:lnTo>
                  <a:pt x="251989" y="417721"/>
                </a:lnTo>
                <a:lnTo>
                  <a:pt x="292214" y="414382"/>
                </a:lnTo>
                <a:lnTo>
                  <a:pt x="339121" y="405157"/>
                </a:lnTo>
                <a:lnTo>
                  <a:pt x="389748" y="391010"/>
                </a:lnTo>
                <a:lnTo>
                  <a:pt x="441129" y="372907"/>
                </a:lnTo>
                <a:lnTo>
                  <a:pt x="490301" y="351813"/>
                </a:lnTo>
                <a:lnTo>
                  <a:pt x="534299" y="328694"/>
                </a:lnTo>
                <a:lnTo>
                  <a:pt x="570160" y="304516"/>
                </a:lnTo>
                <a:lnTo>
                  <a:pt x="610739" y="269168"/>
                </a:lnTo>
                <a:lnTo>
                  <a:pt x="646901" y="230955"/>
                </a:lnTo>
                <a:lnTo>
                  <a:pt x="678741" y="189965"/>
                </a:lnTo>
                <a:lnTo>
                  <a:pt x="706354" y="146286"/>
                </a:lnTo>
                <a:lnTo>
                  <a:pt x="729836" y="100006"/>
                </a:lnTo>
                <a:lnTo>
                  <a:pt x="749282" y="51215"/>
                </a:lnTo>
                <a:lnTo>
                  <a:pt x="764788" y="0"/>
                </a:lnTo>
                <a:lnTo>
                  <a:pt x="775252" y="2488"/>
                </a:lnTo>
                <a:lnTo>
                  <a:pt x="791348" y="47008"/>
                </a:lnTo>
                <a:lnTo>
                  <a:pt x="792603" y="70435"/>
                </a:lnTo>
                <a:lnTo>
                  <a:pt x="790985" y="93852"/>
                </a:lnTo>
                <a:lnTo>
                  <a:pt x="770161" y="165746"/>
                </a:lnTo>
                <a:lnTo>
                  <a:pt x="750211" y="211936"/>
                </a:lnTo>
                <a:lnTo>
                  <a:pt x="726449" y="255877"/>
                </a:lnTo>
                <a:lnTo>
                  <a:pt x="699025" y="297620"/>
                </a:lnTo>
                <a:lnTo>
                  <a:pt x="668084" y="337216"/>
                </a:lnTo>
                <a:lnTo>
                  <a:pt x="633777" y="374718"/>
                </a:lnTo>
                <a:lnTo>
                  <a:pt x="595657" y="409766"/>
                </a:lnTo>
                <a:lnTo>
                  <a:pt x="554977" y="440021"/>
                </a:lnTo>
                <a:lnTo>
                  <a:pt x="511726" y="465359"/>
                </a:lnTo>
                <a:lnTo>
                  <a:pt x="465893" y="485651"/>
                </a:lnTo>
                <a:lnTo>
                  <a:pt x="417465" y="500773"/>
                </a:lnTo>
                <a:lnTo>
                  <a:pt x="366431" y="510596"/>
                </a:lnTo>
                <a:lnTo>
                  <a:pt x="292099" y="519134"/>
                </a:lnTo>
                <a:lnTo>
                  <a:pt x="216279" y="526700"/>
                </a:lnTo>
                <a:lnTo>
                  <a:pt x="220347" y="530178"/>
                </a:lnTo>
                <a:lnTo>
                  <a:pt x="225010" y="534931"/>
                </a:lnTo>
                <a:lnTo>
                  <a:pt x="230430" y="538799"/>
                </a:lnTo>
                <a:lnTo>
                  <a:pt x="252032" y="556242"/>
                </a:lnTo>
                <a:lnTo>
                  <a:pt x="263063" y="572127"/>
                </a:lnTo>
                <a:lnTo>
                  <a:pt x="265296" y="591388"/>
                </a:lnTo>
                <a:lnTo>
                  <a:pt x="260504" y="618955"/>
                </a:lnTo>
                <a:lnTo>
                  <a:pt x="258492" y="626385"/>
                </a:lnTo>
                <a:lnTo>
                  <a:pt x="255968" y="633953"/>
                </a:lnTo>
                <a:lnTo>
                  <a:pt x="250060" y="650742"/>
                </a:lnTo>
                <a:lnTo>
                  <a:pt x="241116" y="646159"/>
                </a:lnTo>
                <a:lnTo>
                  <a:pt x="234598" y="643037"/>
                </a:lnTo>
                <a:lnTo>
                  <a:pt x="106036" y="571648"/>
                </a:lnTo>
                <a:lnTo>
                  <a:pt x="65067" y="549411"/>
                </a:lnTo>
                <a:lnTo>
                  <a:pt x="23802" y="527725"/>
                </a:lnTo>
                <a:lnTo>
                  <a:pt x="13233" y="520755"/>
                </a:lnTo>
                <a:lnTo>
                  <a:pt x="6178" y="512744"/>
                </a:lnTo>
                <a:lnTo>
                  <a:pt x="1984" y="503542"/>
                </a:lnTo>
                <a:lnTo>
                  <a:pt x="0" y="493004"/>
                </a:lnTo>
                <a:lnTo>
                  <a:pt x="33" y="470639"/>
                </a:lnTo>
                <a:lnTo>
                  <a:pt x="10338" y="427770"/>
                </a:lnTo>
                <a:lnTo>
                  <a:pt x="30909" y="395313"/>
                </a:lnTo>
                <a:lnTo>
                  <a:pt x="96398" y="365661"/>
                </a:lnTo>
                <a:lnTo>
                  <a:pt x="143481" y="342628"/>
                </a:lnTo>
                <a:lnTo>
                  <a:pt x="189451" y="317601"/>
                </a:lnTo>
                <a:lnTo>
                  <a:pt x="234215" y="290439"/>
                </a:lnTo>
                <a:lnTo>
                  <a:pt x="277680" y="261000"/>
                </a:lnTo>
                <a:lnTo>
                  <a:pt x="309849" y="235008"/>
                </a:lnTo>
                <a:lnTo>
                  <a:pt x="325838" y="220915"/>
                </a:lnTo>
                <a:lnTo>
                  <a:pt x="342443" y="206507"/>
                </a:lnTo>
                <a:close/>
              </a:path>
            </a:pathLst>
          </a:custGeom>
          <a:solidFill>
            <a:srgbClr val="2C487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012" y="3653238"/>
            <a:ext cx="9907905" cy="3490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9570"/>
              </a:lnSpc>
              <a:spcBef>
                <a:spcPts val="135"/>
              </a:spcBef>
            </a:pPr>
            <a:r>
              <a:rPr sz="9200" b="1" spc="660" dirty="0">
                <a:solidFill>
                  <a:srgbClr val="101E5B"/>
                </a:solidFill>
                <a:latin typeface="Arial"/>
                <a:cs typeface="Arial"/>
              </a:rPr>
              <a:t>Automatización</a:t>
            </a:r>
            <a:endParaRPr sz="9200">
              <a:latin typeface="Arial"/>
              <a:cs typeface="Arial"/>
            </a:endParaRPr>
          </a:p>
          <a:p>
            <a:pPr marL="12700" marR="1540510">
              <a:lnSpc>
                <a:spcPct val="73400"/>
              </a:lnSpc>
              <a:spcBef>
                <a:spcPts val="1465"/>
              </a:spcBef>
            </a:pPr>
            <a:r>
              <a:rPr sz="9200" b="1" spc="620" dirty="0">
                <a:solidFill>
                  <a:srgbClr val="101E5B"/>
                </a:solidFill>
                <a:latin typeface="Arial"/>
                <a:cs typeface="Arial"/>
              </a:rPr>
              <a:t>de</a:t>
            </a:r>
            <a:r>
              <a:rPr sz="9200" b="1" spc="-1964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9200" b="1" spc="390" dirty="0">
                <a:solidFill>
                  <a:srgbClr val="101E5B"/>
                </a:solidFill>
                <a:latin typeface="Arial"/>
                <a:cs typeface="Arial"/>
              </a:rPr>
              <a:t>procesos </a:t>
            </a:r>
            <a:r>
              <a:rPr sz="9200" b="1" spc="930" dirty="0">
                <a:solidFill>
                  <a:srgbClr val="101E5B"/>
                </a:solidFill>
                <a:latin typeface="Arial"/>
                <a:cs typeface="Arial"/>
              </a:rPr>
              <a:t>y  </a:t>
            </a:r>
            <a:r>
              <a:rPr sz="9200" b="1" spc="175" dirty="0">
                <a:solidFill>
                  <a:srgbClr val="101E5B"/>
                </a:solidFill>
                <a:latin typeface="Arial"/>
                <a:cs typeface="Arial"/>
              </a:rPr>
              <a:t>Big</a:t>
            </a:r>
            <a:r>
              <a:rPr sz="9200" b="1" spc="-77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9200" b="1" spc="965" dirty="0">
                <a:solidFill>
                  <a:srgbClr val="101E5B"/>
                </a:solidFill>
                <a:latin typeface="Arial"/>
                <a:cs typeface="Arial"/>
              </a:rPr>
              <a:t>data</a:t>
            </a:r>
            <a:endParaRPr sz="9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3425" y="2990620"/>
            <a:ext cx="2487930" cy="3581400"/>
          </a:xfrm>
          <a:custGeom>
            <a:avLst/>
            <a:gdLst/>
            <a:ahLst/>
            <a:cxnLst/>
            <a:rect l="l" t="t" r="r" b="b"/>
            <a:pathLst>
              <a:path w="2487930" h="3581400">
                <a:moveTo>
                  <a:pt x="1001356" y="1174013"/>
                </a:moveTo>
                <a:lnTo>
                  <a:pt x="996759" y="1135748"/>
                </a:lnTo>
                <a:lnTo>
                  <a:pt x="993000" y="1097546"/>
                </a:lnTo>
                <a:lnTo>
                  <a:pt x="990079" y="1059281"/>
                </a:lnTo>
                <a:lnTo>
                  <a:pt x="987996" y="1020876"/>
                </a:lnTo>
                <a:lnTo>
                  <a:pt x="957427" y="1029563"/>
                </a:lnTo>
                <a:lnTo>
                  <a:pt x="927277" y="1040409"/>
                </a:lnTo>
                <a:lnTo>
                  <a:pt x="897661" y="1053541"/>
                </a:lnTo>
                <a:lnTo>
                  <a:pt x="868654" y="1069060"/>
                </a:lnTo>
                <a:lnTo>
                  <a:pt x="867676" y="1116279"/>
                </a:lnTo>
                <a:lnTo>
                  <a:pt x="867740" y="1163548"/>
                </a:lnTo>
                <a:lnTo>
                  <a:pt x="868959" y="1210818"/>
                </a:lnTo>
                <a:lnTo>
                  <a:pt x="871448" y="1258011"/>
                </a:lnTo>
                <a:lnTo>
                  <a:pt x="875309" y="1305064"/>
                </a:lnTo>
                <a:lnTo>
                  <a:pt x="908507" y="1273784"/>
                </a:lnTo>
                <a:lnTo>
                  <a:pt x="941235" y="1242047"/>
                </a:lnTo>
                <a:lnTo>
                  <a:pt x="972515" y="1209052"/>
                </a:lnTo>
                <a:lnTo>
                  <a:pt x="1001356" y="1174013"/>
                </a:lnTo>
                <a:close/>
              </a:path>
              <a:path w="2487930" h="3581400">
                <a:moveTo>
                  <a:pt x="2016048" y="0"/>
                </a:moveTo>
                <a:lnTo>
                  <a:pt x="1516011" y="4699"/>
                </a:lnTo>
                <a:lnTo>
                  <a:pt x="1166241" y="14071"/>
                </a:lnTo>
                <a:lnTo>
                  <a:pt x="866648" y="27368"/>
                </a:lnTo>
                <a:lnTo>
                  <a:pt x="667054" y="39408"/>
                </a:lnTo>
                <a:lnTo>
                  <a:pt x="664006" y="39662"/>
                </a:lnTo>
                <a:lnTo>
                  <a:pt x="661098" y="39408"/>
                </a:lnTo>
                <a:lnTo>
                  <a:pt x="629983" y="66827"/>
                </a:lnTo>
                <a:lnTo>
                  <a:pt x="602297" y="95338"/>
                </a:lnTo>
                <a:lnTo>
                  <a:pt x="575195" y="124358"/>
                </a:lnTo>
                <a:lnTo>
                  <a:pt x="548652" y="153847"/>
                </a:lnTo>
                <a:lnTo>
                  <a:pt x="700049" y="145148"/>
                </a:lnTo>
                <a:lnTo>
                  <a:pt x="1002995" y="131991"/>
                </a:lnTo>
                <a:lnTo>
                  <a:pt x="1356601" y="122783"/>
                </a:lnTo>
                <a:lnTo>
                  <a:pt x="1862112" y="118529"/>
                </a:lnTo>
                <a:lnTo>
                  <a:pt x="1947938" y="67094"/>
                </a:lnTo>
                <a:lnTo>
                  <a:pt x="1983562" y="39662"/>
                </a:lnTo>
                <a:lnTo>
                  <a:pt x="1987537" y="36601"/>
                </a:lnTo>
                <a:lnTo>
                  <a:pt x="2016048" y="0"/>
                </a:lnTo>
                <a:close/>
              </a:path>
              <a:path w="2487930" h="3581400">
                <a:moveTo>
                  <a:pt x="2297531" y="3123692"/>
                </a:moveTo>
                <a:lnTo>
                  <a:pt x="2297506" y="3072892"/>
                </a:lnTo>
                <a:lnTo>
                  <a:pt x="2296033" y="3022092"/>
                </a:lnTo>
                <a:lnTo>
                  <a:pt x="2292832" y="2971292"/>
                </a:lnTo>
                <a:lnTo>
                  <a:pt x="2287638" y="2920492"/>
                </a:lnTo>
                <a:lnTo>
                  <a:pt x="2285771" y="2907792"/>
                </a:lnTo>
                <a:lnTo>
                  <a:pt x="2280183" y="2869692"/>
                </a:lnTo>
                <a:lnTo>
                  <a:pt x="2270214" y="2831592"/>
                </a:lnTo>
                <a:lnTo>
                  <a:pt x="2257450" y="2780792"/>
                </a:lnTo>
                <a:lnTo>
                  <a:pt x="2174824" y="2780792"/>
                </a:lnTo>
                <a:lnTo>
                  <a:pt x="2174824" y="3149092"/>
                </a:lnTo>
                <a:lnTo>
                  <a:pt x="2173795" y="3225292"/>
                </a:lnTo>
                <a:lnTo>
                  <a:pt x="2170938" y="3288792"/>
                </a:lnTo>
                <a:lnTo>
                  <a:pt x="2166569" y="3352292"/>
                </a:lnTo>
                <a:lnTo>
                  <a:pt x="2161006" y="3377692"/>
                </a:lnTo>
                <a:lnTo>
                  <a:pt x="2154567" y="3390392"/>
                </a:lnTo>
                <a:lnTo>
                  <a:pt x="2148306" y="3377692"/>
                </a:lnTo>
                <a:lnTo>
                  <a:pt x="2142845" y="3352292"/>
                </a:lnTo>
                <a:lnTo>
                  <a:pt x="2138527" y="3288792"/>
                </a:lnTo>
                <a:lnTo>
                  <a:pt x="2135682" y="3225292"/>
                </a:lnTo>
                <a:lnTo>
                  <a:pt x="2134666" y="3149092"/>
                </a:lnTo>
                <a:lnTo>
                  <a:pt x="2135682" y="3072892"/>
                </a:lnTo>
                <a:lnTo>
                  <a:pt x="2138527" y="3009392"/>
                </a:lnTo>
                <a:lnTo>
                  <a:pt x="2142845" y="2958592"/>
                </a:lnTo>
                <a:lnTo>
                  <a:pt x="2148306" y="2920492"/>
                </a:lnTo>
                <a:lnTo>
                  <a:pt x="2166569" y="2958592"/>
                </a:lnTo>
                <a:lnTo>
                  <a:pt x="2170938" y="3009392"/>
                </a:lnTo>
                <a:lnTo>
                  <a:pt x="2173795" y="3072892"/>
                </a:lnTo>
                <a:lnTo>
                  <a:pt x="2174824" y="3149092"/>
                </a:lnTo>
                <a:lnTo>
                  <a:pt x="2174824" y="2780792"/>
                </a:lnTo>
                <a:lnTo>
                  <a:pt x="1904974" y="2780792"/>
                </a:lnTo>
                <a:lnTo>
                  <a:pt x="1904974" y="3415792"/>
                </a:lnTo>
                <a:lnTo>
                  <a:pt x="1870049" y="3428492"/>
                </a:lnTo>
                <a:lnTo>
                  <a:pt x="1814830" y="3428492"/>
                </a:lnTo>
                <a:lnTo>
                  <a:pt x="1741779" y="3441192"/>
                </a:lnTo>
                <a:lnTo>
                  <a:pt x="1652968" y="3441192"/>
                </a:lnTo>
                <a:lnTo>
                  <a:pt x="1603425" y="3453892"/>
                </a:lnTo>
                <a:lnTo>
                  <a:pt x="1437906" y="3453892"/>
                </a:lnTo>
                <a:lnTo>
                  <a:pt x="1378153" y="3466592"/>
                </a:lnTo>
                <a:lnTo>
                  <a:pt x="726719" y="3466592"/>
                </a:lnTo>
                <a:lnTo>
                  <a:pt x="714476" y="3453892"/>
                </a:lnTo>
                <a:lnTo>
                  <a:pt x="761771" y="3453892"/>
                </a:lnTo>
                <a:lnTo>
                  <a:pt x="817181" y="3441192"/>
                </a:lnTo>
                <a:lnTo>
                  <a:pt x="979436" y="3441192"/>
                </a:lnTo>
                <a:lnTo>
                  <a:pt x="1029030" y="3428492"/>
                </a:lnTo>
                <a:lnTo>
                  <a:pt x="1377238" y="3428492"/>
                </a:lnTo>
                <a:lnTo>
                  <a:pt x="1436827" y="3415792"/>
                </a:lnTo>
                <a:lnTo>
                  <a:pt x="1904974" y="3415792"/>
                </a:lnTo>
                <a:lnTo>
                  <a:pt x="1904974" y="2780792"/>
                </a:lnTo>
                <a:lnTo>
                  <a:pt x="1698371" y="2780792"/>
                </a:lnTo>
                <a:lnTo>
                  <a:pt x="1648244" y="2768092"/>
                </a:lnTo>
                <a:lnTo>
                  <a:pt x="1303540" y="2768092"/>
                </a:lnTo>
                <a:lnTo>
                  <a:pt x="1282534" y="2755392"/>
                </a:lnTo>
                <a:lnTo>
                  <a:pt x="1272997" y="2729992"/>
                </a:lnTo>
                <a:lnTo>
                  <a:pt x="1282903" y="2704592"/>
                </a:lnTo>
                <a:lnTo>
                  <a:pt x="1317472" y="2679192"/>
                </a:lnTo>
                <a:lnTo>
                  <a:pt x="1340548" y="2653792"/>
                </a:lnTo>
                <a:lnTo>
                  <a:pt x="1697113" y="2260092"/>
                </a:lnTo>
                <a:lnTo>
                  <a:pt x="1731022" y="2234692"/>
                </a:lnTo>
                <a:lnTo>
                  <a:pt x="1798243" y="2158492"/>
                </a:lnTo>
                <a:lnTo>
                  <a:pt x="1864537" y="2082292"/>
                </a:lnTo>
                <a:lnTo>
                  <a:pt x="1896021" y="2044192"/>
                </a:lnTo>
                <a:lnTo>
                  <a:pt x="1926729" y="1993392"/>
                </a:lnTo>
                <a:lnTo>
                  <a:pt x="2017280" y="1879092"/>
                </a:lnTo>
                <a:lnTo>
                  <a:pt x="2048002" y="1840992"/>
                </a:lnTo>
                <a:lnTo>
                  <a:pt x="2079523" y="1802892"/>
                </a:lnTo>
                <a:lnTo>
                  <a:pt x="2112162" y="1764792"/>
                </a:lnTo>
                <a:lnTo>
                  <a:pt x="2146236" y="1726692"/>
                </a:lnTo>
                <a:lnTo>
                  <a:pt x="2182050" y="1688592"/>
                </a:lnTo>
                <a:lnTo>
                  <a:pt x="2219947" y="1663192"/>
                </a:lnTo>
                <a:lnTo>
                  <a:pt x="2260219" y="1625092"/>
                </a:lnTo>
                <a:lnTo>
                  <a:pt x="2260714" y="1625092"/>
                </a:lnTo>
                <a:lnTo>
                  <a:pt x="2262174" y="1612392"/>
                </a:lnTo>
                <a:lnTo>
                  <a:pt x="2265438" y="1612392"/>
                </a:lnTo>
                <a:lnTo>
                  <a:pt x="2265438" y="761492"/>
                </a:lnTo>
                <a:lnTo>
                  <a:pt x="2265438" y="710692"/>
                </a:lnTo>
                <a:lnTo>
                  <a:pt x="2226894" y="685292"/>
                </a:lnTo>
                <a:lnTo>
                  <a:pt x="2191524" y="647192"/>
                </a:lnTo>
                <a:lnTo>
                  <a:pt x="2158784" y="609092"/>
                </a:lnTo>
                <a:lnTo>
                  <a:pt x="2128139" y="558292"/>
                </a:lnTo>
                <a:lnTo>
                  <a:pt x="2119261" y="546671"/>
                </a:lnTo>
                <a:lnTo>
                  <a:pt x="2119261" y="1015492"/>
                </a:lnTo>
                <a:lnTo>
                  <a:pt x="2118258" y="1104392"/>
                </a:lnTo>
                <a:lnTo>
                  <a:pt x="2115439" y="1167892"/>
                </a:lnTo>
                <a:lnTo>
                  <a:pt x="2111146" y="1218692"/>
                </a:lnTo>
                <a:lnTo>
                  <a:pt x="2105685" y="1256792"/>
                </a:lnTo>
                <a:lnTo>
                  <a:pt x="2099386" y="1269492"/>
                </a:lnTo>
                <a:lnTo>
                  <a:pt x="2093010" y="1256792"/>
                </a:lnTo>
                <a:lnTo>
                  <a:pt x="2087511" y="1218692"/>
                </a:lnTo>
                <a:lnTo>
                  <a:pt x="2083193" y="1167892"/>
                </a:lnTo>
                <a:lnTo>
                  <a:pt x="2080374" y="1104392"/>
                </a:lnTo>
                <a:lnTo>
                  <a:pt x="2079358" y="1015492"/>
                </a:lnTo>
                <a:lnTo>
                  <a:pt x="2080374" y="939292"/>
                </a:lnTo>
                <a:lnTo>
                  <a:pt x="2080844" y="926592"/>
                </a:lnTo>
                <a:lnTo>
                  <a:pt x="2083193" y="863092"/>
                </a:lnTo>
                <a:lnTo>
                  <a:pt x="2087511" y="812292"/>
                </a:lnTo>
                <a:lnTo>
                  <a:pt x="2093010" y="774192"/>
                </a:lnTo>
                <a:lnTo>
                  <a:pt x="2099386" y="761492"/>
                </a:lnTo>
                <a:lnTo>
                  <a:pt x="2105685" y="774192"/>
                </a:lnTo>
                <a:lnTo>
                  <a:pt x="2111146" y="812292"/>
                </a:lnTo>
                <a:lnTo>
                  <a:pt x="2115439" y="863092"/>
                </a:lnTo>
                <a:lnTo>
                  <a:pt x="2118258" y="939292"/>
                </a:lnTo>
                <a:lnTo>
                  <a:pt x="2119261" y="1015492"/>
                </a:lnTo>
                <a:lnTo>
                  <a:pt x="2119261" y="546671"/>
                </a:lnTo>
                <a:lnTo>
                  <a:pt x="2099043" y="520192"/>
                </a:lnTo>
                <a:lnTo>
                  <a:pt x="2075599" y="488403"/>
                </a:lnTo>
                <a:lnTo>
                  <a:pt x="2075599" y="1612392"/>
                </a:lnTo>
                <a:lnTo>
                  <a:pt x="2069312" y="1625092"/>
                </a:lnTo>
                <a:lnTo>
                  <a:pt x="2045233" y="1663192"/>
                </a:lnTo>
                <a:lnTo>
                  <a:pt x="2005164" y="1713992"/>
                </a:lnTo>
                <a:lnTo>
                  <a:pt x="1950897" y="1777492"/>
                </a:lnTo>
                <a:lnTo>
                  <a:pt x="1925967" y="1815592"/>
                </a:lnTo>
                <a:lnTo>
                  <a:pt x="1898789" y="1840992"/>
                </a:lnTo>
                <a:lnTo>
                  <a:pt x="1869554" y="1879092"/>
                </a:lnTo>
                <a:lnTo>
                  <a:pt x="1838401" y="1917192"/>
                </a:lnTo>
                <a:lnTo>
                  <a:pt x="1805520" y="1955292"/>
                </a:lnTo>
                <a:lnTo>
                  <a:pt x="1771053" y="1993392"/>
                </a:lnTo>
                <a:lnTo>
                  <a:pt x="1735175" y="2031492"/>
                </a:lnTo>
                <a:lnTo>
                  <a:pt x="1698053" y="2069592"/>
                </a:lnTo>
                <a:lnTo>
                  <a:pt x="1659851" y="2107692"/>
                </a:lnTo>
                <a:lnTo>
                  <a:pt x="1620735" y="2158492"/>
                </a:lnTo>
                <a:lnTo>
                  <a:pt x="1580756" y="2196592"/>
                </a:lnTo>
                <a:lnTo>
                  <a:pt x="1541589" y="2234692"/>
                </a:lnTo>
                <a:lnTo>
                  <a:pt x="1503337" y="2285492"/>
                </a:lnTo>
                <a:lnTo>
                  <a:pt x="1466126" y="2323592"/>
                </a:lnTo>
                <a:lnTo>
                  <a:pt x="1430083" y="2361692"/>
                </a:lnTo>
                <a:lnTo>
                  <a:pt x="1395323" y="2387092"/>
                </a:lnTo>
                <a:lnTo>
                  <a:pt x="1361998" y="2425192"/>
                </a:lnTo>
                <a:lnTo>
                  <a:pt x="1330198" y="2463292"/>
                </a:lnTo>
                <a:lnTo>
                  <a:pt x="1300073" y="2488692"/>
                </a:lnTo>
                <a:lnTo>
                  <a:pt x="1271727" y="2514092"/>
                </a:lnTo>
                <a:lnTo>
                  <a:pt x="1209814" y="2577592"/>
                </a:lnTo>
                <a:lnTo>
                  <a:pt x="1162253" y="2628392"/>
                </a:lnTo>
                <a:lnTo>
                  <a:pt x="1131023" y="2653792"/>
                </a:lnTo>
                <a:lnTo>
                  <a:pt x="1118171" y="2653792"/>
                </a:lnTo>
                <a:lnTo>
                  <a:pt x="1125105" y="2641092"/>
                </a:lnTo>
                <a:lnTo>
                  <a:pt x="1150874" y="2615692"/>
                </a:lnTo>
                <a:lnTo>
                  <a:pt x="1193584" y="2564892"/>
                </a:lnTo>
                <a:lnTo>
                  <a:pt x="1251356" y="2501392"/>
                </a:lnTo>
                <a:lnTo>
                  <a:pt x="1278191" y="2463292"/>
                </a:lnTo>
                <a:lnTo>
                  <a:pt x="1306918" y="2437892"/>
                </a:lnTo>
                <a:lnTo>
                  <a:pt x="1337437" y="2399792"/>
                </a:lnTo>
                <a:lnTo>
                  <a:pt x="1369618" y="2361692"/>
                </a:lnTo>
                <a:lnTo>
                  <a:pt x="1403362" y="2336292"/>
                </a:lnTo>
                <a:lnTo>
                  <a:pt x="1438554" y="2298192"/>
                </a:lnTo>
                <a:lnTo>
                  <a:pt x="1475079" y="2247392"/>
                </a:lnTo>
                <a:lnTo>
                  <a:pt x="1487665" y="2234692"/>
                </a:lnTo>
                <a:lnTo>
                  <a:pt x="1512811" y="2209292"/>
                </a:lnTo>
                <a:lnTo>
                  <a:pt x="1551660" y="2171192"/>
                </a:lnTo>
                <a:lnTo>
                  <a:pt x="1591487" y="2133092"/>
                </a:lnTo>
                <a:lnTo>
                  <a:pt x="1630591" y="2082292"/>
                </a:lnTo>
                <a:lnTo>
                  <a:pt x="1668957" y="2044192"/>
                </a:lnTo>
                <a:lnTo>
                  <a:pt x="1706422" y="2006092"/>
                </a:lnTo>
                <a:lnTo>
                  <a:pt x="1777987" y="1929892"/>
                </a:lnTo>
                <a:lnTo>
                  <a:pt x="1811756" y="1891792"/>
                </a:lnTo>
                <a:lnTo>
                  <a:pt x="1843963" y="1853692"/>
                </a:lnTo>
                <a:lnTo>
                  <a:pt x="1874443" y="1815592"/>
                </a:lnTo>
                <a:lnTo>
                  <a:pt x="1903031" y="1790192"/>
                </a:lnTo>
                <a:lnTo>
                  <a:pt x="1929561" y="1764792"/>
                </a:lnTo>
                <a:lnTo>
                  <a:pt x="1988146" y="1701292"/>
                </a:lnTo>
                <a:lnTo>
                  <a:pt x="2033282" y="1650492"/>
                </a:lnTo>
                <a:lnTo>
                  <a:pt x="2063064" y="1625092"/>
                </a:lnTo>
                <a:lnTo>
                  <a:pt x="2075599" y="1612392"/>
                </a:lnTo>
                <a:lnTo>
                  <a:pt x="2075599" y="488403"/>
                </a:lnTo>
                <a:lnTo>
                  <a:pt x="2070950" y="482092"/>
                </a:lnTo>
                <a:lnTo>
                  <a:pt x="2043315" y="431292"/>
                </a:lnTo>
                <a:lnTo>
                  <a:pt x="2015604" y="393192"/>
                </a:lnTo>
                <a:lnTo>
                  <a:pt x="1987283" y="355092"/>
                </a:lnTo>
                <a:lnTo>
                  <a:pt x="1979904" y="342392"/>
                </a:lnTo>
                <a:lnTo>
                  <a:pt x="1957781" y="304292"/>
                </a:lnTo>
                <a:lnTo>
                  <a:pt x="1926590" y="266192"/>
                </a:lnTo>
                <a:lnTo>
                  <a:pt x="1893138" y="228092"/>
                </a:lnTo>
                <a:lnTo>
                  <a:pt x="1856892" y="189992"/>
                </a:lnTo>
                <a:lnTo>
                  <a:pt x="1687931" y="189992"/>
                </a:lnTo>
                <a:lnTo>
                  <a:pt x="1687931" y="342392"/>
                </a:lnTo>
                <a:lnTo>
                  <a:pt x="724052" y="342392"/>
                </a:lnTo>
                <a:lnTo>
                  <a:pt x="693089" y="329692"/>
                </a:lnTo>
                <a:lnTo>
                  <a:pt x="673735" y="329692"/>
                </a:lnTo>
                <a:lnTo>
                  <a:pt x="693089" y="316992"/>
                </a:lnTo>
                <a:lnTo>
                  <a:pt x="876033" y="316992"/>
                </a:lnTo>
                <a:lnTo>
                  <a:pt x="942873" y="304292"/>
                </a:lnTo>
                <a:lnTo>
                  <a:pt x="1451864" y="304292"/>
                </a:lnTo>
                <a:lnTo>
                  <a:pt x="1497596" y="316992"/>
                </a:lnTo>
                <a:lnTo>
                  <a:pt x="1601304" y="316992"/>
                </a:lnTo>
                <a:lnTo>
                  <a:pt x="1648079" y="329692"/>
                </a:lnTo>
                <a:lnTo>
                  <a:pt x="1677631" y="329692"/>
                </a:lnTo>
                <a:lnTo>
                  <a:pt x="1687931" y="342392"/>
                </a:lnTo>
                <a:lnTo>
                  <a:pt x="1687931" y="189992"/>
                </a:lnTo>
                <a:lnTo>
                  <a:pt x="1035989" y="189992"/>
                </a:lnTo>
                <a:lnTo>
                  <a:pt x="985774" y="202692"/>
                </a:lnTo>
                <a:lnTo>
                  <a:pt x="734707" y="202692"/>
                </a:lnTo>
                <a:lnTo>
                  <a:pt x="684504" y="215392"/>
                </a:lnTo>
                <a:lnTo>
                  <a:pt x="533933" y="215392"/>
                </a:lnTo>
                <a:lnTo>
                  <a:pt x="483743" y="228092"/>
                </a:lnTo>
                <a:lnTo>
                  <a:pt x="388721" y="342392"/>
                </a:lnTo>
                <a:lnTo>
                  <a:pt x="356717" y="380492"/>
                </a:lnTo>
                <a:lnTo>
                  <a:pt x="324231" y="405892"/>
                </a:lnTo>
                <a:lnTo>
                  <a:pt x="291071" y="443992"/>
                </a:lnTo>
                <a:lnTo>
                  <a:pt x="257035" y="482092"/>
                </a:lnTo>
                <a:lnTo>
                  <a:pt x="221945" y="520192"/>
                </a:lnTo>
                <a:lnTo>
                  <a:pt x="185610" y="558292"/>
                </a:lnTo>
                <a:lnTo>
                  <a:pt x="168986" y="558292"/>
                </a:lnTo>
                <a:lnTo>
                  <a:pt x="138557" y="596392"/>
                </a:lnTo>
                <a:lnTo>
                  <a:pt x="107594" y="634492"/>
                </a:lnTo>
                <a:lnTo>
                  <a:pt x="75907" y="659892"/>
                </a:lnTo>
                <a:lnTo>
                  <a:pt x="43345" y="697992"/>
                </a:lnTo>
                <a:lnTo>
                  <a:pt x="9715" y="723392"/>
                </a:lnTo>
                <a:lnTo>
                  <a:pt x="9931" y="736092"/>
                </a:lnTo>
                <a:lnTo>
                  <a:pt x="10185" y="736092"/>
                </a:lnTo>
                <a:lnTo>
                  <a:pt x="10185" y="1332992"/>
                </a:lnTo>
                <a:lnTo>
                  <a:pt x="809091" y="1332992"/>
                </a:lnTo>
                <a:lnTo>
                  <a:pt x="804049" y="1294892"/>
                </a:lnTo>
                <a:lnTo>
                  <a:pt x="800315" y="1244092"/>
                </a:lnTo>
                <a:lnTo>
                  <a:pt x="797839" y="1193292"/>
                </a:lnTo>
                <a:lnTo>
                  <a:pt x="796594" y="1155192"/>
                </a:lnTo>
                <a:lnTo>
                  <a:pt x="796569" y="1104392"/>
                </a:lnTo>
                <a:lnTo>
                  <a:pt x="797699" y="1053592"/>
                </a:lnTo>
                <a:lnTo>
                  <a:pt x="798283" y="1053592"/>
                </a:lnTo>
                <a:lnTo>
                  <a:pt x="799033" y="1040892"/>
                </a:lnTo>
                <a:lnTo>
                  <a:pt x="799160" y="1040892"/>
                </a:lnTo>
                <a:lnTo>
                  <a:pt x="801725" y="1028192"/>
                </a:lnTo>
                <a:lnTo>
                  <a:pt x="806970" y="1015492"/>
                </a:lnTo>
                <a:lnTo>
                  <a:pt x="815149" y="1015492"/>
                </a:lnTo>
                <a:lnTo>
                  <a:pt x="903490" y="964692"/>
                </a:lnTo>
                <a:lnTo>
                  <a:pt x="1036942" y="926592"/>
                </a:lnTo>
                <a:lnTo>
                  <a:pt x="1173632" y="926592"/>
                </a:lnTo>
                <a:lnTo>
                  <a:pt x="1220330" y="939292"/>
                </a:lnTo>
                <a:lnTo>
                  <a:pt x="1267726" y="939292"/>
                </a:lnTo>
                <a:lnTo>
                  <a:pt x="1315923" y="964692"/>
                </a:lnTo>
                <a:lnTo>
                  <a:pt x="1365008" y="977392"/>
                </a:lnTo>
                <a:lnTo>
                  <a:pt x="1378788" y="977392"/>
                </a:lnTo>
                <a:lnTo>
                  <a:pt x="1389913" y="990092"/>
                </a:lnTo>
                <a:lnTo>
                  <a:pt x="1398435" y="1002792"/>
                </a:lnTo>
                <a:lnTo>
                  <a:pt x="1402994" y="1015492"/>
                </a:lnTo>
                <a:lnTo>
                  <a:pt x="1407464" y="1053592"/>
                </a:lnTo>
                <a:lnTo>
                  <a:pt x="1412824" y="1155192"/>
                </a:lnTo>
                <a:lnTo>
                  <a:pt x="1417281" y="1205992"/>
                </a:lnTo>
                <a:lnTo>
                  <a:pt x="1425321" y="1244092"/>
                </a:lnTo>
                <a:lnTo>
                  <a:pt x="1427492" y="1256792"/>
                </a:lnTo>
                <a:lnTo>
                  <a:pt x="1426273" y="1269492"/>
                </a:lnTo>
                <a:lnTo>
                  <a:pt x="1422984" y="1269492"/>
                </a:lnTo>
                <a:lnTo>
                  <a:pt x="1422768" y="1282192"/>
                </a:lnTo>
                <a:lnTo>
                  <a:pt x="1421561" y="1282192"/>
                </a:lnTo>
                <a:lnTo>
                  <a:pt x="1404264" y="1332992"/>
                </a:lnTo>
                <a:lnTo>
                  <a:pt x="1383296" y="1383792"/>
                </a:lnTo>
                <a:lnTo>
                  <a:pt x="1359128" y="1421892"/>
                </a:lnTo>
                <a:lnTo>
                  <a:pt x="1332242" y="1472692"/>
                </a:lnTo>
                <a:lnTo>
                  <a:pt x="1303108" y="1510792"/>
                </a:lnTo>
                <a:lnTo>
                  <a:pt x="1272209" y="1548892"/>
                </a:lnTo>
                <a:lnTo>
                  <a:pt x="1240028" y="1599692"/>
                </a:lnTo>
                <a:lnTo>
                  <a:pt x="1141349" y="1713992"/>
                </a:lnTo>
                <a:lnTo>
                  <a:pt x="1044397" y="1828292"/>
                </a:lnTo>
                <a:lnTo>
                  <a:pt x="1011618" y="1866392"/>
                </a:lnTo>
                <a:lnTo>
                  <a:pt x="978357" y="1904492"/>
                </a:lnTo>
                <a:lnTo>
                  <a:pt x="944435" y="1942592"/>
                </a:lnTo>
                <a:lnTo>
                  <a:pt x="909713" y="1980692"/>
                </a:lnTo>
                <a:lnTo>
                  <a:pt x="874026" y="2018792"/>
                </a:lnTo>
                <a:lnTo>
                  <a:pt x="837222" y="2044192"/>
                </a:lnTo>
                <a:lnTo>
                  <a:pt x="800481" y="2082292"/>
                </a:lnTo>
                <a:lnTo>
                  <a:pt x="763295" y="2120392"/>
                </a:lnTo>
                <a:lnTo>
                  <a:pt x="725741" y="2145792"/>
                </a:lnTo>
                <a:lnTo>
                  <a:pt x="706462" y="2165197"/>
                </a:lnTo>
                <a:lnTo>
                  <a:pt x="706462" y="2234692"/>
                </a:lnTo>
                <a:lnTo>
                  <a:pt x="704062" y="2247392"/>
                </a:lnTo>
                <a:lnTo>
                  <a:pt x="691680" y="2260092"/>
                </a:lnTo>
                <a:lnTo>
                  <a:pt x="670140" y="2298192"/>
                </a:lnTo>
                <a:lnTo>
                  <a:pt x="640270" y="2336292"/>
                </a:lnTo>
                <a:lnTo>
                  <a:pt x="602894" y="2374392"/>
                </a:lnTo>
                <a:lnTo>
                  <a:pt x="558812" y="2425192"/>
                </a:lnTo>
                <a:lnTo>
                  <a:pt x="508876" y="2475992"/>
                </a:lnTo>
                <a:lnTo>
                  <a:pt x="453910" y="2526792"/>
                </a:lnTo>
                <a:lnTo>
                  <a:pt x="408012" y="2577592"/>
                </a:lnTo>
                <a:lnTo>
                  <a:pt x="363385" y="2615692"/>
                </a:lnTo>
                <a:lnTo>
                  <a:pt x="320713" y="2653792"/>
                </a:lnTo>
                <a:lnTo>
                  <a:pt x="280708" y="2679192"/>
                </a:lnTo>
                <a:lnTo>
                  <a:pt x="244081" y="2717292"/>
                </a:lnTo>
                <a:lnTo>
                  <a:pt x="204635" y="2742692"/>
                </a:lnTo>
                <a:lnTo>
                  <a:pt x="173939" y="2755392"/>
                </a:lnTo>
                <a:lnTo>
                  <a:pt x="153504" y="2768092"/>
                </a:lnTo>
                <a:lnTo>
                  <a:pt x="144830" y="2768092"/>
                </a:lnTo>
                <a:lnTo>
                  <a:pt x="148678" y="2755392"/>
                </a:lnTo>
                <a:lnTo>
                  <a:pt x="164655" y="2742692"/>
                </a:lnTo>
                <a:lnTo>
                  <a:pt x="191262" y="2717292"/>
                </a:lnTo>
                <a:lnTo>
                  <a:pt x="226961" y="2691892"/>
                </a:lnTo>
                <a:lnTo>
                  <a:pt x="260273" y="2653792"/>
                </a:lnTo>
                <a:lnTo>
                  <a:pt x="297446" y="2628392"/>
                </a:lnTo>
                <a:lnTo>
                  <a:pt x="337870" y="2590292"/>
                </a:lnTo>
                <a:lnTo>
                  <a:pt x="380898" y="2552192"/>
                </a:lnTo>
                <a:lnTo>
                  <a:pt x="425894" y="2501392"/>
                </a:lnTo>
                <a:lnTo>
                  <a:pt x="480910" y="2450592"/>
                </a:lnTo>
                <a:lnTo>
                  <a:pt x="532168" y="2399792"/>
                </a:lnTo>
                <a:lnTo>
                  <a:pt x="578675" y="2348992"/>
                </a:lnTo>
                <a:lnTo>
                  <a:pt x="619493" y="2310892"/>
                </a:lnTo>
                <a:lnTo>
                  <a:pt x="653643" y="2272792"/>
                </a:lnTo>
                <a:lnTo>
                  <a:pt x="680161" y="2260092"/>
                </a:lnTo>
                <a:lnTo>
                  <a:pt x="698093" y="2234692"/>
                </a:lnTo>
                <a:lnTo>
                  <a:pt x="706462" y="2234692"/>
                </a:lnTo>
                <a:lnTo>
                  <a:pt x="706462" y="2165197"/>
                </a:lnTo>
                <a:lnTo>
                  <a:pt x="687870" y="2183892"/>
                </a:lnTo>
                <a:lnTo>
                  <a:pt x="649770" y="2209292"/>
                </a:lnTo>
                <a:lnTo>
                  <a:pt x="611505" y="2247392"/>
                </a:lnTo>
                <a:lnTo>
                  <a:pt x="573138" y="2272792"/>
                </a:lnTo>
                <a:lnTo>
                  <a:pt x="534746" y="2310892"/>
                </a:lnTo>
                <a:lnTo>
                  <a:pt x="458114" y="2361692"/>
                </a:lnTo>
                <a:lnTo>
                  <a:pt x="420039" y="2399792"/>
                </a:lnTo>
                <a:lnTo>
                  <a:pt x="382193" y="2425192"/>
                </a:lnTo>
                <a:lnTo>
                  <a:pt x="344652" y="2463292"/>
                </a:lnTo>
                <a:lnTo>
                  <a:pt x="307505" y="2501392"/>
                </a:lnTo>
                <a:lnTo>
                  <a:pt x="270789" y="2526792"/>
                </a:lnTo>
                <a:lnTo>
                  <a:pt x="234594" y="2564892"/>
                </a:lnTo>
                <a:lnTo>
                  <a:pt x="198983" y="2590292"/>
                </a:lnTo>
                <a:lnTo>
                  <a:pt x="164020" y="2628392"/>
                </a:lnTo>
                <a:lnTo>
                  <a:pt x="129768" y="2666492"/>
                </a:lnTo>
                <a:lnTo>
                  <a:pt x="96304" y="2704592"/>
                </a:lnTo>
                <a:lnTo>
                  <a:pt x="63703" y="2742692"/>
                </a:lnTo>
                <a:lnTo>
                  <a:pt x="32029" y="2780792"/>
                </a:lnTo>
                <a:lnTo>
                  <a:pt x="1333" y="2818892"/>
                </a:lnTo>
                <a:lnTo>
                  <a:pt x="0" y="2818892"/>
                </a:lnTo>
                <a:lnTo>
                  <a:pt x="7073" y="2869692"/>
                </a:lnTo>
                <a:lnTo>
                  <a:pt x="13779" y="2920492"/>
                </a:lnTo>
                <a:lnTo>
                  <a:pt x="20091" y="2971292"/>
                </a:lnTo>
                <a:lnTo>
                  <a:pt x="26009" y="3022092"/>
                </a:lnTo>
                <a:lnTo>
                  <a:pt x="31534" y="3072892"/>
                </a:lnTo>
                <a:lnTo>
                  <a:pt x="36626" y="3123692"/>
                </a:lnTo>
                <a:lnTo>
                  <a:pt x="41287" y="3174492"/>
                </a:lnTo>
                <a:lnTo>
                  <a:pt x="45504" y="3225292"/>
                </a:lnTo>
                <a:lnTo>
                  <a:pt x="49263" y="3276092"/>
                </a:lnTo>
                <a:lnTo>
                  <a:pt x="52552" y="3326892"/>
                </a:lnTo>
                <a:lnTo>
                  <a:pt x="55359" y="3377692"/>
                </a:lnTo>
                <a:lnTo>
                  <a:pt x="57670" y="3428492"/>
                </a:lnTo>
                <a:lnTo>
                  <a:pt x="59474" y="3479292"/>
                </a:lnTo>
                <a:lnTo>
                  <a:pt x="60756" y="3530092"/>
                </a:lnTo>
                <a:lnTo>
                  <a:pt x="61518" y="3580892"/>
                </a:lnTo>
                <a:lnTo>
                  <a:pt x="112725" y="3568192"/>
                </a:lnTo>
                <a:lnTo>
                  <a:pt x="163957" y="3568192"/>
                </a:lnTo>
                <a:lnTo>
                  <a:pt x="215201" y="3555492"/>
                </a:lnTo>
                <a:lnTo>
                  <a:pt x="368998" y="3555492"/>
                </a:lnTo>
                <a:lnTo>
                  <a:pt x="420281" y="3542792"/>
                </a:lnTo>
                <a:lnTo>
                  <a:pt x="1338262" y="3542792"/>
                </a:lnTo>
                <a:lnTo>
                  <a:pt x="1387779" y="3530092"/>
                </a:lnTo>
                <a:lnTo>
                  <a:pt x="1536166" y="3530092"/>
                </a:lnTo>
                <a:lnTo>
                  <a:pt x="1585595" y="3517392"/>
                </a:lnTo>
                <a:lnTo>
                  <a:pt x="1635010" y="3517392"/>
                </a:lnTo>
                <a:lnTo>
                  <a:pt x="1733829" y="3504692"/>
                </a:lnTo>
                <a:lnTo>
                  <a:pt x="1882127" y="3504692"/>
                </a:lnTo>
                <a:lnTo>
                  <a:pt x="1931606" y="3491992"/>
                </a:lnTo>
                <a:lnTo>
                  <a:pt x="2179510" y="3491992"/>
                </a:lnTo>
                <a:lnTo>
                  <a:pt x="2229243" y="3479292"/>
                </a:lnTo>
                <a:lnTo>
                  <a:pt x="2279027" y="3479292"/>
                </a:lnTo>
                <a:lnTo>
                  <a:pt x="2279954" y="3466592"/>
                </a:lnTo>
                <a:lnTo>
                  <a:pt x="2281809" y="3441192"/>
                </a:lnTo>
                <a:lnTo>
                  <a:pt x="2283409" y="3415792"/>
                </a:lnTo>
                <a:lnTo>
                  <a:pt x="2284996" y="3390392"/>
                </a:lnTo>
                <a:lnTo>
                  <a:pt x="2288298" y="3339592"/>
                </a:lnTo>
                <a:lnTo>
                  <a:pt x="2291473" y="3288792"/>
                </a:lnTo>
                <a:lnTo>
                  <a:pt x="2294242" y="3237992"/>
                </a:lnTo>
                <a:lnTo>
                  <a:pt x="2296350" y="3174492"/>
                </a:lnTo>
                <a:lnTo>
                  <a:pt x="2297531" y="3123692"/>
                </a:lnTo>
                <a:close/>
              </a:path>
              <a:path w="2487930" h="3581400">
                <a:moveTo>
                  <a:pt x="2361387" y="2595676"/>
                </a:moveTo>
                <a:lnTo>
                  <a:pt x="1588884" y="2588310"/>
                </a:lnTo>
                <a:lnTo>
                  <a:pt x="1537385" y="2588158"/>
                </a:lnTo>
                <a:lnTo>
                  <a:pt x="1529346" y="2587345"/>
                </a:lnTo>
                <a:lnTo>
                  <a:pt x="1522336" y="2585047"/>
                </a:lnTo>
                <a:lnTo>
                  <a:pt x="1516392" y="2581516"/>
                </a:lnTo>
                <a:lnTo>
                  <a:pt x="1511554" y="2577007"/>
                </a:lnTo>
                <a:lnTo>
                  <a:pt x="1389761" y="2707068"/>
                </a:lnTo>
                <a:lnTo>
                  <a:pt x="2239353" y="2714714"/>
                </a:lnTo>
                <a:lnTo>
                  <a:pt x="2269159" y="2682887"/>
                </a:lnTo>
                <a:lnTo>
                  <a:pt x="2298814" y="2652725"/>
                </a:lnTo>
                <a:lnTo>
                  <a:pt x="2329497" y="2623489"/>
                </a:lnTo>
                <a:lnTo>
                  <a:pt x="2361387" y="2595676"/>
                </a:lnTo>
                <a:close/>
              </a:path>
              <a:path w="2487930" h="3581400">
                <a:moveTo>
                  <a:pt x="2430767" y="508850"/>
                </a:moveTo>
                <a:lnTo>
                  <a:pt x="2395575" y="474154"/>
                </a:lnTo>
                <a:lnTo>
                  <a:pt x="2363025" y="437400"/>
                </a:lnTo>
                <a:lnTo>
                  <a:pt x="2332647" y="398957"/>
                </a:lnTo>
                <a:lnTo>
                  <a:pt x="2303945" y="359206"/>
                </a:lnTo>
                <a:lnTo>
                  <a:pt x="2276449" y="318516"/>
                </a:lnTo>
                <a:lnTo>
                  <a:pt x="2196300" y="194576"/>
                </a:lnTo>
                <a:lnTo>
                  <a:pt x="2168753" y="153885"/>
                </a:lnTo>
                <a:lnTo>
                  <a:pt x="2139988" y="114134"/>
                </a:lnTo>
                <a:lnTo>
                  <a:pt x="2109508" y="75692"/>
                </a:lnTo>
                <a:lnTo>
                  <a:pt x="2076831" y="38925"/>
                </a:lnTo>
                <a:lnTo>
                  <a:pt x="2047138" y="76885"/>
                </a:lnTo>
                <a:lnTo>
                  <a:pt x="2008746" y="109054"/>
                </a:lnTo>
                <a:lnTo>
                  <a:pt x="1965782" y="137375"/>
                </a:lnTo>
                <a:lnTo>
                  <a:pt x="1922399" y="163791"/>
                </a:lnTo>
                <a:lnTo>
                  <a:pt x="1957057" y="200761"/>
                </a:lnTo>
                <a:lnTo>
                  <a:pt x="1989226" y="239661"/>
                </a:lnTo>
                <a:lnTo>
                  <a:pt x="2019401" y="280060"/>
                </a:lnTo>
                <a:lnTo>
                  <a:pt x="2048129" y="321576"/>
                </a:lnTo>
                <a:lnTo>
                  <a:pt x="2130679" y="448716"/>
                </a:lnTo>
                <a:lnTo>
                  <a:pt x="2158708" y="490601"/>
                </a:lnTo>
                <a:lnTo>
                  <a:pt x="2187879" y="531583"/>
                </a:lnTo>
                <a:lnTo>
                  <a:pt x="2218677" y="571246"/>
                </a:lnTo>
                <a:lnTo>
                  <a:pt x="2251633" y="609180"/>
                </a:lnTo>
                <a:lnTo>
                  <a:pt x="2287270" y="644994"/>
                </a:lnTo>
                <a:lnTo>
                  <a:pt x="2323122" y="610831"/>
                </a:lnTo>
                <a:lnTo>
                  <a:pt x="2394039" y="541934"/>
                </a:lnTo>
                <a:lnTo>
                  <a:pt x="2430767" y="508850"/>
                </a:lnTo>
                <a:close/>
              </a:path>
              <a:path w="2487930" h="3581400">
                <a:moveTo>
                  <a:pt x="2455405" y="581558"/>
                </a:moveTo>
                <a:lnTo>
                  <a:pt x="2425039" y="610476"/>
                </a:lnTo>
                <a:lnTo>
                  <a:pt x="2365133" y="669340"/>
                </a:lnTo>
                <a:lnTo>
                  <a:pt x="2334577" y="698131"/>
                </a:lnTo>
                <a:lnTo>
                  <a:pt x="2334107" y="702132"/>
                </a:lnTo>
                <a:lnTo>
                  <a:pt x="2335784" y="706145"/>
                </a:lnTo>
                <a:lnTo>
                  <a:pt x="2336774" y="711022"/>
                </a:lnTo>
                <a:lnTo>
                  <a:pt x="2336774" y="1565427"/>
                </a:lnTo>
                <a:lnTo>
                  <a:pt x="2371077" y="1540941"/>
                </a:lnTo>
                <a:lnTo>
                  <a:pt x="2403462" y="1514678"/>
                </a:lnTo>
                <a:lnTo>
                  <a:pt x="2432164" y="1485099"/>
                </a:lnTo>
                <a:lnTo>
                  <a:pt x="2455405" y="1450657"/>
                </a:lnTo>
                <a:lnTo>
                  <a:pt x="2455405" y="581558"/>
                </a:lnTo>
                <a:close/>
              </a:path>
              <a:path w="2487930" h="3581400">
                <a:moveTo>
                  <a:pt x="2487599" y="2922079"/>
                </a:moveTo>
                <a:lnTo>
                  <a:pt x="2486952" y="2869755"/>
                </a:lnTo>
                <a:lnTo>
                  <a:pt x="2484666" y="2817761"/>
                </a:lnTo>
                <a:lnTo>
                  <a:pt x="2480437" y="2766250"/>
                </a:lnTo>
                <a:lnTo>
                  <a:pt x="2473998" y="2715349"/>
                </a:lnTo>
                <a:lnTo>
                  <a:pt x="2465057" y="2665196"/>
                </a:lnTo>
                <a:lnTo>
                  <a:pt x="2453335" y="2615946"/>
                </a:lnTo>
                <a:lnTo>
                  <a:pt x="2416543" y="2642565"/>
                </a:lnTo>
                <a:lnTo>
                  <a:pt x="2381732" y="2672029"/>
                </a:lnTo>
                <a:lnTo>
                  <a:pt x="2348534" y="2703550"/>
                </a:lnTo>
                <a:lnTo>
                  <a:pt x="2316518" y="2736316"/>
                </a:lnTo>
                <a:lnTo>
                  <a:pt x="2331174" y="2783065"/>
                </a:lnTo>
                <a:lnTo>
                  <a:pt x="2343023" y="2830728"/>
                </a:lnTo>
                <a:lnTo>
                  <a:pt x="2352306" y="2879191"/>
                </a:lnTo>
                <a:lnTo>
                  <a:pt x="2359253" y="2928340"/>
                </a:lnTo>
                <a:lnTo>
                  <a:pt x="2364130" y="2978061"/>
                </a:lnTo>
                <a:lnTo>
                  <a:pt x="2367140" y="3028226"/>
                </a:lnTo>
                <a:lnTo>
                  <a:pt x="2368550" y="3078721"/>
                </a:lnTo>
                <a:lnTo>
                  <a:pt x="2368600" y="3129445"/>
                </a:lnTo>
                <a:lnTo>
                  <a:pt x="2367508" y="3180270"/>
                </a:lnTo>
                <a:lnTo>
                  <a:pt x="2365540" y="3231070"/>
                </a:lnTo>
                <a:lnTo>
                  <a:pt x="2353627" y="3431806"/>
                </a:lnTo>
                <a:lnTo>
                  <a:pt x="2377998" y="3414699"/>
                </a:lnTo>
                <a:lnTo>
                  <a:pt x="2427935" y="3379990"/>
                </a:lnTo>
                <a:lnTo>
                  <a:pt x="2467279" y="3335210"/>
                </a:lnTo>
                <a:lnTo>
                  <a:pt x="2472652" y="3234829"/>
                </a:lnTo>
                <a:lnTo>
                  <a:pt x="2482456" y="3079559"/>
                </a:lnTo>
                <a:lnTo>
                  <a:pt x="2485059" y="3027121"/>
                </a:lnTo>
                <a:lnTo>
                  <a:pt x="2486876" y="2974581"/>
                </a:lnTo>
                <a:lnTo>
                  <a:pt x="2487599" y="2922079"/>
                </a:lnTo>
                <a:close/>
              </a:path>
            </a:pathLst>
          </a:custGeom>
          <a:solidFill>
            <a:srgbClr val="FF91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4446" y="2879213"/>
            <a:ext cx="9772650" cy="1818005"/>
            <a:chOff x="2114446" y="2879213"/>
            <a:chExt cx="9772650" cy="1818005"/>
          </a:xfrm>
        </p:grpSpPr>
        <p:sp>
          <p:nvSpPr>
            <p:cNvPr id="3" name="object 3"/>
            <p:cNvSpPr/>
            <p:nvPr/>
          </p:nvSpPr>
          <p:spPr>
            <a:xfrm>
              <a:off x="2114446" y="2879213"/>
              <a:ext cx="9772650" cy="1818005"/>
            </a:xfrm>
            <a:custGeom>
              <a:avLst/>
              <a:gdLst/>
              <a:ahLst/>
              <a:cxnLst/>
              <a:rect l="l" t="t" r="r" b="b"/>
              <a:pathLst>
                <a:path w="9772650" h="1818004">
                  <a:moveTo>
                    <a:pt x="955315" y="1324088"/>
                  </a:moveTo>
                  <a:lnTo>
                    <a:pt x="908012" y="1322426"/>
                  </a:lnTo>
                  <a:lnTo>
                    <a:pt x="861607" y="1317514"/>
                  </a:lnTo>
                  <a:lnTo>
                    <a:pt x="816212" y="1309464"/>
                  </a:lnTo>
                  <a:lnTo>
                    <a:pt x="771939" y="1298388"/>
                  </a:lnTo>
                  <a:lnTo>
                    <a:pt x="728899" y="1284399"/>
                  </a:lnTo>
                  <a:lnTo>
                    <a:pt x="687206" y="1267608"/>
                  </a:lnTo>
                  <a:lnTo>
                    <a:pt x="646970" y="1248127"/>
                  </a:lnTo>
                  <a:lnTo>
                    <a:pt x="608305" y="1226068"/>
                  </a:lnTo>
                  <a:lnTo>
                    <a:pt x="571323" y="1201544"/>
                  </a:lnTo>
                  <a:lnTo>
                    <a:pt x="536134" y="1174666"/>
                  </a:lnTo>
                  <a:lnTo>
                    <a:pt x="502852" y="1145547"/>
                  </a:lnTo>
                  <a:lnTo>
                    <a:pt x="471588" y="1114297"/>
                  </a:lnTo>
                  <a:lnTo>
                    <a:pt x="442455" y="1081031"/>
                  </a:lnTo>
                  <a:lnTo>
                    <a:pt x="415565" y="1045859"/>
                  </a:lnTo>
                  <a:lnTo>
                    <a:pt x="391030" y="1008893"/>
                  </a:lnTo>
                  <a:lnTo>
                    <a:pt x="368961" y="970246"/>
                  </a:lnTo>
                  <a:lnTo>
                    <a:pt x="349471" y="930029"/>
                  </a:lnTo>
                  <a:lnTo>
                    <a:pt x="332672" y="888355"/>
                  </a:lnTo>
                  <a:lnTo>
                    <a:pt x="318676" y="845336"/>
                  </a:lnTo>
                  <a:lnTo>
                    <a:pt x="307595" y="801083"/>
                  </a:lnTo>
                  <a:lnTo>
                    <a:pt x="299541" y="755708"/>
                  </a:lnTo>
                  <a:lnTo>
                    <a:pt x="294627" y="709325"/>
                  </a:lnTo>
                  <a:lnTo>
                    <a:pt x="292964" y="662044"/>
                  </a:lnTo>
                  <a:lnTo>
                    <a:pt x="294627" y="614763"/>
                  </a:lnTo>
                  <a:lnTo>
                    <a:pt x="299541" y="568379"/>
                  </a:lnTo>
                  <a:lnTo>
                    <a:pt x="307595" y="523005"/>
                  </a:lnTo>
                  <a:lnTo>
                    <a:pt x="318676" y="478752"/>
                  </a:lnTo>
                  <a:lnTo>
                    <a:pt x="332672" y="435733"/>
                  </a:lnTo>
                  <a:lnTo>
                    <a:pt x="349471" y="394059"/>
                  </a:lnTo>
                  <a:lnTo>
                    <a:pt x="368961" y="353842"/>
                  </a:lnTo>
                  <a:lnTo>
                    <a:pt x="391030" y="315195"/>
                  </a:lnTo>
                  <a:lnTo>
                    <a:pt x="415565" y="278229"/>
                  </a:lnTo>
                  <a:lnTo>
                    <a:pt x="442455" y="243057"/>
                  </a:lnTo>
                  <a:lnTo>
                    <a:pt x="471588" y="209790"/>
                  </a:lnTo>
                  <a:lnTo>
                    <a:pt x="502852" y="178541"/>
                  </a:lnTo>
                  <a:lnTo>
                    <a:pt x="536134" y="149422"/>
                  </a:lnTo>
                  <a:lnTo>
                    <a:pt x="571323" y="122544"/>
                  </a:lnTo>
                  <a:lnTo>
                    <a:pt x="608305" y="98020"/>
                  </a:lnTo>
                  <a:lnTo>
                    <a:pt x="646970" y="75961"/>
                  </a:lnTo>
                  <a:lnTo>
                    <a:pt x="687206" y="56480"/>
                  </a:lnTo>
                  <a:lnTo>
                    <a:pt x="728899" y="39689"/>
                  </a:lnTo>
                  <a:lnTo>
                    <a:pt x="771939" y="25699"/>
                  </a:lnTo>
                  <a:lnTo>
                    <a:pt x="816212" y="14624"/>
                  </a:lnTo>
                  <a:lnTo>
                    <a:pt x="861607" y="6574"/>
                  </a:lnTo>
                  <a:lnTo>
                    <a:pt x="908012" y="1662"/>
                  </a:lnTo>
                  <a:lnTo>
                    <a:pt x="955315" y="0"/>
                  </a:lnTo>
                  <a:lnTo>
                    <a:pt x="1002618" y="1662"/>
                  </a:lnTo>
                  <a:lnTo>
                    <a:pt x="1049023" y="6574"/>
                  </a:lnTo>
                  <a:lnTo>
                    <a:pt x="1094418" y="14624"/>
                  </a:lnTo>
                  <a:lnTo>
                    <a:pt x="1138692" y="25699"/>
                  </a:lnTo>
                  <a:lnTo>
                    <a:pt x="1181731" y="39689"/>
                  </a:lnTo>
                  <a:lnTo>
                    <a:pt x="1223425" y="56480"/>
                  </a:lnTo>
                  <a:lnTo>
                    <a:pt x="1263660" y="75961"/>
                  </a:lnTo>
                  <a:lnTo>
                    <a:pt x="1302325" y="98020"/>
                  </a:lnTo>
                  <a:lnTo>
                    <a:pt x="1339308" y="122544"/>
                  </a:lnTo>
                  <a:lnTo>
                    <a:pt x="1374496" y="149422"/>
                  </a:lnTo>
                  <a:lnTo>
                    <a:pt x="1407778" y="178541"/>
                  </a:lnTo>
                  <a:lnTo>
                    <a:pt x="1439042" y="209790"/>
                  </a:lnTo>
                  <a:lnTo>
                    <a:pt x="1468175" y="243057"/>
                  </a:lnTo>
                  <a:lnTo>
                    <a:pt x="1495065" y="278229"/>
                  </a:lnTo>
                  <a:lnTo>
                    <a:pt x="1519601" y="315195"/>
                  </a:lnTo>
                  <a:lnTo>
                    <a:pt x="1541670" y="353842"/>
                  </a:lnTo>
                  <a:lnTo>
                    <a:pt x="1561160" y="394059"/>
                  </a:lnTo>
                  <a:lnTo>
                    <a:pt x="1577959" y="435733"/>
                  </a:lnTo>
                  <a:lnTo>
                    <a:pt x="1591954" y="478752"/>
                  </a:lnTo>
                  <a:lnTo>
                    <a:pt x="1603035" y="523005"/>
                  </a:lnTo>
                  <a:lnTo>
                    <a:pt x="1611089" y="568379"/>
                  </a:lnTo>
                  <a:lnTo>
                    <a:pt x="1616003" y="614763"/>
                  </a:lnTo>
                  <a:lnTo>
                    <a:pt x="1617666" y="662044"/>
                  </a:lnTo>
                  <a:lnTo>
                    <a:pt x="1616003" y="709325"/>
                  </a:lnTo>
                  <a:lnTo>
                    <a:pt x="1611089" y="755708"/>
                  </a:lnTo>
                  <a:lnTo>
                    <a:pt x="1603035" y="801083"/>
                  </a:lnTo>
                  <a:lnTo>
                    <a:pt x="1591954" y="845336"/>
                  </a:lnTo>
                  <a:lnTo>
                    <a:pt x="1577959" y="888355"/>
                  </a:lnTo>
                  <a:lnTo>
                    <a:pt x="1561160" y="930029"/>
                  </a:lnTo>
                  <a:lnTo>
                    <a:pt x="1541670" y="970246"/>
                  </a:lnTo>
                  <a:lnTo>
                    <a:pt x="1519601" y="1008893"/>
                  </a:lnTo>
                  <a:lnTo>
                    <a:pt x="1495065" y="1045859"/>
                  </a:lnTo>
                  <a:lnTo>
                    <a:pt x="1468175" y="1081031"/>
                  </a:lnTo>
                  <a:lnTo>
                    <a:pt x="1439042" y="1114297"/>
                  </a:lnTo>
                  <a:lnTo>
                    <a:pt x="1407778" y="1145547"/>
                  </a:lnTo>
                  <a:lnTo>
                    <a:pt x="1374496" y="1174666"/>
                  </a:lnTo>
                  <a:lnTo>
                    <a:pt x="1339308" y="1201544"/>
                  </a:lnTo>
                  <a:lnTo>
                    <a:pt x="1302325" y="1226068"/>
                  </a:lnTo>
                  <a:lnTo>
                    <a:pt x="1263660" y="1248127"/>
                  </a:lnTo>
                  <a:lnTo>
                    <a:pt x="1223425" y="1267608"/>
                  </a:lnTo>
                  <a:lnTo>
                    <a:pt x="1181731" y="1284399"/>
                  </a:lnTo>
                  <a:lnTo>
                    <a:pt x="1138692" y="1298388"/>
                  </a:lnTo>
                  <a:lnTo>
                    <a:pt x="1094418" y="1309464"/>
                  </a:lnTo>
                  <a:lnTo>
                    <a:pt x="1049023" y="1317514"/>
                  </a:lnTo>
                  <a:lnTo>
                    <a:pt x="1002618" y="1322426"/>
                  </a:lnTo>
                  <a:lnTo>
                    <a:pt x="955315" y="1324088"/>
                  </a:lnTo>
                  <a:close/>
                </a:path>
                <a:path w="9772650" h="1818004">
                  <a:moveTo>
                    <a:pt x="9772650" y="1817437"/>
                  </a:moveTo>
                  <a:lnTo>
                    <a:pt x="0" y="1817437"/>
                  </a:lnTo>
                  <a:lnTo>
                    <a:pt x="0" y="623850"/>
                  </a:lnTo>
                  <a:lnTo>
                    <a:pt x="217988" y="623850"/>
                  </a:lnTo>
                  <a:lnTo>
                    <a:pt x="217391" y="634932"/>
                  </a:lnTo>
                  <a:lnTo>
                    <a:pt x="216935" y="646051"/>
                  </a:lnTo>
                  <a:lnTo>
                    <a:pt x="216644" y="657211"/>
                  </a:lnTo>
                  <a:lnTo>
                    <a:pt x="216542" y="668413"/>
                  </a:lnTo>
                  <a:lnTo>
                    <a:pt x="218127" y="717383"/>
                  </a:lnTo>
                  <a:lnTo>
                    <a:pt x="222816" y="765507"/>
                  </a:lnTo>
                  <a:lnTo>
                    <a:pt x="230512" y="812688"/>
                  </a:lnTo>
                  <a:lnTo>
                    <a:pt x="241116" y="858826"/>
                  </a:lnTo>
                  <a:lnTo>
                    <a:pt x="254530" y="903825"/>
                  </a:lnTo>
                  <a:lnTo>
                    <a:pt x="270656" y="947585"/>
                  </a:lnTo>
                  <a:lnTo>
                    <a:pt x="289396" y="990009"/>
                  </a:lnTo>
                  <a:lnTo>
                    <a:pt x="310650" y="1030998"/>
                  </a:lnTo>
                  <a:lnTo>
                    <a:pt x="334322" y="1070454"/>
                  </a:lnTo>
                  <a:lnTo>
                    <a:pt x="360313" y="1108279"/>
                  </a:lnTo>
                  <a:lnTo>
                    <a:pt x="388525" y="1144376"/>
                  </a:lnTo>
                  <a:lnTo>
                    <a:pt x="418860" y="1178645"/>
                  </a:lnTo>
                  <a:lnTo>
                    <a:pt x="451218" y="1210989"/>
                  </a:lnTo>
                  <a:lnTo>
                    <a:pt x="485503" y="1241309"/>
                  </a:lnTo>
                  <a:lnTo>
                    <a:pt x="521617" y="1269508"/>
                  </a:lnTo>
                  <a:lnTo>
                    <a:pt x="559459" y="1295487"/>
                  </a:lnTo>
                  <a:lnTo>
                    <a:pt x="598934" y="1319148"/>
                  </a:lnTo>
                  <a:lnTo>
                    <a:pt x="639942" y="1340393"/>
                  </a:lnTo>
                  <a:lnTo>
                    <a:pt x="682385" y="1359123"/>
                  </a:lnTo>
                  <a:lnTo>
                    <a:pt x="726166" y="1375242"/>
                  </a:lnTo>
                  <a:lnTo>
                    <a:pt x="771185" y="1388649"/>
                  </a:lnTo>
                  <a:lnTo>
                    <a:pt x="817345" y="1399249"/>
                  </a:lnTo>
                  <a:lnTo>
                    <a:pt x="864547" y="1406941"/>
                  </a:lnTo>
                  <a:lnTo>
                    <a:pt x="912694" y="1411628"/>
                  </a:lnTo>
                  <a:lnTo>
                    <a:pt x="961687" y="1413213"/>
                  </a:lnTo>
                  <a:lnTo>
                    <a:pt x="9772650" y="1413213"/>
                  </a:lnTo>
                  <a:lnTo>
                    <a:pt x="9772650" y="1817437"/>
                  </a:lnTo>
                  <a:close/>
                </a:path>
                <a:path w="9772650" h="1818004">
                  <a:moveTo>
                    <a:pt x="9772650" y="1413213"/>
                  </a:moveTo>
                  <a:lnTo>
                    <a:pt x="961687" y="1413213"/>
                  </a:lnTo>
                  <a:lnTo>
                    <a:pt x="1010680" y="1411628"/>
                  </a:lnTo>
                  <a:lnTo>
                    <a:pt x="1058827" y="1406941"/>
                  </a:lnTo>
                  <a:lnTo>
                    <a:pt x="1106029" y="1399249"/>
                  </a:lnTo>
                  <a:lnTo>
                    <a:pt x="1152189" y="1388649"/>
                  </a:lnTo>
                  <a:lnTo>
                    <a:pt x="1197208" y="1375242"/>
                  </a:lnTo>
                  <a:lnTo>
                    <a:pt x="1240989" y="1359123"/>
                  </a:lnTo>
                  <a:lnTo>
                    <a:pt x="1283432" y="1340393"/>
                  </a:lnTo>
                  <a:lnTo>
                    <a:pt x="1324440" y="1319148"/>
                  </a:lnTo>
                  <a:lnTo>
                    <a:pt x="1363914" y="1295487"/>
                  </a:lnTo>
                  <a:lnTo>
                    <a:pt x="1401757" y="1269508"/>
                  </a:lnTo>
                  <a:lnTo>
                    <a:pt x="1437870" y="1241309"/>
                  </a:lnTo>
                  <a:lnTo>
                    <a:pt x="1472156" y="1210989"/>
                  </a:lnTo>
                  <a:lnTo>
                    <a:pt x="1504514" y="1178645"/>
                  </a:lnTo>
                  <a:lnTo>
                    <a:pt x="1534849" y="1144376"/>
                  </a:lnTo>
                  <a:lnTo>
                    <a:pt x="1563061" y="1108279"/>
                  </a:lnTo>
                  <a:lnTo>
                    <a:pt x="1589051" y="1070454"/>
                  </a:lnTo>
                  <a:lnTo>
                    <a:pt x="1612723" y="1030998"/>
                  </a:lnTo>
                  <a:lnTo>
                    <a:pt x="1633978" y="990009"/>
                  </a:lnTo>
                  <a:lnTo>
                    <a:pt x="1652718" y="947585"/>
                  </a:lnTo>
                  <a:lnTo>
                    <a:pt x="1668843" y="903825"/>
                  </a:lnTo>
                  <a:lnTo>
                    <a:pt x="1682257" y="858826"/>
                  </a:lnTo>
                  <a:lnTo>
                    <a:pt x="1692862" y="812688"/>
                  </a:lnTo>
                  <a:lnTo>
                    <a:pt x="1700557" y="765507"/>
                  </a:lnTo>
                  <a:lnTo>
                    <a:pt x="1705247" y="717383"/>
                  </a:lnTo>
                  <a:lnTo>
                    <a:pt x="1706832" y="668413"/>
                  </a:lnTo>
                  <a:lnTo>
                    <a:pt x="1706730" y="657211"/>
                  </a:lnTo>
                  <a:lnTo>
                    <a:pt x="1706439" y="646051"/>
                  </a:lnTo>
                  <a:lnTo>
                    <a:pt x="1705983" y="634932"/>
                  </a:lnTo>
                  <a:lnTo>
                    <a:pt x="1705386" y="623850"/>
                  </a:lnTo>
                  <a:lnTo>
                    <a:pt x="9772650" y="623850"/>
                  </a:lnTo>
                  <a:lnTo>
                    <a:pt x="9772650" y="1413213"/>
                  </a:lnTo>
                  <a:close/>
                </a:path>
              </a:pathLst>
            </a:custGeom>
            <a:solidFill>
              <a:srgbClr val="2C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85742" y="3057461"/>
              <a:ext cx="968375" cy="967740"/>
            </a:xfrm>
            <a:custGeom>
              <a:avLst/>
              <a:gdLst/>
              <a:ahLst/>
              <a:cxnLst/>
              <a:rect l="l" t="t" r="r" b="b"/>
              <a:pathLst>
                <a:path w="968375" h="967739">
                  <a:moveTo>
                    <a:pt x="484019" y="967591"/>
                  </a:moveTo>
                  <a:lnTo>
                    <a:pt x="437404" y="965376"/>
                  </a:lnTo>
                  <a:lnTo>
                    <a:pt x="392043" y="958867"/>
                  </a:lnTo>
                  <a:lnTo>
                    <a:pt x="348139" y="948267"/>
                  </a:lnTo>
                  <a:lnTo>
                    <a:pt x="305893" y="933778"/>
                  </a:lnTo>
                  <a:lnTo>
                    <a:pt x="265511" y="915604"/>
                  </a:lnTo>
                  <a:lnTo>
                    <a:pt x="227193" y="893946"/>
                  </a:lnTo>
                  <a:lnTo>
                    <a:pt x="191143" y="869007"/>
                  </a:lnTo>
                  <a:lnTo>
                    <a:pt x="157564" y="840991"/>
                  </a:lnTo>
                  <a:lnTo>
                    <a:pt x="126658" y="810100"/>
                  </a:lnTo>
                  <a:lnTo>
                    <a:pt x="98629" y="776536"/>
                  </a:lnTo>
                  <a:lnTo>
                    <a:pt x="73679" y="740503"/>
                  </a:lnTo>
                  <a:lnTo>
                    <a:pt x="52011" y="702203"/>
                  </a:lnTo>
                  <a:lnTo>
                    <a:pt x="33828" y="661839"/>
                  </a:lnTo>
                  <a:lnTo>
                    <a:pt x="19332" y="619613"/>
                  </a:lnTo>
                  <a:lnTo>
                    <a:pt x="8727" y="575729"/>
                  </a:lnTo>
                  <a:lnTo>
                    <a:pt x="2215" y="530389"/>
                  </a:lnTo>
                  <a:lnTo>
                    <a:pt x="0" y="483795"/>
                  </a:lnTo>
                  <a:lnTo>
                    <a:pt x="2215" y="437202"/>
                  </a:lnTo>
                  <a:lnTo>
                    <a:pt x="8727" y="391862"/>
                  </a:lnTo>
                  <a:lnTo>
                    <a:pt x="19332" y="347977"/>
                  </a:lnTo>
                  <a:lnTo>
                    <a:pt x="33828" y="305752"/>
                  </a:lnTo>
                  <a:lnTo>
                    <a:pt x="52011" y="265388"/>
                  </a:lnTo>
                  <a:lnTo>
                    <a:pt x="73679" y="227087"/>
                  </a:lnTo>
                  <a:lnTo>
                    <a:pt x="98629" y="191054"/>
                  </a:lnTo>
                  <a:lnTo>
                    <a:pt x="126658" y="157491"/>
                  </a:lnTo>
                  <a:lnTo>
                    <a:pt x="157564" y="126599"/>
                  </a:lnTo>
                  <a:lnTo>
                    <a:pt x="191143" y="98583"/>
                  </a:lnTo>
                  <a:lnTo>
                    <a:pt x="227193" y="73645"/>
                  </a:lnTo>
                  <a:lnTo>
                    <a:pt x="265511" y="51987"/>
                  </a:lnTo>
                  <a:lnTo>
                    <a:pt x="305893" y="33812"/>
                  </a:lnTo>
                  <a:lnTo>
                    <a:pt x="348139" y="19323"/>
                  </a:lnTo>
                  <a:lnTo>
                    <a:pt x="392043" y="8723"/>
                  </a:lnTo>
                  <a:lnTo>
                    <a:pt x="437404" y="2214"/>
                  </a:lnTo>
                  <a:lnTo>
                    <a:pt x="484019" y="0"/>
                  </a:lnTo>
                  <a:lnTo>
                    <a:pt x="530634" y="2214"/>
                  </a:lnTo>
                  <a:lnTo>
                    <a:pt x="575996" y="8723"/>
                  </a:lnTo>
                  <a:lnTo>
                    <a:pt x="619900" y="19323"/>
                  </a:lnTo>
                  <a:lnTo>
                    <a:pt x="662145" y="33812"/>
                  </a:lnTo>
                  <a:lnTo>
                    <a:pt x="702528" y="51987"/>
                  </a:lnTo>
                  <a:lnTo>
                    <a:pt x="740846" y="73645"/>
                  </a:lnTo>
                  <a:lnTo>
                    <a:pt x="776896" y="98583"/>
                  </a:lnTo>
                  <a:lnTo>
                    <a:pt x="796069" y="114580"/>
                  </a:lnTo>
                  <a:lnTo>
                    <a:pt x="484019" y="114580"/>
                  </a:lnTo>
                  <a:lnTo>
                    <a:pt x="437683" y="117456"/>
                  </a:lnTo>
                  <a:lnTo>
                    <a:pt x="393064" y="125855"/>
                  </a:lnTo>
                  <a:lnTo>
                    <a:pt x="350510" y="139431"/>
                  </a:lnTo>
                  <a:lnTo>
                    <a:pt x="310366" y="157838"/>
                  </a:lnTo>
                  <a:lnTo>
                    <a:pt x="272978" y="180729"/>
                  </a:lnTo>
                  <a:lnTo>
                    <a:pt x="238692" y="207759"/>
                  </a:lnTo>
                  <a:lnTo>
                    <a:pt x="207855" y="238581"/>
                  </a:lnTo>
                  <a:lnTo>
                    <a:pt x="180812" y="272851"/>
                  </a:lnTo>
                  <a:lnTo>
                    <a:pt x="157911" y="310222"/>
                  </a:lnTo>
                  <a:lnTo>
                    <a:pt x="139496" y="350348"/>
                  </a:lnTo>
                  <a:lnTo>
                    <a:pt x="125914" y="392882"/>
                  </a:lnTo>
                  <a:lnTo>
                    <a:pt x="117511" y="437480"/>
                  </a:lnTo>
                  <a:lnTo>
                    <a:pt x="114633" y="483795"/>
                  </a:lnTo>
                  <a:lnTo>
                    <a:pt x="117511" y="530110"/>
                  </a:lnTo>
                  <a:lnTo>
                    <a:pt x="125914" y="574708"/>
                  </a:lnTo>
                  <a:lnTo>
                    <a:pt x="139496" y="617243"/>
                  </a:lnTo>
                  <a:lnTo>
                    <a:pt x="157911" y="657368"/>
                  </a:lnTo>
                  <a:lnTo>
                    <a:pt x="180812" y="694739"/>
                  </a:lnTo>
                  <a:lnTo>
                    <a:pt x="207855" y="729009"/>
                  </a:lnTo>
                  <a:lnTo>
                    <a:pt x="238692" y="759832"/>
                  </a:lnTo>
                  <a:lnTo>
                    <a:pt x="272978" y="786862"/>
                  </a:lnTo>
                  <a:lnTo>
                    <a:pt x="310366" y="809753"/>
                  </a:lnTo>
                  <a:lnTo>
                    <a:pt x="350510" y="828159"/>
                  </a:lnTo>
                  <a:lnTo>
                    <a:pt x="393064" y="841735"/>
                  </a:lnTo>
                  <a:lnTo>
                    <a:pt x="437683" y="850134"/>
                  </a:lnTo>
                  <a:lnTo>
                    <a:pt x="484019" y="853011"/>
                  </a:lnTo>
                  <a:lnTo>
                    <a:pt x="796069" y="853011"/>
                  </a:lnTo>
                  <a:lnTo>
                    <a:pt x="776896" y="869007"/>
                  </a:lnTo>
                  <a:lnTo>
                    <a:pt x="740846" y="893946"/>
                  </a:lnTo>
                  <a:lnTo>
                    <a:pt x="702528" y="915604"/>
                  </a:lnTo>
                  <a:lnTo>
                    <a:pt x="662145" y="933778"/>
                  </a:lnTo>
                  <a:lnTo>
                    <a:pt x="619900" y="948267"/>
                  </a:lnTo>
                  <a:lnTo>
                    <a:pt x="575996" y="958867"/>
                  </a:lnTo>
                  <a:lnTo>
                    <a:pt x="530634" y="965376"/>
                  </a:lnTo>
                  <a:lnTo>
                    <a:pt x="484019" y="967591"/>
                  </a:lnTo>
                  <a:close/>
                </a:path>
                <a:path w="968375" h="967739">
                  <a:moveTo>
                    <a:pt x="796069" y="853011"/>
                  </a:moveTo>
                  <a:lnTo>
                    <a:pt x="484019" y="853011"/>
                  </a:lnTo>
                  <a:lnTo>
                    <a:pt x="530356" y="850134"/>
                  </a:lnTo>
                  <a:lnTo>
                    <a:pt x="574974" y="841735"/>
                  </a:lnTo>
                  <a:lnTo>
                    <a:pt x="617529" y="828159"/>
                  </a:lnTo>
                  <a:lnTo>
                    <a:pt x="657673" y="809753"/>
                  </a:lnTo>
                  <a:lnTo>
                    <a:pt x="695061" y="786862"/>
                  </a:lnTo>
                  <a:lnTo>
                    <a:pt x="729347" y="759832"/>
                  </a:lnTo>
                  <a:lnTo>
                    <a:pt x="760184" y="729009"/>
                  </a:lnTo>
                  <a:lnTo>
                    <a:pt x="787226" y="694739"/>
                  </a:lnTo>
                  <a:lnTo>
                    <a:pt x="810128" y="657368"/>
                  </a:lnTo>
                  <a:lnTo>
                    <a:pt x="828543" y="617243"/>
                  </a:lnTo>
                  <a:lnTo>
                    <a:pt x="842125" y="574708"/>
                  </a:lnTo>
                  <a:lnTo>
                    <a:pt x="850528" y="530110"/>
                  </a:lnTo>
                  <a:lnTo>
                    <a:pt x="853406" y="483795"/>
                  </a:lnTo>
                  <a:lnTo>
                    <a:pt x="850528" y="437480"/>
                  </a:lnTo>
                  <a:lnTo>
                    <a:pt x="842125" y="392882"/>
                  </a:lnTo>
                  <a:lnTo>
                    <a:pt x="828543" y="350348"/>
                  </a:lnTo>
                  <a:lnTo>
                    <a:pt x="810128" y="310222"/>
                  </a:lnTo>
                  <a:lnTo>
                    <a:pt x="787226" y="272851"/>
                  </a:lnTo>
                  <a:lnTo>
                    <a:pt x="760184" y="238581"/>
                  </a:lnTo>
                  <a:lnTo>
                    <a:pt x="729347" y="207759"/>
                  </a:lnTo>
                  <a:lnTo>
                    <a:pt x="695061" y="180729"/>
                  </a:lnTo>
                  <a:lnTo>
                    <a:pt x="657673" y="157838"/>
                  </a:lnTo>
                  <a:lnTo>
                    <a:pt x="617529" y="139431"/>
                  </a:lnTo>
                  <a:lnTo>
                    <a:pt x="574974" y="125855"/>
                  </a:lnTo>
                  <a:lnTo>
                    <a:pt x="530356" y="117456"/>
                  </a:lnTo>
                  <a:lnTo>
                    <a:pt x="484019" y="114580"/>
                  </a:lnTo>
                  <a:lnTo>
                    <a:pt x="796069" y="114580"/>
                  </a:lnTo>
                  <a:lnTo>
                    <a:pt x="841381" y="157491"/>
                  </a:lnTo>
                  <a:lnTo>
                    <a:pt x="869410" y="191054"/>
                  </a:lnTo>
                  <a:lnTo>
                    <a:pt x="894360" y="227087"/>
                  </a:lnTo>
                  <a:lnTo>
                    <a:pt x="916028" y="265388"/>
                  </a:lnTo>
                  <a:lnTo>
                    <a:pt x="934211" y="305752"/>
                  </a:lnTo>
                  <a:lnTo>
                    <a:pt x="948707" y="347977"/>
                  </a:lnTo>
                  <a:lnTo>
                    <a:pt x="959312" y="391862"/>
                  </a:lnTo>
                  <a:lnTo>
                    <a:pt x="965824" y="437202"/>
                  </a:lnTo>
                  <a:lnTo>
                    <a:pt x="968039" y="483795"/>
                  </a:lnTo>
                  <a:lnTo>
                    <a:pt x="965824" y="530389"/>
                  </a:lnTo>
                  <a:lnTo>
                    <a:pt x="959312" y="575729"/>
                  </a:lnTo>
                  <a:lnTo>
                    <a:pt x="948707" y="619613"/>
                  </a:lnTo>
                  <a:lnTo>
                    <a:pt x="934211" y="661839"/>
                  </a:lnTo>
                  <a:lnTo>
                    <a:pt x="916028" y="702203"/>
                  </a:lnTo>
                  <a:lnTo>
                    <a:pt x="894360" y="740503"/>
                  </a:lnTo>
                  <a:lnTo>
                    <a:pt x="869410" y="776536"/>
                  </a:lnTo>
                  <a:lnTo>
                    <a:pt x="841381" y="810100"/>
                  </a:lnTo>
                  <a:lnTo>
                    <a:pt x="810475" y="840991"/>
                  </a:lnTo>
                  <a:lnTo>
                    <a:pt x="796069" y="853011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7411" y="2879213"/>
              <a:ext cx="1325245" cy="1324610"/>
            </a:xfrm>
            <a:custGeom>
              <a:avLst/>
              <a:gdLst/>
              <a:ahLst/>
              <a:cxnLst/>
              <a:rect l="l" t="t" r="r" b="b"/>
              <a:pathLst>
                <a:path w="1325245" h="1324610">
                  <a:moveTo>
                    <a:pt x="662351" y="1324088"/>
                  </a:moveTo>
                  <a:lnTo>
                    <a:pt x="615048" y="1322426"/>
                  </a:lnTo>
                  <a:lnTo>
                    <a:pt x="568643" y="1317514"/>
                  </a:lnTo>
                  <a:lnTo>
                    <a:pt x="523247" y="1309464"/>
                  </a:lnTo>
                  <a:lnTo>
                    <a:pt x="478974" y="1298388"/>
                  </a:lnTo>
                  <a:lnTo>
                    <a:pt x="435935" y="1284399"/>
                  </a:lnTo>
                  <a:lnTo>
                    <a:pt x="394241" y="1267608"/>
                  </a:lnTo>
                  <a:lnTo>
                    <a:pt x="354006" y="1248127"/>
                  </a:lnTo>
                  <a:lnTo>
                    <a:pt x="315341" y="1226068"/>
                  </a:lnTo>
                  <a:lnTo>
                    <a:pt x="278358" y="1201544"/>
                  </a:lnTo>
                  <a:lnTo>
                    <a:pt x="243170" y="1174666"/>
                  </a:lnTo>
                  <a:lnTo>
                    <a:pt x="209887" y="1145547"/>
                  </a:lnTo>
                  <a:lnTo>
                    <a:pt x="178624" y="1114297"/>
                  </a:lnTo>
                  <a:lnTo>
                    <a:pt x="149491" y="1081031"/>
                  </a:lnTo>
                  <a:lnTo>
                    <a:pt x="122601" y="1045859"/>
                  </a:lnTo>
                  <a:lnTo>
                    <a:pt x="98065" y="1008893"/>
                  </a:lnTo>
                  <a:lnTo>
                    <a:pt x="75996" y="970246"/>
                  </a:lnTo>
                  <a:lnTo>
                    <a:pt x="56506" y="930029"/>
                  </a:lnTo>
                  <a:lnTo>
                    <a:pt x="39707" y="888355"/>
                  </a:lnTo>
                  <a:lnTo>
                    <a:pt x="25711" y="845336"/>
                  </a:lnTo>
                  <a:lnTo>
                    <a:pt x="14631" y="801083"/>
                  </a:lnTo>
                  <a:lnTo>
                    <a:pt x="6577" y="755708"/>
                  </a:lnTo>
                  <a:lnTo>
                    <a:pt x="1663" y="709325"/>
                  </a:lnTo>
                  <a:lnTo>
                    <a:pt x="0" y="662044"/>
                  </a:lnTo>
                  <a:lnTo>
                    <a:pt x="1663" y="614763"/>
                  </a:lnTo>
                  <a:lnTo>
                    <a:pt x="6577" y="568379"/>
                  </a:lnTo>
                  <a:lnTo>
                    <a:pt x="14631" y="523005"/>
                  </a:lnTo>
                  <a:lnTo>
                    <a:pt x="25711" y="478752"/>
                  </a:lnTo>
                  <a:lnTo>
                    <a:pt x="39707" y="435733"/>
                  </a:lnTo>
                  <a:lnTo>
                    <a:pt x="56506" y="394059"/>
                  </a:lnTo>
                  <a:lnTo>
                    <a:pt x="75996" y="353842"/>
                  </a:lnTo>
                  <a:lnTo>
                    <a:pt x="98065" y="315195"/>
                  </a:lnTo>
                  <a:lnTo>
                    <a:pt x="122601" y="278229"/>
                  </a:lnTo>
                  <a:lnTo>
                    <a:pt x="149491" y="243057"/>
                  </a:lnTo>
                  <a:lnTo>
                    <a:pt x="178624" y="209790"/>
                  </a:lnTo>
                  <a:lnTo>
                    <a:pt x="209887" y="178541"/>
                  </a:lnTo>
                  <a:lnTo>
                    <a:pt x="243170" y="149422"/>
                  </a:lnTo>
                  <a:lnTo>
                    <a:pt x="278358" y="122544"/>
                  </a:lnTo>
                  <a:lnTo>
                    <a:pt x="315341" y="98020"/>
                  </a:lnTo>
                  <a:lnTo>
                    <a:pt x="354006" y="75961"/>
                  </a:lnTo>
                  <a:lnTo>
                    <a:pt x="394241" y="56480"/>
                  </a:lnTo>
                  <a:lnTo>
                    <a:pt x="435935" y="39689"/>
                  </a:lnTo>
                  <a:lnTo>
                    <a:pt x="478974" y="25699"/>
                  </a:lnTo>
                  <a:lnTo>
                    <a:pt x="523247" y="14624"/>
                  </a:lnTo>
                  <a:lnTo>
                    <a:pt x="568643" y="6574"/>
                  </a:lnTo>
                  <a:lnTo>
                    <a:pt x="615048" y="1662"/>
                  </a:lnTo>
                  <a:lnTo>
                    <a:pt x="662351" y="0"/>
                  </a:lnTo>
                  <a:lnTo>
                    <a:pt x="709653" y="1662"/>
                  </a:lnTo>
                  <a:lnTo>
                    <a:pt x="756059" y="6574"/>
                  </a:lnTo>
                  <a:lnTo>
                    <a:pt x="801454" y="14624"/>
                  </a:lnTo>
                  <a:lnTo>
                    <a:pt x="845727" y="25699"/>
                  </a:lnTo>
                  <a:lnTo>
                    <a:pt x="888767" y="39689"/>
                  </a:lnTo>
                  <a:lnTo>
                    <a:pt x="930460" y="56480"/>
                  </a:lnTo>
                  <a:lnTo>
                    <a:pt x="970695" y="75961"/>
                  </a:lnTo>
                  <a:lnTo>
                    <a:pt x="1009360" y="98020"/>
                  </a:lnTo>
                  <a:lnTo>
                    <a:pt x="1046343" y="122544"/>
                  </a:lnTo>
                  <a:lnTo>
                    <a:pt x="1081532" y="149422"/>
                  </a:lnTo>
                  <a:lnTo>
                    <a:pt x="1114479" y="178248"/>
                  </a:lnTo>
                  <a:lnTo>
                    <a:pt x="662351" y="178248"/>
                  </a:lnTo>
                  <a:lnTo>
                    <a:pt x="615736" y="180463"/>
                  </a:lnTo>
                  <a:lnTo>
                    <a:pt x="570374" y="186972"/>
                  </a:lnTo>
                  <a:lnTo>
                    <a:pt x="526470" y="197572"/>
                  </a:lnTo>
                  <a:lnTo>
                    <a:pt x="484225" y="212061"/>
                  </a:lnTo>
                  <a:lnTo>
                    <a:pt x="443842" y="230235"/>
                  </a:lnTo>
                  <a:lnTo>
                    <a:pt x="405524" y="251893"/>
                  </a:lnTo>
                  <a:lnTo>
                    <a:pt x="369474" y="276832"/>
                  </a:lnTo>
                  <a:lnTo>
                    <a:pt x="335895" y="304848"/>
                  </a:lnTo>
                  <a:lnTo>
                    <a:pt x="304989" y="335739"/>
                  </a:lnTo>
                  <a:lnTo>
                    <a:pt x="276960" y="369303"/>
                  </a:lnTo>
                  <a:lnTo>
                    <a:pt x="252010" y="405336"/>
                  </a:lnTo>
                  <a:lnTo>
                    <a:pt x="230342" y="443636"/>
                  </a:lnTo>
                  <a:lnTo>
                    <a:pt x="212159" y="484000"/>
                  </a:lnTo>
                  <a:lnTo>
                    <a:pt x="197663" y="526226"/>
                  </a:lnTo>
                  <a:lnTo>
                    <a:pt x="187058" y="570110"/>
                  </a:lnTo>
                  <a:lnTo>
                    <a:pt x="180645" y="614763"/>
                  </a:lnTo>
                  <a:lnTo>
                    <a:pt x="178331" y="662044"/>
                  </a:lnTo>
                  <a:lnTo>
                    <a:pt x="180533" y="708359"/>
                  </a:lnTo>
                  <a:lnTo>
                    <a:pt x="187058" y="753977"/>
                  </a:lnTo>
                  <a:lnTo>
                    <a:pt x="197663" y="797862"/>
                  </a:lnTo>
                  <a:lnTo>
                    <a:pt x="212159" y="840087"/>
                  </a:lnTo>
                  <a:lnTo>
                    <a:pt x="230342" y="880451"/>
                  </a:lnTo>
                  <a:lnTo>
                    <a:pt x="252010" y="918752"/>
                  </a:lnTo>
                  <a:lnTo>
                    <a:pt x="276960" y="954785"/>
                  </a:lnTo>
                  <a:lnTo>
                    <a:pt x="304989" y="988348"/>
                  </a:lnTo>
                  <a:lnTo>
                    <a:pt x="335895" y="1019240"/>
                  </a:lnTo>
                  <a:lnTo>
                    <a:pt x="369474" y="1047256"/>
                  </a:lnTo>
                  <a:lnTo>
                    <a:pt x="405524" y="1072194"/>
                  </a:lnTo>
                  <a:lnTo>
                    <a:pt x="443842" y="1093852"/>
                  </a:lnTo>
                  <a:lnTo>
                    <a:pt x="484225" y="1112027"/>
                  </a:lnTo>
                  <a:lnTo>
                    <a:pt x="526470" y="1126516"/>
                  </a:lnTo>
                  <a:lnTo>
                    <a:pt x="570374" y="1137116"/>
                  </a:lnTo>
                  <a:lnTo>
                    <a:pt x="615736" y="1143625"/>
                  </a:lnTo>
                  <a:lnTo>
                    <a:pt x="662351" y="1145840"/>
                  </a:lnTo>
                  <a:lnTo>
                    <a:pt x="1114479" y="1145840"/>
                  </a:lnTo>
                  <a:lnTo>
                    <a:pt x="1081532" y="1174666"/>
                  </a:lnTo>
                  <a:lnTo>
                    <a:pt x="1046343" y="1201544"/>
                  </a:lnTo>
                  <a:lnTo>
                    <a:pt x="1009360" y="1226068"/>
                  </a:lnTo>
                  <a:lnTo>
                    <a:pt x="970695" y="1248127"/>
                  </a:lnTo>
                  <a:lnTo>
                    <a:pt x="930460" y="1267608"/>
                  </a:lnTo>
                  <a:lnTo>
                    <a:pt x="888767" y="1284399"/>
                  </a:lnTo>
                  <a:lnTo>
                    <a:pt x="845727" y="1298388"/>
                  </a:lnTo>
                  <a:lnTo>
                    <a:pt x="801454" y="1309464"/>
                  </a:lnTo>
                  <a:lnTo>
                    <a:pt x="756059" y="1317514"/>
                  </a:lnTo>
                  <a:lnTo>
                    <a:pt x="709653" y="1322426"/>
                  </a:lnTo>
                  <a:lnTo>
                    <a:pt x="662351" y="1324088"/>
                  </a:lnTo>
                  <a:close/>
                </a:path>
                <a:path w="1325245" h="1324610">
                  <a:moveTo>
                    <a:pt x="1114479" y="1145840"/>
                  </a:moveTo>
                  <a:lnTo>
                    <a:pt x="662351" y="1145840"/>
                  </a:lnTo>
                  <a:lnTo>
                    <a:pt x="708966" y="1143625"/>
                  </a:lnTo>
                  <a:lnTo>
                    <a:pt x="754327" y="1137116"/>
                  </a:lnTo>
                  <a:lnTo>
                    <a:pt x="798231" y="1126516"/>
                  </a:lnTo>
                  <a:lnTo>
                    <a:pt x="840477" y="1112027"/>
                  </a:lnTo>
                  <a:lnTo>
                    <a:pt x="880859" y="1093852"/>
                  </a:lnTo>
                  <a:lnTo>
                    <a:pt x="919177" y="1072194"/>
                  </a:lnTo>
                  <a:lnTo>
                    <a:pt x="955227" y="1047256"/>
                  </a:lnTo>
                  <a:lnTo>
                    <a:pt x="988806" y="1019240"/>
                  </a:lnTo>
                  <a:lnTo>
                    <a:pt x="1019712" y="988348"/>
                  </a:lnTo>
                  <a:lnTo>
                    <a:pt x="1047741" y="954785"/>
                  </a:lnTo>
                  <a:lnTo>
                    <a:pt x="1072691" y="918752"/>
                  </a:lnTo>
                  <a:lnTo>
                    <a:pt x="1094359" y="880451"/>
                  </a:lnTo>
                  <a:lnTo>
                    <a:pt x="1112542" y="840087"/>
                  </a:lnTo>
                  <a:lnTo>
                    <a:pt x="1127038" y="797862"/>
                  </a:lnTo>
                  <a:lnTo>
                    <a:pt x="1137643" y="753977"/>
                  </a:lnTo>
                  <a:lnTo>
                    <a:pt x="1144056" y="709325"/>
                  </a:lnTo>
                  <a:lnTo>
                    <a:pt x="1146370" y="662044"/>
                  </a:lnTo>
                  <a:lnTo>
                    <a:pt x="1144168" y="615729"/>
                  </a:lnTo>
                  <a:lnTo>
                    <a:pt x="1137643" y="570110"/>
                  </a:lnTo>
                  <a:lnTo>
                    <a:pt x="1127038" y="526226"/>
                  </a:lnTo>
                  <a:lnTo>
                    <a:pt x="1112542" y="484000"/>
                  </a:lnTo>
                  <a:lnTo>
                    <a:pt x="1094359" y="443636"/>
                  </a:lnTo>
                  <a:lnTo>
                    <a:pt x="1072691" y="405336"/>
                  </a:lnTo>
                  <a:lnTo>
                    <a:pt x="1047741" y="369303"/>
                  </a:lnTo>
                  <a:lnTo>
                    <a:pt x="1019712" y="335739"/>
                  </a:lnTo>
                  <a:lnTo>
                    <a:pt x="988806" y="304848"/>
                  </a:lnTo>
                  <a:lnTo>
                    <a:pt x="955227" y="276832"/>
                  </a:lnTo>
                  <a:lnTo>
                    <a:pt x="919177" y="251893"/>
                  </a:lnTo>
                  <a:lnTo>
                    <a:pt x="880859" y="230235"/>
                  </a:lnTo>
                  <a:lnTo>
                    <a:pt x="840477" y="212061"/>
                  </a:lnTo>
                  <a:lnTo>
                    <a:pt x="798231" y="197572"/>
                  </a:lnTo>
                  <a:lnTo>
                    <a:pt x="754327" y="186972"/>
                  </a:lnTo>
                  <a:lnTo>
                    <a:pt x="708966" y="180463"/>
                  </a:lnTo>
                  <a:lnTo>
                    <a:pt x="662351" y="178248"/>
                  </a:lnTo>
                  <a:lnTo>
                    <a:pt x="1114479" y="178248"/>
                  </a:lnTo>
                  <a:lnTo>
                    <a:pt x="1146077" y="209790"/>
                  </a:lnTo>
                  <a:lnTo>
                    <a:pt x="1175210" y="243057"/>
                  </a:lnTo>
                  <a:lnTo>
                    <a:pt x="1202101" y="278229"/>
                  </a:lnTo>
                  <a:lnTo>
                    <a:pt x="1226636" y="315195"/>
                  </a:lnTo>
                  <a:lnTo>
                    <a:pt x="1248705" y="353842"/>
                  </a:lnTo>
                  <a:lnTo>
                    <a:pt x="1268195" y="394059"/>
                  </a:lnTo>
                  <a:lnTo>
                    <a:pt x="1284994" y="435733"/>
                  </a:lnTo>
                  <a:lnTo>
                    <a:pt x="1298990" y="478752"/>
                  </a:lnTo>
                  <a:lnTo>
                    <a:pt x="1310071" y="523005"/>
                  </a:lnTo>
                  <a:lnTo>
                    <a:pt x="1318124" y="568379"/>
                  </a:lnTo>
                  <a:lnTo>
                    <a:pt x="1323039" y="614763"/>
                  </a:lnTo>
                  <a:lnTo>
                    <a:pt x="1324702" y="662044"/>
                  </a:lnTo>
                  <a:lnTo>
                    <a:pt x="1323039" y="709325"/>
                  </a:lnTo>
                  <a:lnTo>
                    <a:pt x="1318124" y="755708"/>
                  </a:lnTo>
                  <a:lnTo>
                    <a:pt x="1310071" y="801083"/>
                  </a:lnTo>
                  <a:lnTo>
                    <a:pt x="1298990" y="845336"/>
                  </a:lnTo>
                  <a:lnTo>
                    <a:pt x="1284994" y="888355"/>
                  </a:lnTo>
                  <a:lnTo>
                    <a:pt x="1268195" y="930029"/>
                  </a:lnTo>
                  <a:lnTo>
                    <a:pt x="1248705" y="970246"/>
                  </a:lnTo>
                  <a:lnTo>
                    <a:pt x="1226636" y="1008893"/>
                  </a:lnTo>
                  <a:lnTo>
                    <a:pt x="1202101" y="1045859"/>
                  </a:lnTo>
                  <a:lnTo>
                    <a:pt x="1175210" y="1081031"/>
                  </a:lnTo>
                  <a:lnTo>
                    <a:pt x="1146077" y="1114297"/>
                  </a:lnTo>
                  <a:lnTo>
                    <a:pt x="1114814" y="1145547"/>
                  </a:lnTo>
                  <a:lnTo>
                    <a:pt x="1114479" y="1145840"/>
                  </a:lnTo>
                  <a:close/>
                </a:path>
                <a:path w="1325245" h="1324610">
                  <a:moveTo>
                    <a:pt x="662351" y="1031259"/>
                  </a:moveTo>
                  <a:lnTo>
                    <a:pt x="616014" y="1028383"/>
                  </a:lnTo>
                  <a:lnTo>
                    <a:pt x="571396" y="1019984"/>
                  </a:lnTo>
                  <a:lnTo>
                    <a:pt x="528841" y="1006408"/>
                  </a:lnTo>
                  <a:lnTo>
                    <a:pt x="488697" y="988001"/>
                  </a:lnTo>
                  <a:lnTo>
                    <a:pt x="451309" y="965110"/>
                  </a:lnTo>
                  <a:lnTo>
                    <a:pt x="417023" y="938080"/>
                  </a:lnTo>
                  <a:lnTo>
                    <a:pt x="386186" y="907258"/>
                  </a:lnTo>
                  <a:lnTo>
                    <a:pt x="359144" y="872988"/>
                  </a:lnTo>
                  <a:lnTo>
                    <a:pt x="336242" y="835617"/>
                  </a:lnTo>
                  <a:lnTo>
                    <a:pt x="317827" y="795491"/>
                  </a:lnTo>
                  <a:lnTo>
                    <a:pt x="304245" y="752957"/>
                  </a:lnTo>
                  <a:lnTo>
                    <a:pt x="295842" y="708359"/>
                  </a:lnTo>
                  <a:lnTo>
                    <a:pt x="292964" y="662044"/>
                  </a:lnTo>
                  <a:lnTo>
                    <a:pt x="295842" y="615729"/>
                  </a:lnTo>
                  <a:lnTo>
                    <a:pt x="304245" y="571131"/>
                  </a:lnTo>
                  <a:lnTo>
                    <a:pt x="317827" y="528596"/>
                  </a:lnTo>
                  <a:lnTo>
                    <a:pt x="336242" y="488471"/>
                  </a:lnTo>
                  <a:lnTo>
                    <a:pt x="359144" y="451100"/>
                  </a:lnTo>
                  <a:lnTo>
                    <a:pt x="386186" y="416830"/>
                  </a:lnTo>
                  <a:lnTo>
                    <a:pt x="417023" y="386007"/>
                  </a:lnTo>
                  <a:lnTo>
                    <a:pt x="451309" y="358977"/>
                  </a:lnTo>
                  <a:lnTo>
                    <a:pt x="488697" y="336086"/>
                  </a:lnTo>
                  <a:lnTo>
                    <a:pt x="528841" y="317680"/>
                  </a:lnTo>
                  <a:lnTo>
                    <a:pt x="571396" y="304104"/>
                  </a:lnTo>
                  <a:lnTo>
                    <a:pt x="616014" y="295705"/>
                  </a:lnTo>
                  <a:lnTo>
                    <a:pt x="662351" y="292828"/>
                  </a:lnTo>
                  <a:lnTo>
                    <a:pt x="708687" y="295705"/>
                  </a:lnTo>
                  <a:lnTo>
                    <a:pt x="753306" y="304104"/>
                  </a:lnTo>
                  <a:lnTo>
                    <a:pt x="795860" y="317680"/>
                  </a:lnTo>
                  <a:lnTo>
                    <a:pt x="836004" y="336086"/>
                  </a:lnTo>
                  <a:lnTo>
                    <a:pt x="873392" y="358977"/>
                  </a:lnTo>
                  <a:lnTo>
                    <a:pt x="907678" y="386007"/>
                  </a:lnTo>
                  <a:lnTo>
                    <a:pt x="938515" y="416830"/>
                  </a:lnTo>
                  <a:lnTo>
                    <a:pt x="965558" y="451100"/>
                  </a:lnTo>
                  <a:lnTo>
                    <a:pt x="988459" y="488471"/>
                  </a:lnTo>
                  <a:lnTo>
                    <a:pt x="1006874" y="528596"/>
                  </a:lnTo>
                  <a:lnTo>
                    <a:pt x="1020456" y="571131"/>
                  </a:lnTo>
                  <a:lnTo>
                    <a:pt x="1028859" y="615729"/>
                  </a:lnTo>
                  <a:lnTo>
                    <a:pt x="1031737" y="662044"/>
                  </a:lnTo>
                  <a:lnTo>
                    <a:pt x="1028859" y="708359"/>
                  </a:lnTo>
                  <a:lnTo>
                    <a:pt x="1020456" y="752957"/>
                  </a:lnTo>
                  <a:lnTo>
                    <a:pt x="1006874" y="795491"/>
                  </a:lnTo>
                  <a:lnTo>
                    <a:pt x="988459" y="835617"/>
                  </a:lnTo>
                  <a:lnTo>
                    <a:pt x="965558" y="872988"/>
                  </a:lnTo>
                  <a:lnTo>
                    <a:pt x="938515" y="907258"/>
                  </a:lnTo>
                  <a:lnTo>
                    <a:pt x="907678" y="938080"/>
                  </a:lnTo>
                  <a:lnTo>
                    <a:pt x="873392" y="965110"/>
                  </a:lnTo>
                  <a:lnTo>
                    <a:pt x="836004" y="988001"/>
                  </a:lnTo>
                  <a:lnTo>
                    <a:pt x="795860" y="1006408"/>
                  </a:lnTo>
                  <a:lnTo>
                    <a:pt x="753306" y="1019984"/>
                  </a:lnTo>
                  <a:lnTo>
                    <a:pt x="708687" y="1028383"/>
                  </a:lnTo>
                  <a:lnTo>
                    <a:pt x="662351" y="1031259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62846" y="2945072"/>
              <a:ext cx="766445" cy="843280"/>
            </a:xfrm>
            <a:custGeom>
              <a:avLst/>
              <a:gdLst/>
              <a:ahLst/>
              <a:cxnLst/>
              <a:rect l="l" t="t" r="r" b="b"/>
              <a:pathLst>
                <a:path w="766445" h="843279">
                  <a:moveTo>
                    <a:pt x="189676" y="842840"/>
                  </a:moveTo>
                  <a:lnTo>
                    <a:pt x="147446" y="808333"/>
                  </a:lnTo>
                  <a:lnTo>
                    <a:pt x="111991" y="747407"/>
                  </a:lnTo>
                  <a:lnTo>
                    <a:pt x="91294" y="706583"/>
                  </a:lnTo>
                  <a:lnTo>
                    <a:pt x="71445" y="665292"/>
                  </a:lnTo>
                  <a:lnTo>
                    <a:pt x="52162" y="623691"/>
                  </a:lnTo>
                  <a:lnTo>
                    <a:pt x="33161" y="581934"/>
                  </a:lnTo>
                  <a:lnTo>
                    <a:pt x="18505" y="542594"/>
                  </a:lnTo>
                  <a:lnTo>
                    <a:pt x="11402" y="522798"/>
                  </a:lnTo>
                  <a:lnTo>
                    <a:pt x="2643" y="503659"/>
                  </a:lnTo>
                  <a:lnTo>
                    <a:pt x="0" y="487051"/>
                  </a:lnTo>
                  <a:lnTo>
                    <a:pt x="3178" y="466344"/>
                  </a:lnTo>
                  <a:lnTo>
                    <a:pt x="21382" y="431862"/>
                  </a:lnTo>
                  <a:lnTo>
                    <a:pt x="58133" y="421597"/>
                  </a:lnTo>
                  <a:lnTo>
                    <a:pt x="78470" y="426396"/>
                  </a:lnTo>
                  <a:lnTo>
                    <a:pt x="94089" y="439192"/>
                  </a:lnTo>
                  <a:lnTo>
                    <a:pt x="103835" y="459933"/>
                  </a:lnTo>
                  <a:lnTo>
                    <a:pt x="110603" y="481180"/>
                  </a:lnTo>
                  <a:lnTo>
                    <a:pt x="119028" y="501567"/>
                  </a:lnTo>
                  <a:lnTo>
                    <a:pt x="128155" y="521651"/>
                  </a:lnTo>
                  <a:lnTo>
                    <a:pt x="137031" y="541987"/>
                  </a:lnTo>
                  <a:lnTo>
                    <a:pt x="146450" y="564162"/>
                  </a:lnTo>
                  <a:lnTo>
                    <a:pt x="156172" y="586185"/>
                  </a:lnTo>
                  <a:lnTo>
                    <a:pt x="166093" y="608108"/>
                  </a:lnTo>
                  <a:lnTo>
                    <a:pt x="176115" y="629979"/>
                  </a:lnTo>
                  <a:lnTo>
                    <a:pt x="179370" y="637393"/>
                  </a:lnTo>
                  <a:lnTo>
                    <a:pt x="183277" y="644757"/>
                  </a:lnTo>
                  <a:lnTo>
                    <a:pt x="188689" y="651614"/>
                  </a:lnTo>
                  <a:lnTo>
                    <a:pt x="196461" y="657510"/>
                  </a:lnTo>
                  <a:lnTo>
                    <a:pt x="202953" y="645971"/>
                  </a:lnTo>
                  <a:lnTo>
                    <a:pt x="205872" y="640430"/>
                  </a:lnTo>
                  <a:lnTo>
                    <a:pt x="208240" y="634838"/>
                  </a:lnTo>
                  <a:lnTo>
                    <a:pt x="228067" y="585299"/>
                  </a:lnTo>
                  <a:lnTo>
                    <a:pt x="251210" y="537548"/>
                  </a:lnTo>
                  <a:lnTo>
                    <a:pt x="277128" y="491299"/>
                  </a:lnTo>
                  <a:lnTo>
                    <a:pt x="305282" y="446269"/>
                  </a:lnTo>
                  <a:lnTo>
                    <a:pt x="335132" y="402172"/>
                  </a:lnTo>
                  <a:lnTo>
                    <a:pt x="360246" y="366678"/>
                  </a:lnTo>
                  <a:lnTo>
                    <a:pt x="385862" y="331589"/>
                  </a:lnTo>
                  <a:lnTo>
                    <a:pt x="412080" y="297107"/>
                  </a:lnTo>
                  <a:lnTo>
                    <a:pt x="439001" y="263436"/>
                  </a:lnTo>
                  <a:lnTo>
                    <a:pt x="473786" y="220435"/>
                  </a:lnTo>
                  <a:lnTo>
                    <a:pt x="508872" y="177738"/>
                  </a:lnTo>
                  <a:lnTo>
                    <a:pt x="545163" y="136053"/>
                  </a:lnTo>
                  <a:lnTo>
                    <a:pt x="583561" y="96089"/>
                  </a:lnTo>
                  <a:lnTo>
                    <a:pt x="621082" y="63092"/>
                  </a:lnTo>
                  <a:lnTo>
                    <a:pt x="661664" y="35763"/>
                  </a:lnTo>
                  <a:lnTo>
                    <a:pt x="705760" y="14710"/>
                  </a:lnTo>
                  <a:lnTo>
                    <a:pt x="753821" y="539"/>
                  </a:lnTo>
                  <a:lnTo>
                    <a:pt x="755963" y="0"/>
                  </a:lnTo>
                  <a:lnTo>
                    <a:pt x="758640" y="1619"/>
                  </a:lnTo>
                  <a:lnTo>
                    <a:pt x="760782" y="2159"/>
                  </a:lnTo>
                  <a:lnTo>
                    <a:pt x="766136" y="8097"/>
                  </a:lnTo>
                  <a:lnTo>
                    <a:pt x="761317" y="13495"/>
                  </a:lnTo>
                  <a:lnTo>
                    <a:pt x="758640" y="18354"/>
                  </a:lnTo>
                  <a:lnTo>
                    <a:pt x="736345" y="60907"/>
                  </a:lnTo>
                  <a:lnTo>
                    <a:pt x="711189" y="101285"/>
                  </a:lnTo>
                  <a:lnTo>
                    <a:pt x="683122" y="139739"/>
                  </a:lnTo>
                  <a:lnTo>
                    <a:pt x="652094" y="176523"/>
                  </a:lnTo>
                  <a:lnTo>
                    <a:pt x="627616" y="202519"/>
                  </a:lnTo>
                  <a:lnTo>
                    <a:pt x="603238" y="228617"/>
                  </a:lnTo>
                  <a:lnTo>
                    <a:pt x="580265" y="255929"/>
                  </a:lnTo>
                  <a:lnTo>
                    <a:pt x="560003" y="285569"/>
                  </a:lnTo>
                  <a:lnTo>
                    <a:pt x="549061" y="301291"/>
                  </a:lnTo>
                  <a:lnTo>
                    <a:pt x="536312" y="315799"/>
                  </a:lnTo>
                  <a:lnTo>
                    <a:pt x="522960" y="329902"/>
                  </a:lnTo>
                  <a:lnTo>
                    <a:pt x="510210" y="344410"/>
                  </a:lnTo>
                  <a:lnTo>
                    <a:pt x="480630" y="381883"/>
                  </a:lnTo>
                  <a:lnTo>
                    <a:pt x="451795" y="419925"/>
                  </a:lnTo>
                  <a:lnTo>
                    <a:pt x="423937" y="458720"/>
                  </a:lnTo>
                  <a:lnTo>
                    <a:pt x="397286" y="498447"/>
                  </a:lnTo>
                  <a:lnTo>
                    <a:pt x="372075" y="539288"/>
                  </a:lnTo>
                  <a:lnTo>
                    <a:pt x="346911" y="586118"/>
                  </a:lnTo>
                  <a:lnTo>
                    <a:pt x="335182" y="610039"/>
                  </a:lnTo>
                  <a:lnTo>
                    <a:pt x="323353" y="633758"/>
                  </a:lnTo>
                  <a:lnTo>
                    <a:pt x="320366" y="640472"/>
                  </a:lnTo>
                  <a:lnTo>
                    <a:pt x="317530" y="647389"/>
                  </a:lnTo>
                  <a:lnTo>
                    <a:pt x="314393" y="654103"/>
                  </a:lnTo>
                  <a:lnTo>
                    <a:pt x="310503" y="660209"/>
                  </a:lnTo>
                  <a:lnTo>
                    <a:pt x="300180" y="678825"/>
                  </a:lnTo>
                  <a:lnTo>
                    <a:pt x="292968" y="698605"/>
                  </a:lnTo>
                  <a:lnTo>
                    <a:pt x="287163" y="718890"/>
                  </a:lnTo>
                  <a:lnTo>
                    <a:pt x="281056" y="739024"/>
                  </a:lnTo>
                  <a:lnTo>
                    <a:pt x="277642" y="752318"/>
                  </a:lnTo>
                  <a:lnTo>
                    <a:pt x="273225" y="779714"/>
                  </a:lnTo>
                  <a:lnTo>
                    <a:pt x="269812" y="793007"/>
                  </a:lnTo>
                  <a:lnTo>
                    <a:pt x="241201" y="834000"/>
                  </a:lnTo>
                  <a:lnTo>
                    <a:pt x="209838" y="840073"/>
                  </a:lnTo>
                  <a:lnTo>
                    <a:pt x="199607" y="841862"/>
                  </a:lnTo>
                  <a:lnTo>
                    <a:pt x="189676" y="842840"/>
                  </a:lnTo>
                  <a:close/>
                </a:path>
              </a:pathLst>
            </a:custGeom>
            <a:solidFill>
              <a:srgbClr val="2C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114446" y="4836425"/>
            <a:ext cx="9772650" cy="1818005"/>
            <a:chOff x="2114446" y="4836425"/>
            <a:chExt cx="9772650" cy="1818005"/>
          </a:xfrm>
        </p:grpSpPr>
        <p:sp>
          <p:nvSpPr>
            <p:cNvPr id="8" name="object 8"/>
            <p:cNvSpPr/>
            <p:nvPr/>
          </p:nvSpPr>
          <p:spPr>
            <a:xfrm>
              <a:off x="2114446" y="4836425"/>
              <a:ext cx="9772650" cy="1818005"/>
            </a:xfrm>
            <a:custGeom>
              <a:avLst/>
              <a:gdLst/>
              <a:ahLst/>
              <a:cxnLst/>
              <a:rect l="l" t="t" r="r" b="b"/>
              <a:pathLst>
                <a:path w="9772650" h="1818005">
                  <a:moveTo>
                    <a:pt x="955315" y="1324088"/>
                  </a:moveTo>
                  <a:lnTo>
                    <a:pt x="908012" y="1322426"/>
                  </a:lnTo>
                  <a:lnTo>
                    <a:pt x="861607" y="1317514"/>
                  </a:lnTo>
                  <a:lnTo>
                    <a:pt x="816212" y="1309464"/>
                  </a:lnTo>
                  <a:lnTo>
                    <a:pt x="771939" y="1298388"/>
                  </a:lnTo>
                  <a:lnTo>
                    <a:pt x="728899" y="1284399"/>
                  </a:lnTo>
                  <a:lnTo>
                    <a:pt x="687206" y="1267608"/>
                  </a:lnTo>
                  <a:lnTo>
                    <a:pt x="646970" y="1248127"/>
                  </a:lnTo>
                  <a:lnTo>
                    <a:pt x="608305" y="1226068"/>
                  </a:lnTo>
                  <a:lnTo>
                    <a:pt x="571323" y="1201544"/>
                  </a:lnTo>
                  <a:lnTo>
                    <a:pt x="536134" y="1174666"/>
                  </a:lnTo>
                  <a:lnTo>
                    <a:pt x="502852" y="1145547"/>
                  </a:lnTo>
                  <a:lnTo>
                    <a:pt x="471588" y="1114297"/>
                  </a:lnTo>
                  <a:lnTo>
                    <a:pt x="442455" y="1081031"/>
                  </a:lnTo>
                  <a:lnTo>
                    <a:pt x="415565" y="1045859"/>
                  </a:lnTo>
                  <a:lnTo>
                    <a:pt x="391030" y="1008893"/>
                  </a:lnTo>
                  <a:lnTo>
                    <a:pt x="368961" y="970246"/>
                  </a:lnTo>
                  <a:lnTo>
                    <a:pt x="349471" y="930029"/>
                  </a:lnTo>
                  <a:lnTo>
                    <a:pt x="332672" y="888355"/>
                  </a:lnTo>
                  <a:lnTo>
                    <a:pt x="318676" y="845336"/>
                  </a:lnTo>
                  <a:lnTo>
                    <a:pt x="307595" y="801083"/>
                  </a:lnTo>
                  <a:lnTo>
                    <a:pt x="299541" y="755708"/>
                  </a:lnTo>
                  <a:lnTo>
                    <a:pt x="294627" y="709325"/>
                  </a:lnTo>
                  <a:lnTo>
                    <a:pt x="292964" y="662044"/>
                  </a:lnTo>
                  <a:lnTo>
                    <a:pt x="294627" y="614763"/>
                  </a:lnTo>
                  <a:lnTo>
                    <a:pt x="299541" y="568379"/>
                  </a:lnTo>
                  <a:lnTo>
                    <a:pt x="307595" y="523005"/>
                  </a:lnTo>
                  <a:lnTo>
                    <a:pt x="318676" y="478752"/>
                  </a:lnTo>
                  <a:lnTo>
                    <a:pt x="332672" y="435733"/>
                  </a:lnTo>
                  <a:lnTo>
                    <a:pt x="349471" y="394059"/>
                  </a:lnTo>
                  <a:lnTo>
                    <a:pt x="368961" y="353842"/>
                  </a:lnTo>
                  <a:lnTo>
                    <a:pt x="391030" y="315195"/>
                  </a:lnTo>
                  <a:lnTo>
                    <a:pt x="415565" y="278229"/>
                  </a:lnTo>
                  <a:lnTo>
                    <a:pt x="442455" y="243057"/>
                  </a:lnTo>
                  <a:lnTo>
                    <a:pt x="471588" y="209790"/>
                  </a:lnTo>
                  <a:lnTo>
                    <a:pt x="502852" y="178541"/>
                  </a:lnTo>
                  <a:lnTo>
                    <a:pt x="536134" y="149422"/>
                  </a:lnTo>
                  <a:lnTo>
                    <a:pt x="571323" y="122544"/>
                  </a:lnTo>
                  <a:lnTo>
                    <a:pt x="608305" y="98020"/>
                  </a:lnTo>
                  <a:lnTo>
                    <a:pt x="646970" y="75961"/>
                  </a:lnTo>
                  <a:lnTo>
                    <a:pt x="687206" y="56480"/>
                  </a:lnTo>
                  <a:lnTo>
                    <a:pt x="728899" y="39689"/>
                  </a:lnTo>
                  <a:lnTo>
                    <a:pt x="771939" y="25699"/>
                  </a:lnTo>
                  <a:lnTo>
                    <a:pt x="816212" y="14624"/>
                  </a:lnTo>
                  <a:lnTo>
                    <a:pt x="861607" y="6574"/>
                  </a:lnTo>
                  <a:lnTo>
                    <a:pt x="908012" y="1662"/>
                  </a:lnTo>
                  <a:lnTo>
                    <a:pt x="955315" y="0"/>
                  </a:lnTo>
                  <a:lnTo>
                    <a:pt x="1002618" y="1662"/>
                  </a:lnTo>
                  <a:lnTo>
                    <a:pt x="1049023" y="6574"/>
                  </a:lnTo>
                  <a:lnTo>
                    <a:pt x="1094418" y="14624"/>
                  </a:lnTo>
                  <a:lnTo>
                    <a:pt x="1138692" y="25699"/>
                  </a:lnTo>
                  <a:lnTo>
                    <a:pt x="1181731" y="39689"/>
                  </a:lnTo>
                  <a:lnTo>
                    <a:pt x="1223425" y="56480"/>
                  </a:lnTo>
                  <a:lnTo>
                    <a:pt x="1263660" y="75961"/>
                  </a:lnTo>
                  <a:lnTo>
                    <a:pt x="1302325" y="98020"/>
                  </a:lnTo>
                  <a:lnTo>
                    <a:pt x="1339308" y="122544"/>
                  </a:lnTo>
                  <a:lnTo>
                    <a:pt x="1374496" y="149422"/>
                  </a:lnTo>
                  <a:lnTo>
                    <a:pt x="1407778" y="178541"/>
                  </a:lnTo>
                  <a:lnTo>
                    <a:pt x="1439042" y="209790"/>
                  </a:lnTo>
                  <a:lnTo>
                    <a:pt x="1468175" y="243057"/>
                  </a:lnTo>
                  <a:lnTo>
                    <a:pt x="1495065" y="278229"/>
                  </a:lnTo>
                  <a:lnTo>
                    <a:pt x="1519601" y="315195"/>
                  </a:lnTo>
                  <a:lnTo>
                    <a:pt x="1541670" y="353842"/>
                  </a:lnTo>
                  <a:lnTo>
                    <a:pt x="1561160" y="394059"/>
                  </a:lnTo>
                  <a:lnTo>
                    <a:pt x="1577959" y="435733"/>
                  </a:lnTo>
                  <a:lnTo>
                    <a:pt x="1591954" y="478752"/>
                  </a:lnTo>
                  <a:lnTo>
                    <a:pt x="1603035" y="523005"/>
                  </a:lnTo>
                  <a:lnTo>
                    <a:pt x="1611089" y="568379"/>
                  </a:lnTo>
                  <a:lnTo>
                    <a:pt x="1616003" y="614763"/>
                  </a:lnTo>
                  <a:lnTo>
                    <a:pt x="1617666" y="662044"/>
                  </a:lnTo>
                  <a:lnTo>
                    <a:pt x="1616003" y="709325"/>
                  </a:lnTo>
                  <a:lnTo>
                    <a:pt x="1611089" y="755708"/>
                  </a:lnTo>
                  <a:lnTo>
                    <a:pt x="1603035" y="801083"/>
                  </a:lnTo>
                  <a:lnTo>
                    <a:pt x="1591954" y="845336"/>
                  </a:lnTo>
                  <a:lnTo>
                    <a:pt x="1577959" y="888355"/>
                  </a:lnTo>
                  <a:lnTo>
                    <a:pt x="1561160" y="930029"/>
                  </a:lnTo>
                  <a:lnTo>
                    <a:pt x="1541670" y="970246"/>
                  </a:lnTo>
                  <a:lnTo>
                    <a:pt x="1519601" y="1008893"/>
                  </a:lnTo>
                  <a:lnTo>
                    <a:pt x="1495065" y="1045859"/>
                  </a:lnTo>
                  <a:lnTo>
                    <a:pt x="1468175" y="1081031"/>
                  </a:lnTo>
                  <a:lnTo>
                    <a:pt x="1439042" y="1114297"/>
                  </a:lnTo>
                  <a:lnTo>
                    <a:pt x="1407778" y="1145547"/>
                  </a:lnTo>
                  <a:lnTo>
                    <a:pt x="1374496" y="1174666"/>
                  </a:lnTo>
                  <a:lnTo>
                    <a:pt x="1339308" y="1201544"/>
                  </a:lnTo>
                  <a:lnTo>
                    <a:pt x="1302325" y="1226068"/>
                  </a:lnTo>
                  <a:lnTo>
                    <a:pt x="1263660" y="1248127"/>
                  </a:lnTo>
                  <a:lnTo>
                    <a:pt x="1223425" y="1267608"/>
                  </a:lnTo>
                  <a:lnTo>
                    <a:pt x="1181731" y="1284399"/>
                  </a:lnTo>
                  <a:lnTo>
                    <a:pt x="1138692" y="1298388"/>
                  </a:lnTo>
                  <a:lnTo>
                    <a:pt x="1094418" y="1309464"/>
                  </a:lnTo>
                  <a:lnTo>
                    <a:pt x="1049023" y="1317514"/>
                  </a:lnTo>
                  <a:lnTo>
                    <a:pt x="1002618" y="1322426"/>
                  </a:lnTo>
                  <a:lnTo>
                    <a:pt x="955315" y="1324088"/>
                  </a:lnTo>
                  <a:close/>
                </a:path>
                <a:path w="9772650" h="1818005">
                  <a:moveTo>
                    <a:pt x="9772650" y="1817437"/>
                  </a:moveTo>
                  <a:lnTo>
                    <a:pt x="0" y="1817437"/>
                  </a:lnTo>
                  <a:lnTo>
                    <a:pt x="0" y="623850"/>
                  </a:lnTo>
                  <a:lnTo>
                    <a:pt x="217988" y="623850"/>
                  </a:lnTo>
                  <a:lnTo>
                    <a:pt x="217391" y="634932"/>
                  </a:lnTo>
                  <a:lnTo>
                    <a:pt x="216935" y="646051"/>
                  </a:lnTo>
                  <a:lnTo>
                    <a:pt x="216644" y="657211"/>
                  </a:lnTo>
                  <a:lnTo>
                    <a:pt x="216542" y="668413"/>
                  </a:lnTo>
                  <a:lnTo>
                    <a:pt x="218127" y="717383"/>
                  </a:lnTo>
                  <a:lnTo>
                    <a:pt x="222816" y="765507"/>
                  </a:lnTo>
                  <a:lnTo>
                    <a:pt x="230512" y="812688"/>
                  </a:lnTo>
                  <a:lnTo>
                    <a:pt x="241116" y="858826"/>
                  </a:lnTo>
                  <a:lnTo>
                    <a:pt x="254530" y="903825"/>
                  </a:lnTo>
                  <a:lnTo>
                    <a:pt x="270656" y="947585"/>
                  </a:lnTo>
                  <a:lnTo>
                    <a:pt x="289396" y="990009"/>
                  </a:lnTo>
                  <a:lnTo>
                    <a:pt x="310650" y="1030998"/>
                  </a:lnTo>
                  <a:lnTo>
                    <a:pt x="334322" y="1070454"/>
                  </a:lnTo>
                  <a:lnTo>
                    <a:pt x="360313" y="1108279"/>
                  </a:lnTo>
                  <a:lnTo>
                    <a:pt x="388525" y="1144376"/>
                  </a:lnTo>
                  <a:lnTo>
                    <a:pt x="418860" y="1178645"/>
                  </a:lnTo>
                  <a:lnTo>
                    <a:pt x="451218" y="1210989"/>
                  </a:lnTo>
                  <a:lnTo>
                    <a:pt x="485503" y="1241309"/>
                  </a:lnTo>
                  <a:lnTo>
                    <a:pt x="521617" y="1269508"/>
                  </a:lnTo>
                  <a:lnTo>
                    <a:pt x="559459" y="1295487"/>
                  </a:lnTo>
                  <a:lnTo>
                    <a:pt x="598934" y="1319148"/>
                  </a:lnTo>
                  <a:lnTo>
                    <a:pt x="639942" y="1340393"/>
                  </a:lnTo>
                  <a:lnTo>
                    <a:pt x="682385" y="1359123"/>
                  </a:lnTo>
                  <a:lnTo>
                    <a:pt x="726166" y="1375242"/>
                  </a:lnTo>
                  <a:lnTo>
                    <a:pt x="771185" y="1388649"/>
                  </a:lnTo>
                  <a:lnTo>
                    <a:pt x="817345" y="1399249"/>
                  </a:lnTo>
                  <a:lnTo>
                    <a:pt x="864547" y="1406941"/>
                  </a:lnTo>
                  <a:lnTo>
                    <a:pt x="912694" y="1411628"/>
                  </a:lnTo>
                  <a:lnTo>
                    <a:pt x="961687" y="1413213"/>
                  </a:lnTo>
                  <a:lnTo>
                    <a:pt x="9772650" y="1413213"/>
                  </a:lnTo>
                  <a:lnTo>
                    <a:pt x="9772650" y="1817437"/>
                  </a:lnTo>
                  <a:close/>
                </a:path>
                <a:path w="9772650" h="1818005">
                  <a:moveTo>
                    <a:pt x="9772650" y="1413213"/>
                  </a:moveTo>
                  <a:lnTo>
                    <a:pt x="961687" y="1413213"/>
                  </a:lnTo>
                  <a:lnTo>
                    <a:pt x="1010680" y="1411628"/>
                  </a:lnTo>
                  <a:lnTo>
                    <a:pt x="1058827" y="1406941"/>
                  </a:lnTo>
                  <a:lnTo>
                    <a:pt x="1106029" y="1399249"/>
                  </a:lnTo>
                  <a:lnTo>
                    <a:pt x="1152189" y="1388649"/>
                  </a:lnTo>
                  <a:lnTo>
                    <a:pt x="1197208" y="1375242"/>
                  </a:lnTo>
                  <a:lnTo>
                    <a:pt x="1240989" y="1359123"/>
                  </a:lnTo>
                  <a:lnTo>
                    <a:pt x="1283432" y="1340393"/>
                  </a:lnTo>
                  <a:lnTo>
                    <a:pt x="1324440" y="1319148"/>
                  </a:lnTo>
                  <a:lnTo>
                    <a:pt x="1363914" y="1295487"/>
                  </a:lnTo>
                  <a:lnTo>
                    <a:pt x="1401757" y="1269508"/>
                  </a:lnTo>
                  <a:lnTo>
                    <a:pt x="1437870" y="1241309"/>
                  </a:lnTo>
                  <a:lnTo>
                    <a:pt x="1472156" y="1210989"/>
                  </a:lnTo>
                  <a:lnTo>
                    <a:pt x="1504514" y="1178645"/>
                  </a:lnTo>
                  <a:lnTo>
                    <a:pt x="1534849" y="1144376"/>
                  </a:lnTo>
                  <a:lnTo>
                    <a:pt x="1563061" y="1108279"/>
                  </a:lnTo>
                  <a:lnTo>
                    <a:pt x="1589051" y="1070454"/>
                  </a:lnTo>
                  <a:lnTo>
                    <a:pt x="1612723" y="1030998"/>
                  </a:lnTo>
                  <a:lnTo>
                    <a:pt x="1633978" y="990009"/>
                  </a:lnTo>
                  <a:lnTo>
                    <a:pt x="1652718" y="947585"/>
                  </a:lnTo>
                  <a:lnTo>
                    <a:pt x="1668843" y="903825"/>
                  </a:lnTo>
                  <a:lnTo>
                    <a:pt x="1682257" y="858826"/>
                  </a:lnTo>
                  <a:lnTo>
                    <a:pt x="1692862" y="812688"/>
                  </a:lnTo>
                  <a:lnTo>
                    <a:pt x="1700557" y="765507"/>
                  </a:lnTo>
                  <a:lnTo>
                    <a:pt x="1705247" y="717383"/>
                  </a:lnTo>
                  <a:lnTo>
                    <a:pt x="1706832" y="668413"/>
                  </a:lnTo>
                  <a:lnTo>
                    <a:pt x="1706730" y="657211"/>
                  </a:lnTo>
                  <a:lnTo>
                    <a:pt x="1706439" y="646051"/>
                  </a:lnTo>
                  <a:lnTo>
                    <a:pt x="1705983" y="634932"/>
                  </a:lnTo>
                  <a:lnTo>
                    <a:pt x="1705386" y="623850"/>
                  </a:lnTo>
                  <a:lnTo>
                    <a:pt x="9772650" y="623850"/>
                  </a:lnTo>
                  <a:lnTo>
                    <a:pt x="9772650" y="1413213"/>
                  </a:lnTo>
                  <a:close/>
                </a:path>
              </a:pathLst>
            </a:custGeom>
            <a:solidFill>
              <a:srgbClr val="2C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85742" y="5014674"/>
              <a:ext cx="968375" cy="967740"/>
            </a:xfrm>
            <a:custGeom>
              <a:avLst/>
              <a:gdLst/>
              <a:ahLst/>
              <a:cxnLst/>
              <a:rect l="l" t="t" r="r" b="b"/>
              <a:pathLst>
                <a:path w="968375" h="967739">
                  <a:moveTo>
                    <a:pt x="484019" y="967591"/>
                  </a:moveTo>
                  <a:lnTo>
                    <a:pt x="437404" y="965376"/>
                  </a:lnTo>
                  <a:lnTo>
                    <a:pt x="392043" y="958867"/>
                  </a:lnTo>
                  <a:lnTo>
                    <a:pt x="348139" y="948267"/>
                  </a:lnTo>
                  <a:lnTo>
                    <a:pt x="305893" y="933778"/>
                  </a:lnTo>
                  <a:lnTo>
                    <a:pt x="265511" y="915604"/>
                  </a:lnTo>
                  <a:lnTo>
                    <a:pt x="227193" y="893946"/>
                  </a:lnTo>
                  <a:lnTo>
                    <a:pt x="191143" y="869007"/>
                  </a:lnTo>
                  <a:lnTo>
                    <a:pt x="157564" y="840991"/>
                  </a:lnTo>
                  <a:lnTo>
                    <a:pt x="126658" y="810100"/>
                  </a:lnTo>
                  <a:lnTo>
                    <a:pt x="98629" y="776536"/>
                  </a:lnTo>
                  <a:lnTo>
                    <a:pt x="73679" y="740503"/>
                  </a:lnTo>
                  <a:lnTo>
                    <a:pt x="52011" y="702203"/>
                  </a:lnTo>
                  <a:lnTo>
                    <a:pt x="33828" y="661839"/>
                  </a:lnTo>
                  <a:lnTo>
                    <a:pt x="19332" y="619613"/>
                  </a:lnTo>
                  <a:lnTo>
                    <a:pt x="8727" y="575729"/>
                  </a:lnTo>
                  <a:lnTo>
                    <a:pt x="2215" y="530389"/>
                  </a:lnTo>
                  <a:lnTo>
                    <a:pt x="0" y="483795"/>
                  </a:lnTo>
                  <a:lnTo>
                    <a:pt x="2215" y="437202"/>
                  </a:lnTo>
                  <a:lnTo>
                    <a:pt x="8727" y="391862"/>
                  </a:lnTo>
                  <a:lnTo>
                    <a:pt x="19332" y="347977"/>
                  </a:lnTo>
                  <a:lnTo>
                    <a:pt x="33828" y="305752"/>
                  </a:lnTo>
                  <a:lnTo>
                    <a:pt x="52011" y="265388"/>
                  </a:lnTo>
                  <a:lnTo>
                    <a:pt x="73679" y="227087"/>
                  </a:lnTo>
                  <a:lnTo>
                    <a:pt x="98629" y="191054"/>
                  </a:lnTo>
                  <a:lnTo>
                    <a:pt x="126658" y="157491"/>
                  </a:lnTo>
                  <a:lnTo>
                    <a:pt x="157564" y="126599"/>
                  </a:lnTo>
                  <a:lnTo>
                    <a:pt x="191143" y="98583"/>
                  </a:lnTo>
                  <a:lnTo>
                    <a:pt x="227193" y="73645"/>
                  </a:lnTo>
                  <a:lnTo>
                    <a:pt x="265511" y="51987"/>
                  </a:lnTo>
                  <a:lnTo>
                    <a:pt x="305893" y="33812"/>
                  </a:lnTo>
                  <a:lnTo>
                    <a:pt x="348139" y="19323"/>
                  </a:lnTo>
                  <a:lnTo>
                    <a:pt x="392043" y="8723"/>
                  </a:lnTo>
                  <a:lnTo>
                    <a:pt x="437404" y="2214"/>
                  </a:lnTo>
                  <a:lnTo>
                    <a:pt x="484019" y="0"/>
                  </a:lnTo>
                  <a:lnTo>
                    <a:pt x="530634" y="2214"/>
                  </a:lnTo>
                  <a:lnTo>
                    <a:pt x="575996" y="8723"/>
                  </a:lnTo>
                  <a:lnTo>
                    <a:pt x="619900" y="19323"/>
                  </a:lnTo>
                  <a:lnTo>
                    <a:pt x="662145" y="33812"/>
                  </a:lnTo>
                  <a:lnTo>
                    <a:pt x="702528" y="51987"/>
                  </a:lnTo>
                  <a:lnTo>
                    <a:pt x="740846" y="73645"/>
                  </a:lnTo>
                  <a:lnTo>
                    <a:pt x="776896" y="98583"/>
                  </a:lnTo>
                  <a:lnTo>
                    <a:pt x="796069" y="114580"/>
                  </a:lnTo>
                  <a:lnTo>
                    <a:pt x="484019" y="114580"/>
                  </a:lnTo>
                  <a:lnTo>
                    <a:pt x="437683" y="117456"/>
                  </a:lnTo>
                  <a:lnTo>
                    <a:pt x="393064" y="125855"/>
                  </a:lnTo>
                  <a:lnTo>
                    <a:pt x="350510" y="139431"/>
                  </a:lnTo>
                  <a:lnTo>
                    <a:pt x="310366" y="157838"/>
                  </a:lnTo>
                  <a:lnTo>
                    <a:pt x="272978" y="180729"/>
                  </a:lnTo>
                  <a:lnTo>
                    <a:pt x="238692" y="207759"/>
                  </a:lnTo>
                  <a:lnTo>
                    <a:pt x="207855" y="238581"/>
                  </a:lnTo>
                  <a:lnTo>
                    <a:pt x="180812" y="272851"/>
                  </a:lnTo>
                  <a:lnTo>
                    <a:pt x="157911" y="310222"/>
                  </a:lnTo>
                  <a:lnTo>
                    <a:pt x="139496" y="350348"/>
                  </a:lnTo>
                  <a:lnTo>
                    <a:pt x="125914" y="392882"/>
                  </a:lnTo>
                  <a:lnTo>
                    <a:pt x="117511" y="437480"/>
                  </a:lnTo>
                  <a:lnTo>
                    <a:pt x="114633" y="483795"/>
                  </a:lnTo>
                  <a:lnTo>
                    <a:pt x="117511" y="530110"/>
                  </a:lnTo>
                  <a:lnTo>
                    <a:pt x="125914" y="574708"/>
                  </a:lnTo>
                  <a:lnTo>
                    <a:pt x="139496" y="617243"/>
                  </a:lnTo>
                  <a:lnTo>
                    <a:pt x="157911" y="657368"/>
                  </a:lnTo>
                  <a:lnTo>
                    <a:pt x="180812" y="694739"/>
                  </a:lnTo>
                  <a:lnTo>
                    <a:pt x="207855" y="729009"/>
                  </a:lnTo>
                  <a:lnTo>
                    <a:pt x="238692" y="759832"/>
                  </a:lnTo>
                  <a:lnTo>
                    <a:pt x="272978" y="786862"/>
                  </a:lnTo>
                  <a:lnTo>
                    <a:pt x="310366" y="809753"/>
                  </a:lnTo>
                  <a:lnTo>
                    <a:pt x="350510" y="828159"/>
                  </a:lnTo>
                  <a:lnTo>
                    <a:pt x="393064" y="841735"/>
                  </a:lnTo>
                  <a:lnTo>
                    <a:pt x="437683" y="850134"/>
                  </a:lnTo>
                  <a:lnTo>
                    <a:pt x="484019" y="853011"/>
                  </a:lnTo>
                  <a:lnTo>
                    <a:pt x="796069" y="853011"/>
                  </a:lnTo>
                  <a:lnTo>
                    <a:pt x="776896" y="869007"/>
                  </a:lnTo>
                  <a:lnTo>
                    <a:pt x="740846" y="893946"/>
                  </a:lnTo>
                  <a:lnTo>
                    <a:pt x="702528" y="915604"/>
                  </a:lnTo>
                  <a:lnTo>
                    <a:pt x="662145" y="933778"/>
                  </a:lnTo>
                  <a:lnTo>
                    <a:pt x="619900" y="948267"/>
                  </a:lnTo>
                  <a:lnTo>
                    <a:pt x="575996" y="958867"/>
                  </a:lnTo>
                  <a:lnTo>
                    <a:pt x="530634" y="965376"/>
                  </a:lnTo>
                  <a:lnTo>
                    <a:pt x="484019" y="967591"/>
                  </a:lnTo>
                  <a:close/>
                </a:path>
                <a:path w="968375" h="967739">
                  <a:moveTo>
                    <a:pt x="796069" y="853011"/>
                  </a:moveTo>
                  <a:lnTo>
                    <a:pt x="484019" y="853011"/>
                  </a:lnTo>
                  <a:lnTo>
                    <a:pt x="530356" y="850134"/>
                  </a:lnTo>
                  <a:lnTo>
                    <a:pt x="574974" y="841735"/>
                  </a:lnTo>
                  <a:lnTo>
                    <a:pt x="617529" y="828159"/>
                  </a:lnTo>
                  <a:lnTo>
                    <a:pt x="657673" y="809753"/>
                  </a:lnTo>
                  <a:lnTo>
                    <a:pt x="695061" y="786862"/>
                  </a:lnTo>
                  <a:lnTo>
                    <a:pt x="729347" y="759832"/>
                  </a:lnTo>
                  <a:lnTo>
                    <a:pt x="760184" y="729009"/>
                  </a:lnTo>
                  <a:lnTo>
                    <a:pt x="787226" y="694739"/>
                  </a:lnTo>
                  <a:lnTo>
                    <a:pt x="810128" y="657368"/>
                  </a:lnTo>
                  <a:lnTo>
                    <a:pt x="828543" y="617243"/>
                  </a:lnTo>
                  <a:lnTo>
                    <a:pt x="842125" y="574708"/>
                  </a:lnTo>
                  <a:lnTo>
                    <a:pt x="850528" y="530110"/>
                  </a:lnTo>
                  <a:lnTo>
                    <a:pt x="853406" y="483795"/>
                  </a:lnTo>
                  <a:lnTo>
                    <a:pt x="850528" y="437480"/>
                  </a:lnTo>
                  <a:lnTo>
                    <a:pt x="842125" y="392882"/>
                  </a:lnTo>
                  <a:lnTo>
                    <a:pt x="828543" y="350348"/>
                  </a:lnTo>
                  <a:lnTo>
                    <a:pt x="810128" y="310222"/>
                  </a:lnTo>
                  <a:lnTo>
                    <a:pt x="787226" y="272851"/>
                  </a:lnTo>
                  <a:lnTo>
                    <a:pt x="760184" y="238581"/>
                  </a:lnTo>
                  <a:lnTo>
                    <a:pt x="729347" y="207759"/>
                  </a:lnTo>
                  <a:lnTo>
                    <a:pt x="695061" y="180729"/>
                  </a:lnTo>
                  <a:lnTo>
                    <a:pt x="657673" y="157838"/>
                  </a:lnTo>
                  <a:lnTo>
                    <a:pt x="617529" y="139431"/>
                  </a:lnTo>
                  <a:lnTo>
                    <a:pt x="574974" y="125855"/>
                  </a:lnTo>
                  <a:lnTo>
                    <a:pt x="530356" y="117456"/>
                  </a:lnTo>
                  <a:lnTo>
                    <a:pt x="484019" y="114580"/>
                  </a:lnTo>
                  <a:lnTo>
                    <a:pt x="796069" y="114580"/>
                  </a:lnTo>
                  <a:lnTo>
                    <a:pt x="841381" y="157491"/>
                  </a:lnTo>
                  <a:lnTo>
                    <a:pt x="869410" y="191054"/>
                  </a:lnTo>
                  <a:lnTo>
                    <a:pt x="894360" y="227087"/>
                  </a:lnTo>
                  <a:lnTo>
                    <a:pt x="916028" y="265388"/>
                  </a:lnTo>
                  <a:lnTo>
                    <a:pt x="934211" y="305752"/>
                  </a:lnTo>
                  <a:lnTo>
                    <a:pt x="948707" y="347977"/>
                  </a:lnTo>
                  <a:lnTo>
                    <a:pt x="959312" y="391862"/>
                  </a:lnTo>
                  <a:lnTo>
                    <a:pt x="965824" y="437202"/>
                  </a:lnTo>
                  <a:lnTo>
                    <a:pt x="968039" y="483795"/>
                  </a:lnTo>
                  <a:lnTo>
                    <a:pt x="965824" y="530389"/>
                  </a:lnTo>
                  <a:lnTo>
                    <a:pt x="959312" y="575729"/>
                  </a:lnTo>
                  <a:lnTo>
                    <a:pt x="948707" y="619613"/>
                  </a:lnTo>
                  <a:lnTo>
                    <a:pt x="934211" y="661839"/>
                  </a:lnTo>
                  <a:lnTo>
                    <a:pt x="916028" y="702203"/>
                  </a:lnTo>
                  <a:lnTo>
                    <a:pt x="894360" y="740503"/>
                  </a:lnTo>
                  <a:lnTo>
                    <a:pt x="869410" y="776536"/>
                  </a:lnTo>
                  <a:lnTo>
                    <a:pt x="841381" y="810100"/>
                  </a:lnTo>
                  <a:lnTo>
                    <a:pt x="810475" y="840991"/>
                  </a:lnTo>
                  <a:lnTo>
                    <a:pt x="796069" y="853011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07411" y="4836425"/>
              <a:ext cx="1325245" cy="1324610"/>
            </a:xfrm>
            <a:custGeom>
              <a:avLst/>
              <a:gdLst/>
              <a:ahLst/>
              <a:cxnLst/>
              <a:rect l="l" t="t" r="r" b="b"/>
              <a:pathLst>
                <a:path w="1325245" h="1324610">
                  <a:moveTo>
                    <a:pt x="662351" y="1324088"/>
                  </a:moveTo>
                  <a:lnTo>
                    <a:pt x="615048" y="1322426"/>
                  </a:lnTo>
                  <a:lnTo>
                    <a:pt x="568643" y="1317514"/>
                  </a:lnTo>
                  <a:lnTo>
                    <a:pt x="523247" y="1309464"/>
                  </a:lnTo>
                  <a:lnTo>
                    <a:pt x="478974" y="1298388"/>
                  </a:lnTo>
                  <a:lnTo>
                    <a:pt x="435935" y="1284399"/>
                  </a:lnTo>
                  <a:lnTo>
                    <a:pt x="394241" y="1267608"/>
                  </a:lnTo>
                  <a:lnTo>
                    <a:pt x="354006" y="1248127"/>
                  </a:lnTo>
                  <a:lnTo>
                    <a:pt x="315341" y="1226068"/>
                  </a:lnTo>
                  <a:lnTo>
                    <a:pt x="278358" y="1201544"/>
                  </a:lnTo>
                  <a:lnTo>
                    <a:pt x="243170" y="1174666"/>
                  </a:lnTo>
                  <a:lnTo>
                    <a:pt x="209887" y="1145547"/>
                  </a:lnTo>
                  <a:lnTo>
                    <a:pt x="178624" y="1114297"/>
                  </a:lnTo>
                  <a:lnTo>
                    <a:pt x="149491" y="1081031"/>
                  </a:lnTo>
                  <a:lnTo>
                    <a:pt x="122601" y="1045859"/>
                  </a:lnTo>
                  <a:lnTo>
                    <a:pt x="98065" y="1008893"/>
                  </a:lnTo>
                  <a:lnTo>
                    <a:pt x="75996" y="970246"/>
                  </a:lnTo>
                  <a:lnTo>
                    <a:pt x="56506" y="930029"/>
                  </a:lnTo>
                  <a:lnTo>
                    <a:pt x="39707" y="888355"/>
                  </a:lnTo>
                  <a:lnTo>
                    <a:pt x="25711" y="845336"/>
                  </a:lnTo>
                  <a:lnTo>
                    <a:pt x="14631" y="801083"/>
                  </a:lnTo>
                  <a:lnTo>
                    <a:pt x="6577" y="755708"/>
                  </a:lnTo>
                  <a:lnTo>
                    <a:pt x="1663" y="709325"/>
                  </a:lnTo>
                  <a:lnTo>
                    <a:pt x="0" y="662044"/>
                  </a:lnTo>
                  <a:lnTo>
                    <a:pt x="1663" y="614763"/>
                  </a:lnTo>
                  <a:lnTo>
                    <a:pt x="6577" y="568379"/>
                  </a:lnTo>
                  <a:lnTo>
                    <a:pt x="14631" y="523005"/>
                  </a:lnTo>
                  <a:lnTo>
                    <a:pt x="25711" y="478752"/>
                  </a:lnTo>
                  <a:lnTo>
                    <a:pt x="39707" y="435733"/>
                  </a:lnTo>
                  <a:lnTo>
                    <a:pt x="56506" y="394059"/>
                  </a:lnTo>
                  <a:lnTo>
                    <a:pt x="75996" y="353842"/>
                  </a:lnTo>
                  <a:lnTo>
                    <a:pt x="98065" y="315195"/>
                  </a:lnTo>
                  <a:lnTo>
                    <a:pt x="122601" y="278229"/>
                  </a:lnTo>
                  <a:lnTo>
                    <a:pt x="149491" y="243057"/>
                  </a:lnTo>
                  <a:lnTo>
                    <a:pt x="178624" y="209790"/>
                  </a:lnTo>
                  <a:lnTo>
                    <a:pt x="209887" y="178541"/>
                  </a:lnTo>
                  <a:lnTo>
                    <a:pt x="243170" y="149422"/>
                  </a:lnTo>
                  <a:lnTo>
                    <a:pt x="278358" y="122544"/>
                  </a:lnTo>
                  <a:lnTo>
                    <a:pt x="315341" y="98020"/>
                  </a:lnTo>
                  <a:lnTo>
                    <a:pt x="354006" y="75961"/>
                  </a:lnTo>
                  <a:lnTo>
                    <a:pt x="394241" y="56480"/>
                  </a:lnTo>
                  <a:lnTo>
                    <a:pt x="435935" y="39689"/>
                  </a:lnTo>
                  <a:lnTo>
                    <a:pt x="478974" y="25699"/>
                  </a:lnTo>
                  <a:lnTo>
                    <a:pt x="523247" y="14624"/>
                  </a:lnTo>
                  <a:lnTo>
                    <a:pt x="568643" y="6574"/>
                  </a:lnTo>
                  <a:lnTo>
                    <a:pt x="615048" y="1662"/>
                  </a:lnTo>
                  <a:lnTo>
                    <a:pt x="662351" y="0"/>
                  </a:lnTo>
                  <a:lnTo>
                    <a:pt x="709653" y="1662"/>
                  </a:lnTo>
                  <a:lnTo>
                    <a:pt x="756059" y="6574"/>
                  </a:lnTo>
                  <a:lnTo>
                    <a:pt x="801454" y="14624"/>
                  </a:lnTo>
                  <a:lnTo>
                    <a:pt x="845727" y="25699"/>
                  </a:lnTo>
                  <a:lnTo>
                    <a:pt x="888767" y="39689"/>
                  </a:lnTo>
                  <a:lnTo>
                    <a:pt x="930460" y="56480"/>
                  </a:lnTo>
                  <a:lnTo>
                    <a:pt x="970695" y="75961"/>
                  </a:lnTo>
                  <a:lnTo>
                    <a:pt x="1009360" y="98020"/>
                  </a:lnTo>
                  <a:lnTo>
                    <a:pt x="1046343" y="122544"/>
                  </a:lnTo>
                  <a:lnTo>
                    <a:pt x="1081532" y="149422"/>
                  </a:lnTo>
                  <a:lnTo>
                    <a:pt x="1114479" y="178248"/>
                  </a:lnTo>
                  <a:lnTo>
                    <a:pt x="662351" y="178248"/>
                  </a:lnTo>
                  <a:lnTo>
                    <a:pt x="615736" y="180463"/>
                  </a:lnTo>
                  <a:lnTo>
                    <a:pt x="570374" y="186972"/>
                  </a:lnTo>
                  <a:lnTo>
                    <a:pt x="526470" y="197572"/>
                  </a:lnTo>
                  <a:lnTo>
                    <a:pt x="484225" y="212061"/>
                  </a:lnTo>
                  <a:lnTo>
                    <a:pt x="443842" y="230235"/>
                  </a:lnTo>
                  <a:lnTo>
                    <a:pt x="405524" y="251893"/>
                  </a:lnTo>
                  <a:lnTo>
                    <a:pt x="369474" y="276832"/>
                  </a:lnTo>
                  <a:lnTo>
                    <a:pt x="335895" y="304848"/>
                  </a:lnTo>
                  <a:lnTo>
                    <a:pt x="304989" y="335739"/>
                  </a:lnTo>
                  <a:lnTo>
                    <a:pt x="276960" y="369303"/>
                  </a:lnTo>
                  <a:lnTo>
                    <a:pt x="252010" y="405336"/>
                  </a:lnTo>
                  <a:lnTo>
                    <a:pt x="230342" y="443636"/>
                  </a:lnTo>
                  <a:lnTo>
                    <a:pt x="212159" y="484000"/>
                  </a:lnTo>
                  <a:lnTo>
                    <a:pt x="197663" y="526226"/>
                  </a:lnTo>
                  <a:lnTo>
                    <a:pt x="187058" y="570110"/>
                  </a:lnTo>
                  <a:lnTo>
                    <a:pt x="180645" y="614763"/>
                  </a:lnTo>
                  <a:lnTo>
                    <a:pt x="178331" y="662044"/>
                  </a:lnTo>
                  <a:lnTo>
                    <a:pt x="180533" y="708359"/>
                  </a:lnTo>
                  <a:lnTo>
                    <a:pt x="187058" y="753977"/>
                  </a:lnTo>
                  <a:lnTo>
                    <a:pt x="197663" y="797862"/>
                  </a:lnTo>
                  <a:lnTo>
                    <a:pt x="212159" y="840087"/>
                  </a:lnTo>
                  <a:lnTo>
                    <a:pt x="230342" y="880451"/>
                  </a:lnTo>
                  <a:lnTo>
                    <a:pt x="252010" y="918752"/>
                  </a:lnTo>
                  <a:lnTo>
                    <a:pt x="276960" y="954785"/>
                  </a:lnTo>
                  <a:lnTo>
                    <a:pt x="304989" y="988348"/>
                  </a:lnTo>
                  <a:lnTo>
                    <a:pt x="335895" y="1019240"/>
                  </a:lnTo>
                  <a:lnTo>
                    <a:pt x="369474" y="1047256"/>
                  </a:lnTo>
                  <a:lnTo>
                    <a:pt x="405524" y="1072194"/>
                  </a:lnTo>
                  <a:lnTo>
                    <a:pt x="443842" y="1093852"/>
                  </a:lnTo>
                  <a:lnTo>
                    <a:pt x="484225" y="1112027"/>
                  </a:lnTo>
                  <a:lnTo>
                    <a:pt x="526470" y="1126516"/>
                  </a:lnTo>
                  <a:lnTo>
                    <a:pt x="570374" y="1137116"/>
                  </a:lnTo>
                  <a:lnTo>
                    <a:pt x="615736" y="1143625"/>
                  </a:lnTo>
                  <a:lnTo>
                    <a:pt x="662351" y="1145840"/>
                  </a:lnTo>
                  <a:lnTo>
                    <a:pt x="1114479" y="1145840"/>
                  </a:lnTo>
                  <a:lnTo>
                    <a:pt x="1081532" y="1174666"/>
                  </a:lnTo>
                  <a:lnTo>
                    <a:pt x="1046343" y="1201544"/>
                  </a:lnTo>
                  <a:lnTo>
                    <a:pt x="1009360" y="1226068"/>
                  </a:lnTo>
                  <a:lnTo>
                    <a:pt x="970695" y="1248127"/>
                  </a:lnTo>
                  <a:lnTo>
                    <a:pt x="930460" y="1267608"/>
                  </a:lnTo>
                  <a:lnTo>
                    <a:pt x="888767" y="1284399"/>
                  </a:lnTo>
                  <a:lnTo>
                    <a:pt x="845727" y="1298388"/>
                  </a:lnTo>
                  <a:lnTo>
                    <a:pt x="801454" y="1309464"/>
                  </a:lnTo>
                  <a:lnTo>
                    <a:pt x="756059" y="1317514"/>
                  </a:lnTo>
                  <a:lnTo>
                    <a:pt x="709653" y="1322426"/>
                  </a:lnTo>
                  <a:lnTo>
                    <a:pt x="662351" y="1324088"/>
                  </a:lnTo>
                  <a:close/>
                </a:path>
                <a:path w="1325245" h="1324610">
                  <a:moveTo>
                    <a:pt x="1114479" y="1145840"/>
                  </a:moveTo>
                  <a:lnTo>
                    <a:pt x="662351" y="1145840"/>
                  </a:lnTo>
                  <a:lnTo>
                    <a:pt x="708966" y="1143625"/>
                  </a:lnTo>
                  <a:lnTo>
                    <a:pt x="754327" y="1137116"/>
                  </a:lnTo>
                  <a:lnTo>
                    <a:pt x="798231" y="1126516"/>
                  </a:lnTo>
                  <a:lnTo>
                    <a:pt x="840477" y="1112027"/>
                  </a:lnTo>
                  <a:lnTo>
                    <a:pt x="880859" y="1093852"/>
                  </a:lnTo>
                  <a:lnTo>
                    <a:pt x="919177" y="1072194"/>
                  </a:lnTo>
                  <a:lnTo>
                    <a:pt x="955227" y="1047256"/>
                  </a:lnTo>
                  <a:lnTo>
                    <a:pt x="988806" y="1019240"/>
                  </a:lnTo>
                  <a:lnTo>
                    <a:pt x="1019712" y="988348"/>
                  </a:lnTo>
                  <a:lnTo>
                    <a:pt x="1047741" y="954785"/>
                  </a:lnTo>
                  <a:lnTo>
                    <a:pt x="1072691" y="918752"/>
                  </a:lnTo>
                  <a:lnTo>
                    <a:pt x="1094359" y="880451"/>
                  </a:lnTo>
                  <a:lnTo>
                    <a:pt x="1112542" y="840087"/>
                  </a:lnTo>
                  <a:lnTo>
                    <a:pt x="1127038" y="797862"/>
                  </a:lnTo>
                  <a:lnTo>
                    <a:pt x="1137643" y="753977"/>
                  </a:lnTo>
                  <a:lnTo>
                    <a:pt x="1144056" y="709325"/>
                  </a:lnTo>
                  <a:lnTo>
                    <a:pt x="1146370" y="662044"/>
                  </a:lnTo>
                  <a:lnTo>
                    <a:pt x="1144168" y="615729"/>
                  </a:lnTo>
                  <a:lnTo>
                    <a:pt x="1137643" y="570110"/>
                  </a:lnTo>
                  <a:lnTo>
                    <a:pt x="1127038" y="526226"/>
                  </a:lnTo>
                  <a:lnTo>
                    <a:pt x="1112542" y="484000"/>
                  </a:lnTo>
                  <a:lnTo>
                    <a:pt x="1094359" y="443636"/>
                  </a:lnTo>
                  <a:lnTo>
                    <a:pt x="1072691" y="405336"/>
                  </a:lnTo>
                  <a:lnTo>
                    <a:pt x="1047741" y="369303"/>
                  </a:lnTo>
                  <a:lnTo>
                    <a:pt x="1019712" y="335739"/>
                  </a:lnTo>
                  <a:lnTo>
                    <a:pt x="988806" y="304848"/>
                  </a:lnTo>
                  <a:lnTo>
                    <a:pt x="955227" y="276832"/>
                  </a:lnTo>
                  <a:lnTo>
                    <a:pt x="919177" y="251893"/>
                  </a:lnTo>
                  <a:lnTo>
                    <a:pt x="880859" y="230235"/>
                  </a:lnTo>
                  <a:lnTo>
                    <a:pt x="840477" y="212061"/>
                  </a:lnTo>
                  <a:lnTo>
                    <a:pt x="798231" y="197572"/>
                  </a:lnTo>
                  <a:lnTo>
                    <a:pt x="754327" y="186972"/>
                  </a:lnTo>
                  <a:lnTo>
                    <a:pt x="708966" y="180463"/>
                  </a:lnTo>
                  <a:lnTo>
                    <a:pt x="662351" y="178248"/>
                  </a:lnTo>
                  <a:lnTo>
                    <a:pt x="1114479" y="178248"/>
                  </a:lnTo>
                  <a:lnTo>
                    <a:pt x="1146077" y="209790"/>
                  </a:lnTo>
                  <a:lnTo>
                    <a:pt x="1175210" y="243057"/>
                  </a:lnTo>
                  <a:lnTo>
                    <a:pt x="1202101" y="278229"/>
                  </a:lnTo>
                  <a:lnTo>
                    <a:pt x="1226636" y="315195"/>
                  </a:lnTo>
                  <a:lnTo>
                    <a:pt x="1248705" y="353842"/>
                  </a:lnTo>
                  <a:lnTo>
                    <a:pt x="1268195" y="394059"/>
                  </a:lnTo>
                  <a:lnTo>
                    <a:pt x="1284994" y="435733"/>
                  </a:lnTo>
                  <a:lnTo>
                    <a:pt x="1298990" y="478752"/>
                  </a:lnTo>
                  <a:lnTo>
                    <a:pt x="1310071" y="523005"/>
                  </a:lnTo>
                  <a:lnTo>
                    <a:pt x="1318124" y="568379"/>
                  </a:lnTo>
                  <a:lnTo>
                    <a:pt x="1323039" y="614763"/>
                  </a:lnTo>
                  <a:lnTo>
                    <a:pt x="1324702" y="662044"/>
                  </a:lnTo>
                  <a:lnTo>
                    <a:pt x="1323039" y="709325"/>
                  </a:lnTo>
                  <a:lnTo>
                    <a:pt x="1318124" y="755708"/>
                  </a:lnTo>
                  <a:lnTo>
                    <a:pt x="1310071" y="801083"/>
                  </a:lnTo>
                  <a:lnTo>
                    <a:pt x="1298990" y="845336"/>
                  </a:lnTo>
                  <a:lnTo>
                    <a:pt x="1284994" y="888355"/>
                  </a:lnTo>
                  <a:lnTo>
                    <a:pt x="1268195" y="930029"/>
                  </a:lnTo>
                  <a:lnTo>
                    <a:pt x="1248705" y="970246"/>
                  </a:lnTo>
                  <a:lnTo>
                    <a:pt x="1226636" y="1008893"/>
                  </a:lnTo>
                  <a:lnTo>
                    <a:pt x="1202101" y="1045859"/>
                  </a:lnTo>
                  <a:lnTo>
                    <a:pt x="1175210" y="1081031"/>
                  </a:lnTo>
                  <a:lnTo>
                    <a:pt x="1146077" y="1114297"/>
                  </a:lnTo>
                  <a:lnTo>
                    <a:pt x="1114814" y="1145547"/>
                  </a:lnTo>
                  <a:lnTo>
                    <a:pt x="1114479" y="1145840"/>
                  </a:lnTo>
                  <a:close/>
                </a:path>
                <a:path w="1325245" h="1324610">
                  <a:moveTo>
                    <a:pt x="662351" y="1031259"/>
                  </a:moveTo>
                  <a:lnTo>
                    <a:pt x="616014" y="1028383"/>
                  </a:lnTo>
                  <a:lnTo>
                    <a:pt x="571396" y="1019984"/>
                  </a:lnTo>
                  <a:lnTo>
                    <a:pt x="528841" y="1006408"/>
                  </a:lnTo>
                  <a:lnTo>
                    <a:pt x="488697" y="988001"/>
                  </a:lnTo>
                  <a:lnTo>
                    <a:pt x="451309" y="965110"/>
                  </a:lnTo>
                  <a:lnTo>
                    <a:pt x="417023" y="938080"/>
                  </a:lnTo>
                  <a:lnTo>
                    <a:pt x="386186" y="907258"/>
                  </a:lnTo>
                  <a:lnTo>
                    <a:pt x="359144" y="872988"/>
                  </a:lnTo>
                  <a:lnTo>
                    <a:pt x="336242" y="835617"/>
                  </a:lnTo>
                  <a:lnTo>
                    <a:pt x="317827" y="795491"/>
                  </a:lnTo>
                  <a:lnTo>
                    <a:pt x="304245" y="752957"/>
                  </a:lnTo>
                  <a:lnTo>
                    <a:pt x="295842" y="708359"/>
                  </a:lnTo>
                  <a:lnTo>
                    <a:pt x="292964" y="662044"/>
                  </a:lnTo>
                  <a:lnTo>
                    <a:pt x="295842" y="615729"/>
                  </a:lnTo>
                  <a:lnTo>
                    <a:pt x="304245" y="571131"/>
                  </a:lnTo>
                  <a:lnTo>
                    <a:pt x="317827" y="528596"/>
                  </a:lnTo>
                  <a:lnTo>
                    <a:pt x="336242" y="488471"/>
                  </a:lnTo>
                  <a:lnTo>
                    <a:pt x="359144" y="451100"/>
                  </a:lnTo>
                  <a:lnTo>
                    <a:pt x="386186" y="416830"/>
                  </a:lnTo>
                  <a:lnTo>
                    <a:pt x="417023" y="386007"/>
                  </a:lnTo>
                  <a:lnTo>
                    <a:pt x="451309" y="358977"/>
                  </a:lnTo>
                  <a:lnTo>
                    <a:pt x="488697" y="336086"/>
                  </a:lnTo>
                  <a:lnTo>
                    <a:pt x="528841" y="317680"/>
                  </a:lnTo>
                  <a:lnTo>
                    <a:pt x="571396" y="304104"/>
                  </a:lnTo>
                  <a:lnTo>
                    <a:pt x="616014" y="295705"/>
                  </a:lnTo>
                  <a:lnTo>
                    <a:pt x="662351" y="292828"/>
                  </a:lnTo>
                  <a:lnTo>
                    <a:pt x="708687" y="295705"/>
                  </a:lnTo>
                  <a:lnTo>
                    <a:pt x="753306" y="304104"/>
                  </a:lnTo>
                  <a:lnTo>
                    <a:pt x="795860" y="317680"/>
                  </a:lnTo>
                  <a:lnTo>
                    <a:pt x="836004" y="336086"/>
                  </a:lnTo>
                  <a:lnTo>
                    <a:pt x="873392" y="358977"/>
                  </a:lnTo>
                  <a:lnTo>
                    <a:pt x="907678" y="386007"/>
                  </a:lnTo>
                  <a:lnTo>
                    <a:pt x="938515" y="416830"/>
                  </a:lnTo>
                  <a:lnTo>
                    <a:pt x="965558" y="451100"/>
                  </a:lnTo>
                  <a:lnTo>
                    <a:pt x="988459" y="488471"/>
                  </a:lnTo>
                  <a:lnTo>
                    <a:pt x="1006874" y="528596"/>
                  </a:lnTo>
                  <a:lnTo>
                    <a:pt x="1020456" y="571131"/>
                  </a:lnTo>
                  <a:lnTo>
                    <a:pt x="1028859" y="615729"/>
                  </a:lnTo>
                  <a:lnTo>
                    <a:pt x="1031737" y="662044"/>
                  </a:lnTo>
                  <a:lnTo>
                    <a:pt x="1028859" y="708359"/>
                  </a:lnTo>
                  <a:lnTo>
                    <a:pt x="1020456" y="752957"/>
                  </a:lnTo>
                  <a:lnTo>
                    <a:pt x="1006874" y="795491"/>
                  </a:lnTo>
                  <a:lnTo>
                    <a:pt x="988459" y="835617"/>
                  </a:lnTo>
                  <a:lnTo>
                    <a:pt x="965558" y="872988"/>
                  </a:lnTo>
                  <a:lnTo>
                    <a:pt x="938515" y="907258"/>
                  </a:lnTo>
                  <a:lnTo>
                    <a:pt x="907678" y="938080"/>
                  </a:lnTo>
                  <a:lnTo>
                    <a:pt x="873392" y="965110"/>
                  </a:lnTo>
                  <a:lnTo>
                    <a:pt x="836004" y="988001"/>
                  </a:lnTo>
                  <a:lnTo>
                    <a:pt x="795860" y="1006408"/>
                  </a:lnTo>
                  <a:lnTo>
                    <a:pt x="753306" y="1019984"/>
                  </a:lnTo>
                  <a:lnTo>
                    <a:pt x="708687" y="1028383"/>
                  </a:lnTo>
                  <a:lnTo>
                    <a:pt x="662351" y="1031259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183" y="4921974"/>
              <a:ext cx="766445" cy="843280"/>
            </a:xfrm>
            <a:custGeom>
              <a:avLst/>
              <a:gdLst/>
              <a:ahLst/>
              <a:cxnLst/>
              <a:rect l="l" t="t" r="r" b="b"/>
              <a:pathLst>
                <a:path w="766445" h="843279">
                  <a:moveTo>
                    <a:pt x="189676" y="842840"/>
                  </a:moveTo>
                  <a:lnTo>
                    <a:pt x="147446" y="808333"/>
                  </a:lnTo>
                  <a:lnTo>
                    <a:pt x="111991" y="747407"/>
                  </a:lnTo>
                  <a:lnTo>
                    <a:pt x="91294" y="706583"/>
                  </a:lnTo>
                  <a:lnTo>
                    <a:pt x="71445" y="665292"/>
                  </a:lnTo>
                  <a:lnTo>
                    <a:pt x="52162" y="623691"/>
                  </a:lnTo>
                  <a:lnTo>
                    <a:pt x="33161" y="581934"/>
                  </a:lnTo>
                  <a:lnTo>
                    <a:pt x="18505" y="542594"/>
                  </a:lnTo>
                  <a:lnTo>
                    <a:pt x="11402" y="522798"/>
                  </a:lnTo>
                  <a:lnTo>
                    <a:pt x="2643" y="503659"/>
                  </a:lnTo>
                  <a:lnTo>
                    <a:pt x="0" y="487051"/>
                  </a:lnTo>
                  <a:lnTo>
                    <a:pt x="3178" y="466344"/>
                  </a:lnTo>
                  <a:lnTo>
                    <a:pt x="21382" y="431862"/>
                  </a:lnTo>
                  <a:lnTo>
                    <a:pt x="58133" y="421597"/>
                  </a:lnTo>
                  <a:lnTo>
                    <a:pt x="78470" y="426396"/>
                  </a:lnTo>
                  <a:lnTo>
                    <a:pt x="94089" y="439192"/>
                  </a:lnTo>
                  <a:lnTo>
                    <a:pt x="103835" y="459933"/>
                  </a:lnTo>
                  <a:lnTo>
                    <a:pt x="110603" y="481180"/>
                  </a:lnTo>
                  <a:lnTo>
                    <a:pt x="119028" y="501567"/>
                  </a:lnTo>
                  <a:lnTo>
                    <a:pt x="128155" y="521651"/>
                  </a:lnTo>
                  <a:lnTo>
                    <a:pt x="137031" y="541987"/>
                  </a:lnTo>
                  <a:lnTo>
                    <a:pt x="146450" y="564162"/>
                  </a:lnTo>
                  <a:lnTo>
                    <a:pt x="156172" y="586185"/>
                  </a:lnTo>
                  <a:lnTo>
                    <a:pt x="166093" y="608108"/>
                  </a:lnTo>
                  <a:lnTo>
                    <a:pt x="176115" y="629979"/>
                  </a:lnTo>
                  <a:lnTo>
                    <a:pt x="179370" y="637393"/>
                  </a:lnTo>
                  <a:lnTo>
                    <a:pt x="183277" y="644757"/>
                  </a:lnTo>
                  <a:lnTo>
                    <a:pt x="188689" y="651614"/>
                  </a:lnTo>
                  <a:lnTo>
                    <a:pt x="196461" y="657510"/>
                  </a:lnTo>
                  <a:lnTo>
                    <a:pt x="202953" y="645971"/>
                  </a:lnTo>
                  <a:lnTo>
                    <a:pt x="205872" y="640430"/>
                  </a:lnTo>
                  <a:lnTo>
                    <a:pt x="208240" y="634838"/>
                  </a:lnTo>
                  <a:lnTo>
                    <a:pt x="228067" y="585299"/>
                  </a:lnTo>
                  <a:lnTo>
                    <a:pt x="251210" y="537548"/>
                  </a:lnTo>
                  <a:lnTo>
                    <a:pt x="277128" y="491299"/>
                  </a:lnTo>
                  <a:lnTo>
                    <a:pt x="305282" y="446269"/>
                  </a:lnTo>
                  <a:lnTo>
                    <a:pt x="335132" y="402172"/>
                  </a:lnTo>
                  <a:lnTo>
                    <a:pt x="360246" y="366678"/>
                  </a:lnTo>
                  <a:lnTo>
                    <a:pt x="385862" y="331589"/>
                  </a:lnTo>
                  <a:lnTo>
                    <a:pt x="412080" y="297107"/>
                  </a:lnTo>
                  <a:lnTo>
                    <a:pt x="439001" y="263436"/>
                  </a:lnTo>
                  <a:lnTo>
                    <a:pt x="473786" y="220435"/>
                  </a:lnTo>
                  <a:lnTo>
                    <a:pt x="508872" y="177738"/>
                  </a:lnTo>
                  <a:lnTo>
                    <a:pt x="545163" y="136053"/>
                  </a:lnTo>
                  <a:lnTo>
                    <a:pt x="583561" y="96089"/>
                  </a:lnTo>
                  <a:lnTo>
                    <a:pt x="621082" y="63092"/>
                  </a:lnTo>
                  <a:lnTo>
                    <a:pt x="661664" y="35763"/>
                  </a:lnTo>
                  <a:lnTo>
                    <a:pt x="705760" y="14710"/>
                  </a:lnTo>
                  <a:lnTo>
                    <a:pt x="753821" y="539"/>
                  </a:lnTo>
                  <a:lnTo>
                    <a:pt x="755963" y="0"/>
                  </a:lnTo>
                  <a:lnTo>
                    <a:pt x="758640" y="1619"/>
                  </a:lnTo>
                  <a:lnTo>
                    <a:pt x="760782" y="2159"/>
                  </a:lnTo>
                  <a:lnTo>
                    <a:pt x="766136" y="8097"/>
                  </a:lnTo>
                  <a:lnTo>
                    <a:pt x="761317" y="13495"/>
                  </a:lnTo>
                  <a:lnTo>
                    <a:pt x="758640" y="18354"/>
                  </a:lnTo>
                  <a:lnTo>
                    <a:pt x="736345" y="60907"/>
                  </a:lnTo>
                  <a:lnTo>
                    <a:pt x="711189" y="101285"/>
                  </a:lnTo>
                  <a:lnTo>
                    <a:pt x="683122" y="139739"/>
                  </a:lnTo>
                  <a:lnTo>
                    <a:pt x="652094" y="176523"/>
                  </a:lnTo>
                  <a:lnTo>
                    <a:pt x="627616" y="202519"/>
                  </a:lnTo>
                  <a:lnTo>
                    <a:pt x="603238" y="228617"/>
                  </a:lnTo>
                  <a:lnTo>
                    <a:pt x="580265" y="255929"/>
                  </a:lnTo>
                  <a:lnTo>
                    <a:pt x="560003" y="285569"/>
                  </a:lnTo>
                  <a:lnTo>
                    <a:pt x="549061" y="301291"/>
                  </a:lnTo>
                  <a:lnTo>
                    <a:pt x="536312" y="315799"/>
                  </a:lnTo>
                  <a:lnTo>
                    <a:pt x="522960" y="329902"/>
                  </a:lnTo>
                  <a:lnTo>
                    <a:pt x="510210" y="344410"/>
                  </a:lnTo>
                  <a:lnTo>
                    <a:pt x="480630" y="381883"/>
                  </a:lnTo>
                  <a:lnTo>
                    <a:pt x="451795" y="419925"/>
                  </a:lnTo>
                  <a:lnTo>
                    <a:pt x="423937" y="458720"/>
                  </a:lnTo>
                  <a:lnTo>
                    <a:pt x="397286" y="498447"/>
                  </a:lnTo>
                  <a:lnTo>
                    <a:pt x="372075" y="539288"/>
                  </a:lnTo>
                  <a:lnTo>
                    <a:pt x="346911" y="586118"/>
                  </a:lnTo>
                  <a:lnTo>
                    <a:pt x="335182" y="610039"/>
                  </a:lnTo>
                  <a:lnTo>
                    <a:pt x="323353" y="633758"/>
                  </a:lnTo>
                  <a:lnTo>
                    <a:pt x="320366" y="640472"/>
                  </a:lnTo>
                  <a:lnTo>
                    <a:pt x="317530" y="647389"/>
                  </a:lnTo>
                  <a:lnTo>
                    <a:pt x="314393" y="654103"/>
                  </a:lnTo>
                  <a:lnTo>
                    <a:pt x="310503" y="660209"/>
                  </a:lnTo>
                  <a:lnTo>
                    <a:pt x="300180" y="678825"/>
                  </a:lnTo>
                  <a:lnTo>
                    <a:pt x="292968" y="698605"/>
                  </a:lnTo>
                  <a:lnTo>
                    <a:pt x="287163" y="718890"/>
                  </a:lnTo>
                  <a:lnTo>
                    <a:pt x="281056" y="739024"/>
                  </a:lnTo>
                  <a:lnTo>
                    <a:pt x="277642" y="752318"/>
                  </a:lnTo>
                  <a:lnTo>
                    <a:pt x="273225" y="779714"/>
                  </a:lnTo>
                  <a:lnTo>
                    <a:pt x="269812" y="793007"/>
                  </a:lnTo>
                  <a:lnTo>
                    <a:pt x="241201" y="834000"/>
                  </a:lnTo>
                  <a:lnTo>
                    <a:pt x="209838" y="840073"/>
                  </a:lnTo>
                  <a:lnTo>
                    <a:pt x="199607" y="841862"/>
                  </a:lnTo>
                  <a:lnTo>
                    <a:pt x="189676" y="842840"/>
                  </a:lnTo>
                  <a:close/>
                </a:path>
              </a:pathLst>
            </a:custGeom>
            <a:solidFill>
              <a:srgbClr val="2C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14446" y="6836248"/>
            <a:ext cx="9772650" cy="1818005"/>
            <a:chOff x="2114446" y="6836248"/>
            <a:chExt cx="9772650" cy="1818005"/>
          </a:xfrm>
        </p:grpSpPr>
        <p:sp>
          <p:nvSpPr>
            <p:cNvPr id="13" name="object 13"/>
            <p:cNvSpPr/>
            <p:nvPr/>
          </p:nvSpPr>
          <p:spPr>
            <a:xfrm>
              <a:off x="2114446" y="6836248"/>
              <a:ext cx="9772650" cy="1818005"/>
            </a:xfrm>
            <a:custGeom>
              <a:avLst/>
              <a:gdLst/>
              <a:ahLst/>
              <a:cxnLst/>
              <a:rect l="l" t="t" r="r" b="b"/>
              <a:pathLst>
                <a:path w="9772650" h="1818004">
                  <a:moveTo>
                    <a:pt x="955315" y="1324088"/>
                  </a:moveTo>
                  <a:lnTo>
                    <a:pt x="908012" y="1322426"/>
                  </a:lnTo>
                  <a:lnTo>
                    <a:pt x="861607" y="1317514"/>
                  </a:lnTo>
                  <a:lnTo>
                    <a:pt x="816212" y="1309464"/>
                  </a:lnTo>
                  <a:lnTo>
                    <a:pt x="771939" y="1298388"/>
                  </a:lnTo>
                  <a:lnTo>
                    <a:pt x="728899" y="1284399"/>
                  </a:lnTo>
                  <a:lnTo>
                    <a:pt x="687206" y="1267608"/>
                  </a:lnTo>
                  <a:lnTo>
                    <a:pt x="646970" y="1248127"/>
                  </a:lnTo>
                  <a:lnTo>
                    <a:pt x="608305" y="1226068"/>
                  </a:lnTo>
                  <a:lnTo>
                    <a:pt x="571323" y="1201544"/>
                  </a:lnTo>
                  <a:lnTo>
                    <a:pt x="536134" y="1174666"/>
                  </a:lnTo>
                  <a:lnTo>
                    <a:pt x="502852" y="1145547"/>
                  </a:lnTo>
                  <a:lnTo>
                    <a:pt x="471588" y="1114297"/>
                  </a:lnTo>
                  <a:lnTo>
                    <a:pt x="442455" y="1081031"/>
                  </a:lnTo>
                  <a:lnTo>
                    <a:pt x="415565" y="1045859"/>
                  </a:lnTo>
                  <a:lnTo>
                    <a:pt x="391030" y="1008893"/>
                  </a:lnTo>
                  <a:lnTo>
                    <a:pt x="368961" y="970246"/>
                  </a:lnTo>
                  <a:lnTo>
                    <a:pt x="349471" y="930029"/>
                  </a:lnTo>
                  <a:lnTo>
                    <a:pt x="332672" y="888355"/>
                  </a:lnTo>
                  <a:lnTo>
                    <a:pt x="318676" y="845336"/>
                  </a:lnTo>
                  <a:lnTo>
                    <a:pt x="307595" y="801083"/>
                  </a:lnTo>
                  <a:lnTo>
                    <a:pt x="299541" y="755708"/>
                  </a:lnTo>
                  <a:lnTo>
                    <a:pt x="294627" y="709325"/>
                  </a:lnTo>
                  <a:lnTo>
                    <a:pt x="292964" y="662044"/>
                  </a:lnTo>
                  <a:lnTo>
                    <a:pt x="294627" y="614763"/>
                  </a:lnTo>
                  <a:lnTo>
                    <a:pt x="299541" y="568379"/>
                  </a:lnTo>
                  <a:lnTo>
                    <a:pt x="307595" y="523005"/>
                  </a:lnTo>
                  <a:lnTo>
                    <a:pt x="318676" y="478752"/>
                  </a:lnTo>
                  <a:lnTo>
                    <a:pt x="332672" y="435733"/>
                  </a:lnTo>
                  <a:lnTo>
                    <a:pt x="349471" y="394059"/>
                  </a:lnTo>
                  <a:lnTo>
                    <a:pt x="368961" y="353842"/>
                  </a:lnTo>
                  <a:lnTo>
                    <a:pt x="391030" y="315195"/>
                  </a:lnTo>
                  <a:lnTo>
                    <a:pt x="415565" y="278229"/>
                  </a:lnTo>
                  <a:lnTo>
                    <a:pt x="442455" y="243057"/>
                  </a:lnTo>
                  <a:lnTo>
                    <a:pt x="471588" y="209790"/>
                  </a:lnTo>
                  <a:lnTo>
                    <a:pt x="502852" y="178541"/>
                  </a:lnTo>
                  <a:lnTo>
                    <a:pt x="536134" y="149422"/>
                  </a:lnTo>
                  <a:lnTo>
                    <a:pt x="571323" y="122544"/>
                  </a:lnTo>
                  <a:lnTo>
                    <a:pt x="608305" y="98020"/>
                  </a:lnTo>
                  <a:lnTo>
                    <a:pt x="646970" y="75961"/>
                  </a:lnTo>
                  <a:lnTo>
                    <a:pt x="687206" y="56480"/>
                  </a:lnTo>
                  <a:lnTo>
                    <a:pt x="728899" y="39689"/>
                  </a:lnTo>
                  <a:lnTo>
                    <a:pt x="771939" y="25699"/>
                  </a:lnTo>
                  <a:lnTo>
                    <a:pt x="816212" y="14624"/>
                  </a:lnTo>
                  <a:lnTo>
                    <a:pt x="861607" y="6574"/>
                  </a:lnTo>
                  <a:lnTo>
                    <a:pt x="908012" y="1662"/>
                  </a:lnTo>
                  <a:lnTo>
                    <a:pt x="955315" y="0"/>
                  </a:lnTo>
                  <a:lnTo>
                    <a:pt x="1002618" y="1662"/>
                  </a:lnTo>
                  <a:lnTo>
                    <a:pt x="1049023" y="6574"/>
                  </a:lnTo>
                  <a:lnTo>
                    <a:pt x="1094418" y="14624"/>
                  </a:lnTo>
                  <a:lnTo>
                    <a:pt x="1138692" y="25699"/>
                  </a:lnTo>
                  <a:lnTo>
                    <a:pt x="1181731" y="39689"/>
                  </a:lnTo>
                  <a:lnTo>
                    <a:pt x="1223425" y="56480"/>
                  </a:lnTo>
                  <a:lnTo>
                    <a:pt x="1263660" y="75961"/>
                  </a:lnTo>
                  <a:lnTo>
                    <a:pt x="1302325" y="98020"/>
                  </a:lnTo>
                  <a:lnTo>
                    <a:pt x="1339308" y="122544"/>
                  </a:lnTo>
                  <a:lnTo>
                    <a:pt x="1374496" y="149422"/>
                  </a:lnTo>
                  <a:lnTo>
                    <a:pt x="1407778" y="178541"/>
                  </a:lnTo>
                  <a:lnTo>
                    <a:pt x="1439042" y="209790"/>
                  </a:lnTo>
                  <a:lnTo>
                    <a:pt x="1468175" y="243057"/>
                  </a:lnTo>
                  <a:lnTo>
                    <a:pt x="1495065" y="278229"/>
                  </a:lnTo>
                  <a:lnTo>
                    <a:pt x="1519601" y="315195"/>
                  </a:lnTo>
                  <a:lnTo>
                    <a:pt x="1541670" y="353842"/>
                  </a:lnTo>
                  <a:lnTo>
                    <a:pt x="1561160" y="394059"/>
                  </a:lnTo>
                  <a:lnTo>
                    <a:pt x="1577959" y="435733"/>
                  </a:lnTo>
                  <a:lnTo>
                    <a:pt x="1591954" y="478752"/>
                  </a:lnTo>
                  <a:lnTo>
                    <a:pt x="1603035" y="523005"/>
                  </a:lnTo>
                  <a:lnTo>
                    <a:pt x="1611089" y="568379"/>
                  </a:lnTo>
                  <a:lnTo>
                    <a:pt x="1616003" y="614763"/>
                  </a:lnTo>
                  <a:lnTo>
                    <a:pt x="1617666" y="662044"/>
                  </a:lnTo>
                  <a:lnTo>
                    <a:pt x="1616003" y="709325"/>
                  </a:lnTo>
                  <a:lnTo>
                    <a:pt x="1611089" y="755708"/>
                  </a:lnTo>
                  <a:lnTo>
                    <a:pt x="1603035" y="801083"/>
                  </a:lnTo>
                  <a:lnTo>
                    <a:pt x="1591954" y="845336"/>
                  </a:lnTo>
                  <a:lnTo>
                    <a:pt x="1577959" y="888355"/>
                  </a:lnTo>
                  <a:lnTo>
                    <a:pt x="1561160" y="930029"/>
                  </a:lnTo>
                  <a:lnTo>
                    <a:pt x="1541670" y="970246"/>
                  </a:lnTo>
                  <a:lnTo>
                    <a:pt x="1519601" y="1008893"/>
                  </a:lnTo>
                  <a:lnTo>
                    <a:pt x="1495065" y="1045859"/>
                  </a:lnTo>
                  <a:lnTo>
                    <a:pt x="1468175" y="1081031"/>
                  </a:lnTo>
                  <a:lnTo>
                    <a:pt x="1439042" y="1114297"/>
                  </a:lnTo>
                  <a:lnTo>
                    <a:pt x="1407778" y="1145547"/>
                  </a:lnTo>
                  <a:lnTo>
                    <a:pt x="1374496" y="1174666"/>
                  </a:lnTo>
                  <a:lnTo>
                    <a:pt x="1339308" y="1201544"/>
                  </a:lnTo>
                  <a:lnTo>
                    <a:pt x="1302325" y="1226068"/>
                  </a:lnTo>
                  <a:lnTo>
                    <a:pt x="1263660" y="1248127"/>
                  </a:lnTo>
                  <a:lnTo>
                    <a:pt x="1223425" y="1267608"/>
                  </a:lnTo>
                  <a:lnTo>
                    <a:pt x="1181731" y="1284399"/>
                  </a:lnTo>
                  <a:lnTo>
                    <a:pt x="1138692" y="1298388"/>
                  </a:lnTo>
                  <a:lnTo>
                    <a:pt x="1094418" y="1309464"/>
                  </a:lnTo>
                  <a:lnTo>
                    <a:pt x="1049023" y="1317514"/>
                  </a:lnTo>
                  <a:lnTo>
                    <a:pt x="1002618" y="1322426"/>
                  </a:lnTo>
                  <a:lnTo>
                    <a:pt x="955315" y="1324088"/>
                  </a:lnTo>
                  <a:close/>
                </a:path>
                <a:path w="9772650" h="1818004">
                  <a:moveTo>
                    <a:pt x="9772650" y="1817437"/>
                  </a:moveTo>
                  <a:lnTo>
                    <a:pt x="0" y="1817437"/>
                  </a:lnTo>
                  <a:lnTo>
                    <a:pt x="0" y="623850"/>
                  </a:lnTo>
                  <a:lnTo>
                    <a:pt x="217988" y="623850"/>
                  </a:lnTo>
                  <a:lnTo>
                    <a:pt x="217391" y="634932"/>
                  </a:lnTo>
                  <a:lnTo>
                    <a:pt x="216935" y="646051"/>
                  </a:lnTo>
                  <a:lnTo>
                    <a:pt x="216644" y="657211"/>
                  </a:lnTo>
                  <a:lnTo>
                    <a:pt x="216542" y="668413"/>
                  </a:lnTo>
                  <a:lnTo>
                    <a:pt x="218127" y="717383"/>
                  </a:lnTo>
                  <a:lnTo>
                    <a:pt x="222816" y="765507"/>
                  </a:lnTo>
                  <a:lnTo>
                    <a:pt x="230512" y="812688"/>
                  </a:lnTo>
                  <a:lnTo>
                    <a:pt x="241116" y="858826"/>
                  </a:lnTo>
                  <a:lnTo>
                    <a:pt x="254530" y="903825"/>
                  </a:lnTo>
                  <a:lnTo>
                    <a:pt x="270656" y="947585"/>
                  </a:lnTo>
                  <a:lnTo>
                    <a:pt x="289396" y="990009"/>
                  </a:lnTo>
                  <a:lnTo>
                    <a:pt x="310650" y="1030998"/>
                  </a:lnTo>
                  <a:lnTo>
                    <a:pt x="334322" y="1070454"/>
                  </a:lnTo>
                  <a:lnTo>
                    <a:pt x="360313" y="1108279"/>
                  </a:lnTo>
                  <a:lnTo>
                    <a:pt x="388525" y="1144376"/>
                  </a:lnTo>
                  <a:lnTo>
                    <a:pt x="418860" y="1178645"/>
                  </a:lnTo>
                  <a:lnTo>
                    <a:pt x="451218" y="1210989"/>
                  </a:lnTo>
                  <a:lnTo>
                    <a:pt x="485503" y="1241309"/>
                  </a:lnTo>
                  <a:lnTo>
                    <a:pt x="521617" y="1269508"/>
                  </a:lnTo>
                  <a:lnTo>
                    <a:pt x="559459" y="1295487"/>
                  </a:lnTo>
                  <a:lnTo>
                    <a:pt x="598934" y="1319148"/>
                  </a:lnTo>
                  <a:lnTo>
                    <a:pt x="639942" y="1340393"/>
                  </a:lnTo>
                  <a:lnTo>
                    <a:pt x="682385" y="1359123"/>
                  </a:lnTo>
                  <a:lnTo>
                    <a:pt x="726166" y="1375242"/>
                  </a:lnTo>
                  <a:lnTo>
                    <a:pt x="771185" y="1388649"/>
                  </a:lnTo>
                  <a:lnTo>
                    <a:pt x="817345" y="1399249"/>
                  </a:lnTo>
                  <a:lnTo>
                    <a:pt x="864547" y="1406941"/>
                  </a:lnTo>
                  <a:lnTo>
                    <a:pt x="912694" y="1411628"/>
                  </a:lnTo>
                  <a:lnTo>
                    <a:pt x="961687" y="1413213"/>
                  </a:lnTo>
                  <a:lnTo>
                    <a:pt x="9772650" y="1413213"/>
                  </a:lnTo>
                  <a:lnTo>
                    <a:pt x="9772650" y="1817437"/>
                  </a:lnTo>
                  <a:close/>
                </a:path>
                <a:path w="9772650" h="1818004">
                  <a:moveTo>
                    <a:pt x="9772650" y="1413213"/>
                  </a:moveTo>
                  <a:lnTo>
                    <a:pt x="961687" y="1413213"/>
                  </a:lnTo>
                  <a:lnTo>
                    <a:pt x="1010680" y="1411628"/>
                  </a:lnTo>
                  <a:lnTo>
                    <a:pt x="1058827" y="1406941"/>
                  </a:lnTo>
                  <a:lnTo>
                    <a:pt x="1106029" y="1399249"/>
                  </a:lnTo>
                  <a:lnTo>
                    <a:pt x="1152189" y="1388649"/>
                  </a:lnTo>
                  <a:lnTo>
                    <a:pt x="1197208" y="1375242"/>
                  </a:lnTo>
                  <a:lnTo>
                    <a:pt x="1240989" y="1359123"/>
                  </a:lnTo>
                  <a:lnTo>
                    <a:pt x="1283432" y="1340393"/>
                  </a:lnTo>
                  <a:lnTo>
                    <a:pt x="1324440" y="1319148"/>
                  </a:lnTo>
                  <a:lnTo>
                    <a:pt x="1363914" y="1295487"/>
                  </a:lnTo>
                  <a:lnTo>
                    <a:pt x="1401757" y="1269508"/>
                  </a:lnTo>
                  <a:lnTo>
                    <a:pt x="1437870" y="1241309"/>
                  </a:lnTo>
                  <a:lnTo>
                    <a:pt x="1472156" y="1210989"/>
                  </a:lnTo>
                  <a:lnTo>
                    <a:pt x="1504514" y="1178645"/>
                  </a:lnTo>
                  <a:lnTo>
                    <a:pt x="1534849" y="1144376"/>
                  </a:lnTo>
                  <a:lnTo>
                    <a:pt x="1563061" y="1108279"/>
                  </a:lnTo>
                  <a:lnTo>
                    <a:pt x="1589051" y="1070454"/>
                  </a:lnTo>
                  <a:lnTo>
                    <a:pt x="1612723" y="1030998"/>
                  </a:lnTo>
                  <a:lnTo>
                    <a:pt x="1633978" y="990009"/>
                  </a:lnTo>
                  <a:lnTo>
                    <a:pt x="1652718" y="947585"/>
                  </a:lnTo>
                  <a:lnTo>
                    <a:pt x="1668843" y="903825"/>
                  </a:lnTo>
                  <a:lnTo>
                    <a:pt x="1682257" y="858826"/>
                  </a:lnTo>
                  <a:lnTo>
                    <a:pt x="1692862" y="812688"/>
                  </a:lnTo>
                  <a:lnTo>
                    <a:pt x="1700557" y="765507"/>
                  </a:lnTo>
                  <a:lnTo>
                    <a:pt x="1705247" y="717383"/>
                  </a:lnTo>
                  <a:lnTo>
                    <a:pt x="1706832" y="668413"/>
                  </a:lnTo>
                  <a:lnTo>
                    <a:pt x="1706730" y="657211"/>
                  </a:lnTo>
                  <a:lnTo>
                    <a:pt x="1706439" y="646051"/>
                  </a:lnTo>
                  <a:lnTo>
                    <a:pt x="1705983" y="634932"/>
                  </a:lnTo>
                  <a:lnTo>
                    <a:pt x="1705386" y="623850"/>
                  </a:lnTo>
                  <a:lnTo>
                    <a:pt x="9772650" y="623850"/>
                  </a:lnTo>
                  <a:lnTo>
                    <a:pt x="9772650" y="1413213"/>
                  </a:lnTo>
                  <a:close/>
                </a:path>
              </a:pathLst>
            </a:custGeom>
            <a:solidFill>
              <a:srgbClr val="2C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85742" y="7014497"/>
              <a:ext cx="968375" cy="967740"/>
            </a:xfrm>
            <a:custGeom>
              <a:avLst/>
              <a:gdLst/>
              <a:ahLst/>
              <a:cxnLst/>
              <a:rect l="l" t="t" r="r" b="b"/>
              <a:pathLst>
                <a:path w="968375" h="967740">
                  <a:moveTo>
                    <a:pt x="484019" y="967591"/>
                  </a:moveTo>
                  <a:lnTo>
                    <a:pt x="437404" y="965376"/>
                  </a:lnTo>
                  <a:lnTo>
                    <a:pt x="392043" y="958867"/>
                  </a:lnTo>
                  <a:lnTo>
                    <a:pt x="348139" y="948267"/>
                  </a:lnTo>
                  <a:lnTo>
                    <a:pt x="305893" y="933778"/>
                  </a:lnTo>
                  <a:lnTo>
                    <a:pt x="265511" y="915604"/>
                  </a:lnTo>
                  <a:lnTo>
                    <a:pt x="227193" y="893946"/>
                  </a:lnTo>
                  <a:lnTo>
                    <a:pt x="191143" y="869007"/>
                  </a:lnTo>
                  <a:lnTo>
                    <a:pt x="157564" y="840991"/>
                  </a:lnTo>
                  <a:lnTo>
                    <a:pt x="126658" y="810100"/>
                  </a:lnTo>
                  <a:lnTo>
                    <a:pt x="98629" y="776536"/>
                  </a:lnTo>
                  <a:lnTo>
                    <a:pt x="73679" y="740503"/>
                  </a:lnTo>
                  <a:lnTo>
                    <a:pt x="52011" y="702203"/>
                  </a:lnTo>
                  <a:lnTo>
                    <a:pt x="33828" y="661839"/>
                  </a:lnTo>
                  <a:lnTo>
                    <a:pt x="19332" y="619613"/>
                  </a:lnTo>
                  <a:lnTo>
                    <a:pt x="8727" y="575729"/>
                  </a:lnTo>
                  <a:lnTo>
                    <a:pt x="2215" y="530389"/>
                  </a:lnTo>
                  <a:lnTo>
                    <a:pt x="0" y="483795"/>
                  </a:lnTo>
                  <a:lnTo>
                    <a:pt x="2215" y="437202"/>
                  </a:lnTo>
                  <a:lnTo>
                    <a:pt x="8727" y="391862"/>
                  </a:lnTo>
                  <a:lnTo>
                    <a:pt x="19332" y="347977"/>
                  </a:lnTo>
                  <a:lnTo>
                    <a:pt x="33828" y="305752"/>
                  </a:lnTo>
                  <a:lnTo>
                    <a:pt x="52011" y="265388"/>
                  </a:lnTo>
                  <a:lnTo>
                    <a:pt x="73679" y="227087"/>
                  </a:lnTo>
                  <a:lnTo>
                    <a:pt x="98629" y="191054"/>
                  </a:lnTo>
                  <a:lnTo>
                    <a:pt x="126658" y="157491"/>
                  </a:lnTo>
                  <a:lnTo>
                    <a:pt x="157564" y="126599"/>
                  </a:lnTo>
                  <a:lnTo>
                    <a:pt x="191143" y="98583"/>
                  </a:lnTo>
                  <a:lnTo>
                    <a:pt x="227193" y="73645"/>
                  </a:lnTo>
                  <a:lnTo>
                    <a:pt x="265511" y="51987"/>
                  </a:lnTo>
                  <a:lnTo>
                    <a:pt x="305893" y="33812"/>
                  </a:lnTo>
                  <a:lnTo>
                    <a:pt x="348139" y="19323"/>
                  </a:lnTo>
                  <a:lnTo>
                    <a:pt x="392043" y="8723"/>
                  </a:lnTo>
                  <a:lnTo>
                    <a:pt x="437404" y="2214"/>
                  </a:lnTo>
                  <a:lnTo>
                    <a:pt x="484019" y="0"/>
                  </a:lnTo>
                  <a:lnTo>
                    <a:pt x="530634" y="2214"/>
                  </a:lnTo>
                  <a:lnTo>
                    <a:pt x="575996" y="8723"/>
                  </a:lnTo>
                  <a:lnTo>
                    <a:pt x="619900" y="19323"/>
                  </a:lnTo>
                  <a:lnTo>
                    <a:pt x="662145" y="33812"/>
                  </a:lnTo>
                  <a:lnTo>
                    <a:pt x="702528" y="51987"/>
                  </a:lnTo>
                  <a:lnTo>
                    <a:pt x="740846" y="73645"/>
                  </a:lnTo>
                  <a:lnTo>
                    <a:pt x="776896" y="98583"/>
                  </a:lnTo>
                  <a:lnTo>
                    <a:pt x="796069" y="114580"/>
                  </a:lnTo>
                  <a:lnTo>
                    <a:pt x="484019" y="114580"/>
                  </a:lnTo>
                  <a:lnTo>
                    <a:pt x="437683" y="117456"/>
                  </a:lnTo>
                  <a:lnTo>
                    <a:pt x="393064" y="125855"/>
                  </a:lnTo>
                  <a:lnTo>
                    <a:pt x="350510" y="139431"/>
                  </a:lnTo>
                  <a:lnTo>
                    <a:pt x="310366" y="157838"/>
                  </a:lnTo>
                  <a:lnTo>
                    <a:pt x="272978" y="180729"/>
                  </a:lnTo>
                  <a:lnTo>
                    <a:pt x="238692" y="207759"/>
                  </a:lnTo>
                  <a:lnTo>
                    <a:pt x="207855" y="238581"/>
                  </a:lnTo>
                  <a:lnTo>
                    <a:pt x="180812" y="272851"/>
                  </a:lnTo>
                  <a:lnTo>
                    <a:pt x="157911" y="310222"/>
                  </a:lnTo>
                  <a:lnTo>
                    <a:pt x="139496" y="350348"/>
                  </a:lnTo>
                  <a:lnTo>
                    <a:pt x="125914" y="392882"/>
                  </a:lnTo>
                  <a:lnTo>
                    <a:pt x="117511" y="437480"/>
                  </a:lnTo>
                  <a:lnTo>
                    <a:pt x="114633" y="483795"/>
                  </a:lnTo>
                  <a:lnTo>
                    <a:pt x="117511" y="530110"/>
                  </a:lnTo>
                  <a:lnTo>
                    <a:pt x="125914" y="574708"/>
                  </a:lnTo>
                  <a:lnTo>
                    <a:pt x="139496" y="617243"/>
                  </a:lnTo>
                  <a:lnTo>
                    <a:pt x="157911" y="657368"/>
                  </a:lnTo>
                  <a:lnTo>
                    <a:pt x="180812" y="694739"/>
                  </a:lnTo>
                  <a:lnTo>
                    <a:pt x="207855" y="729009"/>
                  </a:lnTo>
                  <a:lnTo>
                    <a:pt x="238692" y="759832"/>
                  </a:lnTo>
                  <a:lnTo>
                    <a:pt x="272978" y="786862"/>
                  </a:lnTo>
                  <a:lnTo>
                    <a:pt x="310366" y="809753"/>
                  </a:lnTo>
                  <a:lnTo>
                    <a:pt x="350510" y="828159"/>
                  </a:lnTo>
                  <a:lnTo>
                    <a:pt x="393064" y="841735"/>
                  </a:lnTo>
                  <a:lnTo>
                    <a:pt x="437683" y="850134"/>
                  </a:lnTo>
                  <a:lnTo>
                    <a:pt x="484019" y="853011"/>
                  </a:lnTo>
                  <a:lnTo>
                    <a:pt x="796069" y="853011"/>
                  </a:lnTo>
                  <a:lnTo>
                    <a:pt x="776896" y="869007"/>
                  </a:lnTo>
                  <a:lnTo>
                    <a:pt x="740846" y="893946"/>
                  </a:lnTo>
                  <a:lnTo>
                    <a:pt x="702528" y="915604"/>
                  </a:lnTo>
                  <a:lnTo>
                    <a:pt x="662145" y="933778"/>
                  </a:lnTo>
                  <a:lnTo>
                    <a:pt x="619900" y="948267"/>
                  </a:lnTo>
                  <a:lnTo>
                    <a:pt x="575996" y="958867"/>
                  </a:lnTo>
                  <a:lnTo>
                    <a:pt x="530634" y="965376"/>
                  </a:lnTo>
                  <a:lnTo>
                    <a:pt x="484019" y="967591"/>
                  </a:lnTo>
                  <a:close/>
                </a:path>
                <a:path w="968375" h="967740">
                  <a:moveTo>
                    <a:pt x="796069" y="853011"/>
                  </a:moveTo>
                  <a:lnTo>
                    <a:pt x="484019" y="853011"/>
                  </a:lnTo>
                  <a:lnTo>
                    <a:pt x="530356" y="850134"/>
                  </a:lnTo>
                  <a:lnTo>
                    <a:pt x="574974" y="841735"/>
                  </a:lnTo>
                  <a:lnTo>
                    <a:pt x="617529" y="828159"/>
                  </a:lnTo>
                  <a:lnTo>
                    <a:pt x="657673" y="809753"/>
                  </a:lnTo>
                  <a:lnTo>
                    <a:pt x="695061" y="786862"/>
                  </a:lnTo>
                  <a:lnTo>
                    <a:pt x="729347" y="759832"/>
                  </a:lnTo>
                  <a:lnTo>
                    <a:pt x="760184" y="729009"/>
                  </a:lnTo>
                  <a:lnTo>
                    <a:pt x="787226" y="694739"/>
                  </a:lnTo>
                  <a:lnTo>
                    <a:pt x="810128" y="657368"/>
                  </a:lnTo>
                  <a:lnTo>
                    <a:pt x="828543" y="617243"/>
                  </a:lnTo>
                  <a:lnTo>
                    <a:pt x="842125" y="574708"/>
                  </a:lnTo>
                  <a:lnTo>
                    <a:pt x="850528" y="530110"/>
                  </a:lnTo>
                  <a:lnTo>
                    <a:pt x="853406" y="483795"/>
                  </a:lnTo>
                  <a:lnTo>
                    <a:pt x="850528" y="437480"/>
                  </a:lnTo>
                  <a:lnTo>
                    <a:pt x="842125" y="392882"/>
                  </a:lnTo>
                  <a:lnTo>
                    <a:pt x="828543" y="350348"/>
                  </a:lnTo>
                  <a:lnTo>
                    <a:pt x="810128" y="310222"/>
                  </a:lnTo>
                  <a:lnTo>
                    <a:pt x="787226" y="272851"/>
                  </a:lnTo>
                  <a:lnTo>
                    <a:pt x="760184" y="238581"/>
                  </a:lnTo>
                  <a:lnTo>
                    <a:pt x="729347" y="207759"/>
                  </a:lnTo>
                  <a:lnTo>
                    <a:pt x="695061" y="180729"/>
                  </a:lnTo>
                  <a:lnTo>
                    <a:pt x="657673" y="157838"/>
                  </a:lnTo>
                  <a:lnTo>
                    <a:pt x="617529" y="139431"/>
                  </a:lnTo>
                  <a:lnTo>
                    <a:pt x="574974" y="125855"/>
                  </a:lnTo>
                  <a:lnTo>
                    <a:pt x="530356" y="117456"/>
                  </a:lnTo>
                  <a:lnTo>
                    <a:pt x="484019" y="114580"/>
                  </a:lnTo>
                  <a:lnTo>
                    <a:pt x="796069" y="114580"/>
                  </a:lnTo>
                  <a:lnTo>
                    <a:pt x="841381" y="157491"/>
                  </a:lnTo>
                  <a:lnTo>
                    <a:pt x="869410" y="191054"/>
                  </a:lnTo>
                  <a:lnTo>
                    <a:pt x="894360" y="227087"/>
                  </a:lnTo>
                  <a:lnTo>
                    <a:pt x="916028" y="265388"/>
                  </a:lnTo>
                  <a:lnTo>
                    <a:pt x="934211" y="305752"/>
                  </a:lnTo>
                  <a:lnTo>
                    <a:pt x="948707" y="347977"/>
                  </a:lnTo>
                  <a:lnTo>
                    <a:pt x="959312" y="391862"/>
                  </a:lnTo>
                  <a:lnTo>
                    <a:pt x="965824" y="437202"/>
                  </a:lnTo>
                  <a:lnTo>
                    <a:pt x="968039" y="483795"/>
                  </a:lnTo>
                  <a:lnTo>
                    <a:pt x="965824" y="530389"/>
                  </a:lnTo>
                  <a:lnTo>
                    <a:pt x="959312" y="575729"/>
                  </a:lnTo>
                  <a:lnTo>
                    <a:pt x="948707" y="619613"/>
                  </a:lnTo>
                  <a:lnTo>
                    <a:pt x="934211" y="661839"/>
                  </a:lnTo>
                  <a:lnTo>
                    <a:pt x="916028" y="702203"/>
                  </a:lnTo>
                  <a:lnTo>
                    <a:pt x="894360" y="740503"/>
                  </a:lnTo>
                  <a:lnTo>
                    <a:pt x="869410" y="776536"/>
                  </a:lnTo>
                  <a:lnTo>
                    <a:pt x="841381" y="810100"/>
                  </a:lnTo>
                  <a:lnTo>
                    <a:pt x="810475" y="840991"/>
                  </a:lnTo>
                  <a:lnTo>
                    <a:pt x="796069" y="853011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07411" y="6836248"/>
              <a:ext cx="1325245" cy="1324610"/>
            </a:xfrm>
            <a:custGeom>
              <a:avLst/>
              <a:gdLst/>
              <a:ahLst/>
              <a:cxnLst/>
              <a:rect l="l" t="t" r="r" b="b"/>
              <a:pathLst>
                <a:path w="1325245" h="1324609">
                  <a:moveTo>
                    <a:pt x="662351" y="1324088"/>
                  </a:moveTo>
                  <a:lnTo>
                    <a:pt x="615048" y="1322426"/>
                  </a:lnTo>
                  <a:lnTo>
                    <a:pt x="568643" y="1317514"/>
                  </a:lnTo>
                  <a:lnTo>
                    <a:pt x="523247" y="1309464"/>
                  </a:lnTo>
                  <a:lnTo>
                    <a:pt x="478974" y="1298388"/>
                  </a:lnTo>
                  <a:lnTo>
                    <a:pt x="435935" y="1284399"/>
                  </a:lnTo>
                  <a:lnTo>
                    <a:pt x="394241" y="1267608"/>
                  </a:lnTo>
                  <a:lnTo>
                    <a:pt x="354006" y="1248127"/>
                  </a:lnTo>
                  <a:lnTo>
                    <a:pt x="315341" y="1226068"/>
                  </a:lnTo>
                  <a:lnTo>
                    <a:pt x="278358" y="1201544"/>
                  </a:lnTo>
                  <a:lnTo>
                    <a:pt x="243170" y="1174666"/>
                  </a:lnTo>
                  <a:lnTo>
                    <a:pt x="209887" y="1145547"/>
                  </a:lnTo>
                  <a:lnTo>
                    <a:pt x="178624" y="1114297"/>
                  </a:lnTo>
                  <a:lnTo>
                    <a:pt x="149491" y="1081031"/>
                  </a:lnTo>
                  <a:lnTo>
                    <a:pt x="122601" y="1045859"/>
                  </a:lnTo>
                  <a:lnTo>
                    <a:pt x="98065" y="1008893"/>
                  </a:lnTo>
                  <a:lnTo>
                    <a:pt x="75996" y="970246"/>
                  </a:lnTo>
                  <a:lnTo>
                    <a:pt x="56506" y="930029"/>
                  </a:lnTo>
                  <a:lnTo>
                    <a:pt x="39707" y="888355"/>
                  </a:lnTo>
                  <a:lnTo>
                    <a:pt x="25711" y="845336"/>
                  </a:lnTo>
                  <a:lnTo>
                    <a:pt x="14631" y="801083"/>
                  </a:lnTo>
                  <a:lnTo>
                    <a:pt x="6577" y="755708"/>
                  </a:lnTo>
                  <a:lnTo>
                    <a:pt x="1663" y="709325"/>
                  </a:lnTo>
                  <a:lnTo>
                    <a:pt x="0" y="662044"/>
                  </a:lnTo>
                  <a:lnTo>
                    <a:pt x="1663" y="614763"/>
                  </a:lnTo>
                  <a:lnTo>
                    <a:pt x="6577" y="568379"/>
                  </a:lnTo>
                  <a:lnTo>
                    <a:pt x="14631" y="523005"/>
                  </a:lnTo>
                  <a:lnTo>
                    <a:pt x="25711" y="478752"/>
                  </a:lnTo>
                  <a:lnTo>
                    <a:pt x="39707" y="435733"/>
                  </a:lnTo>
                  <a:lnTo>
                    <a:pt x="56506" y="394059"/>
                  </a:lnTo>
                  <a:lnTo>
                    <a:pt x="75996" y="353842"/>
                  </a:lnTo>
                  <a:lnTo>
                    <a:pt x="98065" y="315195"/>
                  </a:lnTo>
                  <a:lnTo>
                    <a:pt x="122601" y="278229"/>
                  </a:lnTo>
                  <a:lnTo>
                    <a:pt x="149491" y="243057"/>
                  </a:lnTo>
                  <a:lnTo>
                    <a:pt x="178624" y="209790"/>
                  </a:lnTo>
                  <a:lnTo>
                    <a:pt x="209887" y="178541"/>
                  </a:lnTo>
                  <a:lnTo>
                    <a:pt x="243170" y="149422"/>
                  </a:lnTo>
                  <a:lnTo>
                    <a:pt x="278358" y="122544"/>
                  </a:lnTo>
                  <a:lnTo>
                    <a:pt x="315341" y="98020"/>
                  </a:lnTo>
                  <a:lnTo>
                    <a:pt x="354006" y="75961"/>
                  </a:lnTo>
                  <a:lnTo>
                    <a:pt x="394241" y="56480"/>
                  </a:lnTo>
                  <a:lnTo>
                    <a:pt x="435935" y="39689"/>
                  </a:lnTo>
                  <a:lnTo>
                    <a:pt x="478974" y="25699"/>
                  </a:lnTo>
                  <a:lnTo>
                    <a:pt x="523247" y="14624"/>
                  </a:lnTo>
                  <a:lnTo>
                    <a:pt x="568643" y="6574"/>
                  </a:lnTo>
                  <a:lnTo>
                    <a:pt x="615048" y="1662"/>
                  </a:lnTo>
                  <a:lnTo>
                    <a:pt x="662351" y="0"/>
                  </a:lnTo>
                  <a:lnTo>
                    <a:pt x="709653" y="1662"/>
                  </a:lnTo>
                  <a:lnTo>
                    <a:pt x="756059" y="6574"/>
                  </a:lnTo>
                  <a:lnTo>
                    <a:pt x="801454" y="14624"/>
                  </a:lnTo>
                  <a:lnTo>
                    <a:pt x="845727" y="25699"/>
                  </a:lnTo>
                  <a:lnTo>
                    <a:pt x="888767" y="39689"/>
                  </a:lnTo>
                  <a:lnTo>
                    <a:pt x="930460" y="56480"/>
                  </a:lnTo>
                  <a:lnTo>
                    <a:pt x="970695" y="75961"/>
                  </a:lnTo>
                  <a:lnTo>
                    <a:pt x="1009360" y="98020"/>
                  </a:lnTo>
                  <a:lnTo>
                    <a:pt x="1046343" y="122544"/>
                  </a:lnTo>
                  <a:lnTo>
                    <a:pt x="1081532" y="149422"/>
                  </a:lnTo>
                  <a:lnTo>
                    <a:pt x="1114479" y="178248"/>
                  </a:lnTo>
                  <a:lnTo>
                    <a:pt x="662351" y="178248"/>
                  </a:lnTo>
                  <a:lnTo>
                    <a:pt x="615736" y="180463"/>
                  </a:lnTo>
                  <a:lnTo>
                    <a:pt x="570374" y="186972"/>
                  </a:lnTo>
                  <a:lnTo>
                    <a:pt x="526470" y="197572"/>
                  </a:lnTo>
                  <a:lnTo>
                    <a:pt x="484225" y="212061"/>
                  </a:lnTo>
                  <a:lnTo>
                    <a:pt x="443842" y="230235"/>
                  </a:lnTo>
                  <a:lnTo>
                    <a:pt x="405524" y="251893"/>
                  </a:lnTo>
                  <a:lnTo>
                    <a:pt x="369474" y="276832"/>
                  </a:lnTo>
                  <a:lnTo>
                    <a:pt x="335895" y="304848"/>
                  </a:lnTo>
                  <a:lnTo>
                    <a:pt x="304989" y="335739"/>
                  </a:lnTo>
                  <a:lnTo>
                    <a:pt x="276960" y="369303"/>
                  </a:lnTo>
                  <a:lnTo>
                    <a:pt x="252010" y="405336"/>
                  </a:lnTo>
                  <a:lnTo>
                    <a:pt x="230342" y="443636"/>
                  </a:lnTo>
                  <a:lnTo>
                    <a:pt x="212159" y="484000"/>
                  </a:lnTo>
                  <a:lnTo>
                    <a:pt x="197663" y="526226"/>
                  </a:lnTo>
                  <a:lnTo>
                    <a:pt x="187058" y="570110"/>
                  </a:lnTo>
                  <a:lnTo>
                    <a:pt x="180645" y="614763"/>
                  </a:lnTo>
                  <a:lnTo>
                    <a:pt x="178331" y="662044"/>
                  </a:lnTo>
                  <a:lnTo>
                    <a:pt x="180533" y="708359"/>
                  </a:lnTo>
                  <a:lnTo>
                    <a:pt x="187058" y="753977"/>
                  </a:lnTo>
                  <a:lnTo>
                    <a:pt x="197663" y="797862"/>
                  </a:lnTo>
                  <a:lnTo>
                    <a:pt x="212159" y="840087"/>
                  </a:lnTo>
                  <a:lnTo>
                    <a:pt x="230342" y="880451"/>
                  </a:lnTo>
                  <a:lnTo>
                    <a:pt x="252010" y="918752"/>
                  </a:lnTo>
                  <a:lnTo>
                    <a:pt x="276960" y="954785"/>
                  </a:lnTo>
                  <a:lnTo>
                    <a:pt x="304989" y="988348"/>
                  </a:lnTo>
                  <a:lnTo>
                    <a:pt x="335895" y="1019240"/>
                  </a:lnTo>
                  <a:lnTo>
                    <a:pt x="369474" y="1047256"/>
                  </a:lnTo>
                  <a:lnTo>
                    <a:pt x="405524" y="1072194"/>
                  </a:lnTo>
                  <a:lnTo>
                    <a:pt x="443842" y="1093852"/>
                  </a:lnTo>
                  <a:lnTo>
                    <a:pt x="484225" y="1112027"/>
                  </a:lnTo>
                  <a:lnTo>
                    <a:pt x="526470" y="1126516"/>
                  </a:lnTo>
                  <a:lnTo>
                    <a:pt x="570374" y="1137116"/>
                  </a:lnTo>
                  <a:lnTo>
                    <a:pt x="615736" y="1143625"/>
                  </a:lnTo>
                  <a:lnTo>
                    <a:pt x="662351" y="1145840"/>
                  </a:lnTo>
                  <a:lnTo>
                    <a:pt x="1114479" y="1145840"/>
                  </a:lnTo>
                  <a:lnTo>
                    <a:pt x="1081532" y="1174666"/>
                  </a:lnTo>
                  <a:lnTo>
                    <a:pt x="1046343" y="1201544"/>
                  </a:lnTo>
                  <a:lnTo>
                    <a:pt x="1009360" y="1226068"/>
                  </a:lnTo>
                  <a:lnTo>
                    <a:pt x="970695" y="1248127"/>
                  </a:lnTo>
                  <a:lnTo>
                    <a:pt x="930460" y="1267608"/>
                  </a:lnTo>
                  <a:lnTo>
                    <a:pt x="888767" y="1284399"/>
                  </a:lnTo>
                  <a:lnTo>
                    <a:pt x="845727" y="1298388"/>
                  </a:lnTo>
                  <a:lnTo>
                    <a:pt x="801454" y="1309464"/>
                  </a:lnTo>
                  <a:lnTo>
                    <a:pt x="756059" y="1317514"/>
                  </a:lnTo>
                  <a:lnTo>
                    <a:pt x="709653" y="1322426"/>
                  </a:lnTo>
                  <a:lnTo>
                    <a:pt x="662351" y="1324088"/>
                  </a:lnTo>
                  <a:close/>
                </a:path>
                <a:path w="1325245" h="1324609">
                  <a:moveTo>
                    <a:pt x="1114479" y="1145840"/>
                  </a:moveTo>
                  <a:lnTo>
                    <a:pt x="662351" y="1145840"/>
                  </a:lnTo>
                  <a:lnTo>
                    <a:pt x="708966" y="1143625"/>
                  </a:lnTo>
                  <a:lnTo>
                    <a:pt x="754327" y="1137116"/>
                  </a:lnTo>
                  <a:lnTo>
                    <a:pt x="798231" y="1126516"/>
                  </a:lnTo>
                  <a:lnTo>
                    <a:pt x="840477" y="1112027"/>
                  </a:lnTo>
                  <a:lnTo>
                    <a:pt x="880859" y="1093852"/>
                  </a:lnTo>
                  <a:lnTo>
                    <a:pt x="919177" y="1072194"/>
                  </a:lnTo>
                  <a:lnTo>
                    <a:pt x="955227" y="1047256"/>
                  </a:lnTo>
                  <a:lnTo>
                    <a:pt x="988806" y="1019240"/>
                  </a:lnTo>
                  <a:lnTo>
                    <a:pt x="1019712" y="988348"/>
                  </a:lnTo>
                  <a:lnTo>
                    <a:pt x="1047741" y="954785"/>
                  </a:lnTo>
                  <a:lnTo>
                    <a:pt x="1072691" y="918752"/>
                  </a:lnTo>
                  <a:lnTo>
                    <a:pt x="1094359" y="880451"/>
                  </a:lnTo>
                  <a:lnTo>
                    <a:pt x="1112542" y="840087"/>
                  </a:lnTo>
                  <a:lnTo>
                    <a:pt x="1127038" y="797862"/>
                  </a:lnTo>
                  <a:lnTo>
                    <a:pt x="1137643" y="753977"/>
                  </a:lnTo>
                  <a:lnTo>
                    <a:pt x="1144056" y="709325"/>
                  </a:lnTo>
                  <a:lnTo>
                    <a:pt x="1146370" y="662044"/>
                  </a:lnTo>
                  <a:lnTo>
                    <a:pt x="1144168" y="615729"/>
                  </a:lnTo>
                  <a:lnTo>
                    <a:pt x="1137643" y="570110"/>
                  </a:lnTo>
                  <a:lnTo>
                    <a:pt x="1127038" y="526226"/>
                  </a:lnTo>
                  <a:lnTo>
                    <a:pt x="1112542" y="484000"/>
                  </a:lnTo>
                  <a:lnTo>
                    <a:pt x="1094359" y="443636"/>
                  </a:lnTo>
                  <a:lnTo>
                    <a:pt x="1072691" y="405336"/>
                  </a:lnTo>
                  <a:lnTo>
                    <a:pt x="1047741" y="369303"/>
                  </a:lnTo>
                  <a:lnTo>
                    <a:pt x="1019712" y="335739"/>
                  </a:lnTo>
                  <a:lnTo>
                    <a:pt x="988806" y="304848"/>
                  </a:lnTo>
                  <a:lnTo>
                    <a:pt x="955227" y="276832"/>
                  </a:lnTo>
                  <a:lnTo>
                    <a:pt x="919177" y="251893"/>
                  </a:lnTo>
                  <a:lnTo>
                    <a:pt x="880859" y="230235"/>
                  </a:lnTo>
                  <a:lnTo>
                    <a:pt x="840477" y="212061"/>
                  </a:lnTo>
                  <a:lnTo>
                    <a:pt x="798231" y="197572"/>
                  </a:lnTo>
                  <a:lnTo>
                    <a:pt x="754327" y="186972"/>
                  </a:lnTo>
                  <a:lnTo>
                    <a:pt x="708966" y="180463"/>
                  </a:lnTo>
                  <a:lnTo>
                    <a:pt x="662351" y="178248"/>
                  </a:lnTo>
                  <a:lnTo>
                    <a:pt x="1114479" y="178248"/>
                  </a:lnTo>
                  <a:lnTo>
                    <a:pt x="1146077" y="209790"/>
                  </a:lnTo>
                  <a:lnTo>
                    <a:pt x="1175210" y="243057"/>
                  </a:lnTo>
                  <a:lnTo>
                    <a:pt x="1202101" y="278229"/>
                  </a:lnTo>
                  <a:lnTo>
                    <a:pt x="1226636" y="315195"/>
                  </a:lnTo>
                  <a:lnTo>
                    <a:pt x="1248705" y="353842"/>
                  </a:lnTo>
                  <a:lnTo>
                    <a:pt x="1268195" y="394059"/>
                  </a:lnTo>
                  <a:lnTo>
                    <a:pt x="1284994" y="435733"/>
                  </a:lnTo>
                  <a:lnTo>
                    <a:pt x="1298990" y="478752"/>
                  </a:lnTo>
                  <a:lnTo>
                    <a:pt x="1310071" y="523005"/>
                  </a:lnTo>
                  <a:lnTo>
                    <a:pt x="1318124" y="568379"/>
                  </a:lnTo>
                  <a:lnTo>
                    <a:pt x="1323039" y="614763"/>
                  </a:lnTo>
                  <a:lnTo>
                    <a:pt x="1324702" y="662044"/>
                  </a:lnTo>
                  <a:lnTo>
                    <a:pt x="1323039" y="709325"/>
                  </a:lnTo>
                  <a:lnTo>
                    <a:pt x="1318124" y="755708"/>
                  </a:lnTo>
                  <a:lnTo>
                    <a:pt x="1310071" y="801083"/>
                  </a:lnTo>
                  <a:lnTo>
                    <a:pt x="1298990" y="845336"/>
                  </a:lnTo>
                  <a:lnTo>
                    <a:pt x="1284994" y="888355"/>
                  </a:lnTo>
                  <a:lnTo>
                    <a:pt x="1268195" y="930029"/>
                  </a:lnTo>
                  <a:lnTo>
                    <a:pt x="1248705" y="970246"/>
                  </a:lnTo>
                  <a:lnTo>
                    <a:pt x="1226636" y="1008893"/>
                  </a:lnTo>
                  <a:lnTo>
                    <a:pt x="1202101" y="1045859"/>
                  </a:lnTo>
                  <a:lnTo>
                    <a:pt x="1175210" y="1081031"/>
                  </a:lnTo>
                  <a:lnTo>
                    <a:pt x="1146077" y="1114297"/>
                  </a:lnTo>
                  <a:lnTo>
                    <a:pt x="1114814" y="1145547"/>
                  </a:lnTo>
                  <a:lnTo>
                    <a:pt x="1114479" y="1145840"/>
                  </a:lnTo>
                  <a:close/>
                </a:path>
                <a:path w="1325245" h="1324609">
                  <a:moveTo>
                    <a:pt x="662351" y="1031259"/>
                  </a:moveTo>
                  <a:lnTo>
                    <a:pt x="616014" y="1028383"/>
                  </a:lnTo>
                  <a:lnTo>
                    <a:pt x="571396" y="1019984"/>
                  </a:lnTo>
                  <a:lnTo>
                    <a:pt x="528841" y="1006408"/>
                  </a:lnTo>
                  <a:lnTo>
                    <a:pt x="488697" y="988001"/>
                  </a:lnTo>
                  <a:lnTo>
                    <a:pt x="451309" y="965110"/>
                  </a:lnTo>
                  <a:lnTo>
                    <a:pt x="417023" y="938080"/>
                  </a:lnTo>
                  <a:lnTo>
                    <a:pt x="386186" y="907258"/>
                  </a:lnTo>
                  <a:lnTo>
                    <a:pt x="359144" y="872988"/>
                  </a:lnTo>
                  <a:lnTo>
                    <a:pt x="336242" y="835617"/>
                  </a:lnTo>
                  <a:lnTo>
                    <a:pt x="317827" y="795491"/>
                  </a:lnTo>
                  <a:lnTo>
                    <a:pt x="304245" y="752957"/>
                  </a:lnTo>
                  <a:lnTo>
                    <a:pt x="295842" y="708359"/>
                  </a:lnTo>
                  <a:lnTo>
                    <a:pt x="292964" y="662044"/>
                  </a:lnTo>
                  <a:lnTo>
                    <a:pt x="295842" y="615729"/>
                  </a:lnTo>
                  <a:lnTo>
                    <a:pt x="304245" y="571131"/>
                  </a:lnTo>
                  <a:lnTo>
                    <a:pt x="317827" y="528596"/>
                  </a:lnTo>
                  <a:lnTo>
                    <a:pt x="336242" y="488471"/>
                  </a:lnTo>
                  <a:lnTo>
                    <a:pt x="359144" y="451100"/>
                  </a:lnTo>
                  <a:lnTo>
                    <a:pt x="386186" y="416830"/>
                  </a:lnTo>
                  <a:lnTo>
                    <a:pt x="417023" y="386007"/>
                  </a:lnTo>
                  <a:lnTo>
                    <a:pt x="451309" y="358977"/>
                  </a:lnTo>
                  <a:lnTo>
                    <a:pt x="488697" y="336086"/>
                  </a:lnTo>
                  <a:lnTo>
                    <a:pt x="528841" y="317680"/>
                  </a:lnTo>
                  <a:lnTo>
                    <a:pt x="571396" y="304104"/>
                  </a:lnTo>
                  <a:lnTo>
                    <a:pt x="616014" y="295705"/>
                  </a:lnTo>
                  <a:lnTo>
                    <a:pt x="662351" y="292828"/>
                  </a:lnTo>
                  <a:lnTo>
                    <a:pt x="708687" y="295705"/>
                  </a:lnTo>
                  <a:lnTo>
                    <a:pt x="753306" y="304104"/>
                  </a:lnTo>
                  <a:lnTo>
                    <a:pt x="795860" y="317680"/>
                  </a:lnTo>
                  <a:lnTo>
                    <a:pt x="836004" y="336086"/>
                  </a:lnTo>
                  <a:lnTo>
                    <a:pt x="873392" y="358977"/>
                  </a:lnTo>
                  <a:lnTo>
                    <a:pt x="907678" y="386007"/>
                  </a:lnTo>
                  <a:lnTo>
                    <a:pt x="938515" y="416830"/>
                  </a:lnTo>
                  <a:lnTo>
                    <a:pt x="965558" y="451100"/>
                  </a:lnTo>
                  <a:lnTo>
                    <a:pt x="988459" y="488471"/>
                  </a:lnTo>
                  <a:lnTo>
                    <a:pt x="1006874" y="528596"/>
                  </a:lnTo>
                  <a:lnTo>
                    <a:pt x="1020456" y="571131"/>
                  </a:lnTo>
                  <a:lnTo>
                    <a:pt x="1028859" y="615729"/>
                  </a:lnTo>
                  <a:lnTo>
                    <a:pt x="1031737" y="662044"/>
                  </a:lnTo>
                  <a:lnTo>
                    <a:pt x="1028859" y="708359"/>
                  </a:lnTo>
                  <a:lnTo>
                    <a:pt x="1020456" y="752957"/>
                  </a:lnTo>
                  <a:lnTo>
                    <a:pt x="1006874" y="795491"/>
                  </a:lnTo>
                  <a:lnTo>
                    <a:pt x="988459" y="835617"/>
                  </a:lnTo>
                  <a:lnTo>
                    <a:pt x="965558" y="872988"/>
                  </a:lnTo>
                  <a:lnTo>
                    <a:pt x="938515" y="907258"/>
                  </a:lnTo>
                  <a:lnTo>
                    <a:pt x="907678" y="938080"/>
                  </a:lnTo>
                  <a:lnTo>
                    <a:pt x="873392" y="965110"/>
                  </a:lnTo>
                  <a:lnTo>
                    <a:pt x="836004" y="988001"/>
                  </a:lnTo>
                  <a:lnTo>
                    <a:pt x="795860" y="1006408"/>
                  </a:lnTo>
                  <a:lnTo>
                    <a:pt x="753306" y="1019984"/>
                  </a:lnTo>
                  <a:lnTo>
                    <a:pt x="708687" y="1028383"/>
                  </a:lnTo>
                  <a:lnTo>
                    <a:pt x="662351" y="1031259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3183" y="6921798"/>
              <a:ext cx="766445" cy="843280"/>
            </a:xfrm>
            <a:custGeom>
              <a:avLst/>
              <a:gdLst/>
              <a:ahLst/>
              <a:cxnLst/>
              <a:rect l="l" t="t" r="r" b="b"/>
              <a:pathLst>
                <a:path w="766445" h="843279">
                  <a:moveTo>
                    <a:pt x="189676" y="842840"/>
                  </a:moveTo>
                  <a:lnTo>
                    <a:pt x="147446" y="808333"/>
                  </a:lnTo>
                  <a:lnTo>
                    <a:pt x="111991" y="747407"/>
                  </a:lnTo>
                  <a:lnTo>
                    <a:pt x="91294" y="706583"/>
                  </a:lnTo>
                  <a:lnTo>
                    <a:pt x="71445" y="665292"/>
                  </a:lnTo>
                  <a:lnTo>
                    <a:pt x="52162" y="623691"/>
                  </a:lnTo>
                  <a:lnTo>
                    <a:pt x="33161" y="581934"/>
                  </a:lnTo>
                  <a:lnTo>
                    <a:pt x="18505" y="542594"/>
                  </a:lnTo>
                  <a:lnTo>
                    <a:pt x="11402" y="522798"/>
                  </a:lnTo>
                  <a:lnTo>
                    <a:pt x="2643" y="503659"/>
                  </a:lnTo>
                  <a:lnTo>
                    <a:pt x="0" y="487051"/>
                  </a:lnTo>
                  <a:lnTo>
                    <a:pt x="3178" y="466344"/>
                  </a:lnTo>
                  <a:lnTo>
                    <a:pt x="21382" y="431862"/>
                  </a:lnTo>
                  <a:lnTo>
                    <a:pt x="58133" y="421597"/>
                  </a:lnTo>
                  <a:lnTo>
                    <a:pt x="78470" y="426396"/>
                  </a:lnTo>
                  <a:lnTo>
                    <a:pt x="94089" y="439192"/>
                  </a:lnTo>
                  <a:lnTo>
                    <a:pt x="103835" y="459933"/>
                  </a:lnTo>
                  <a:lnTo>
                    <a:pt x="110603" y="481180"/>
                  </a:lnTo>
                  <a:lnTo>
                    <a:pt x="119028" y="501567"/>
                  </a:lnTo>
                  <a:lnTo>
                    <a:pt x="128155" y="521651"/>
                  </a:lnTo>
                  <a:lnTo>
                    <a:pt x="137031" y="541987"/>
                  </a:lnTo>
                  <a:lnTo>
                    <a:pt x="146450" y="564162"/>
                  </a:lnTo>
                  <a:lnTo>
                    <a:pt x="156172" y="586185"/>
                  </a:lnTo>
                  <a:lnTo>
                    <a:pt x="166093" y="608108"/>
                  </a:lnTo>
                  <a:lnTo>
                    <a:pt x="176115" y="629979"/>
                  </a:lnTo>
                  <a:lnTo>
                    <a:pt x="179370" y="637393"/>
                  </a:lnTo>
                  <a:lnTo>
                    <a:pt x="183277" y="644757"/>
                  </a:lnTo>
                  <a:lnTo>
                    <a:pt x="188689" y="651614"/>
                  </a:lnTo>
                  <a:lnTo>
                    <a:pt x="196461" y="657510"/>
                  </a:lnTo>
                  <a:lnTo>
                    <a:pt x="202953" y="645971"/>
                  </a:lnTo>
                  <a:lnTo>
                    <a:pt x="205872" y="640430"/>
                  </a:lnTo>
                  <a:lnTo>
                    <a:pt x="208240" y="634838"/>
                  </a:lnTo>
                  <a:lnTo>
                    <a:pt x="228067" y="585299"/>
                  </a:lnTo>
                  <a:lnTo>
                    <a:pt x="251210" y="537548"/>
                  </a:lnTo>
                  <a:lnTo>
                    <a:pt x="277128" y="491299"/>
                  </a:lnTo>
                  <a:lnTo>
                    <a:pt x="305282" y="446269"/>
                  </a:lnTo>
                  <a:lnTo>
                    <a:pt x="335132" y="402172"/>
                  </a:lnTo>
                  <a:lnTo>
                    <a:pt x="360246" y="366678"/>
                  </a:lnTo>
                  <a:lnTo>
                    <a:pt x="385862" y="331589"/>
                  </a:lnTo>
                  <a:lnTo>
                    <a:pt x="412080" y="297107"/>
                  </a:lnTo>
                  <a:lnTo>
                    <a:pt x="439001" y="263436"/>
                  </a:lnTo>
                  <a:lnTo>
                    <a:pt x="473786" y="220435"/>
                  </a:lnTo>
                  <a:lnTo>
                    <a:pt x="508872" y="177738"/>
                  </a:lnTo>
                  <a:lnTo>
                    <a:pt x="545163" y="136053"/>
                  </a:lnTo>
                  <a:lnTo>
                    <a:pt x="583561" y="96089"/>
                  </a:lnTo>
                  <a:lnTo>
                    <a:pt x="621082" y="63092"/>
                  </a:lnTo>
                  <a:lnTo>
                    <a:pt x="661664" y="35763"/>
                  </a:lnTo>
                  <a:lnTo>
                    <a:pt x="705760" y="14710"/>
                  </a:lnTo>
                  <a:lnTo>
                    <a:pt x="753821" y="539"/>
                  </a:lnTo>
                  <a:lnTo>
                    <a:pt x="755963" y="0"/>
                  </a:lnTo>
                  <a:lnTo>
                    <a:pt x="758640" y="1619"/>
                  </a:lnTo>
                  <a:lnTo>
                    <a:pt x="760782" y="2159"/>
                  </a:lnTo>
                  <a:lnTo>
                    <a:pt x="766136" y="8097"/>
                  </a:lnTo>
                  <a:lnTo>
                    <a:pt x="761317" y="13495"/>
                  </a:lnTo>
                  <a:lnTo>
                    <a:pt x="758640" y="18354"/>
                  </a:lnTo>
                  <a:lnTo>
                    <a:pt x="736345" y="60907"/>
                  </a:lnTo>
                  <a:lnTo>
                    <a:pt x="711189" y="101285"/>
                  </a:lnTo>
                  <a:lnTo>
                    <a:pt x="683122" y="139739"/>
                  </a:lnTo>
                  <a:lnTo>
                    <a:pt x="652094" y="176523"/>
                  </a:lnTo>
                  <a:lnTo>
                    <a:pt x="627616" y="202519"/>
                  </a:lnTo>
                  <a:lnTo>
                    <a:pt x="603238" y="228617"/>
                  </a:lnTo>
                  <a:lnTo>
                    <a:pt x="580265" y="255929"/>
                  </a:lnTo>
                  <a:lnTo>
                    <a:pt x="560003" y="285569"/>
                  </a:lnTo>
                  <a:lnTo>
                    <a:pt x="549061" y="301291"/>
                  </a:lnTo>
                  <a:lnTo>
                    <a:pt x="536312" y="315799"/>
                  </a:lnTo>
                  <a:lnTo>
                    <a:pt x="522960" y="329902"/>
                  </a:lnTo>
                  <a:lnTo>
                    <a:pt x="510210" y="344410"/>
                  </a:lnTo>
                  <a:lnTo>
                    <a:pt x="480630" y="381883"/>
                  </a:lnTo>
                  <a:lnTo>
                    <a:pt x="451795" y="419925"/>
                  </a:lnTo>
                  <a:lnTo>
                    <a:pt x="423937" y="458720"/>
                  </a:lnTo>
                  <a:lnTo>
                    <a:pt x="397286" y="498447"/>
                  </a:lnTo>
                  <a:lnTo>
                    <a:pt x="372075" y="539288"/>
                  </a:lnTo>
                  <a:lnTo>
                    <a:pt x="346911" y="586118"/>
                  </a:lnTo>
                  <a:lnTo>
                    <a:pt x="335182" y="610039"/>
                  </a:lnTo>
                  <a:lnTo>
                    <a:pt x="323353" y="633758"/>
                  </a:lnTo>
                  <a:lnTo>
                    <a:pt x="320366" y="640472"/>
                  </a:lnTo>
                  <a:lnTo>
                    <a:pt x="317530" y="647389"/>
                  </a:lnTo>
                  <a:lnTo>
                    <a:pt x="314393" y="654103"/>
                  </a:lnTo>
                  <a:lnTo>
                    <a:pt x="310503" y="660209"/>
                  </a:lnTo>
                  <a:lnTo>
                    <a:pt x="300180" y="678825"/>
                  </a:lnTo>
                  <a:lnTo>
                    <a:pt x="292968" y="698605"/>
                  </a:lnTo>
                  <a:lnTo>
                    <a:pt x="287163" y="718890"/>
                  </a:lnTo>
                  <a:lnTo>
                    <a:pt x="281056" y="739024"/>
                  </a:lnTo>
                  <a:lnTo>
                    <a:pt x="277642" y="752318"/>
                  </a:lnTo>
                  <a:lnTo>
                    <a:pt x="273225" y="779714"/>
                  </a:lnTo>
                  <a:lnTo>
                    <a:pt x="269812" y="793007"/>
                  </a:lnTo>
                  <a:lnTo>
                    <a:pt x="241201" y="834000"/>
                  </a:lnTo>
                  <a:lnTo>
                    <a:pt x="209838" y="840073"/>
                  </a:lnTo>
                  <a:lnTo>
                    <a:pt x="199607" y="841862"/>
                  </a:lnTo>
                  <a:lnTo>
                    <a:pt x="189676" y="842840"/>
                  </a:lnTo>
                  <a:close/>
                </a:path>
              </a:pathLst>
            </a:custGeom>
            <a:solidFill>
              <a:srgbClr val="2C48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40442" y="1338947"/>
            <a:ext cx="3846195" cy="77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55" dirty="0">
                <a:solidFill>
                  <a:srgbClr val="FF914D"/>
                </a:solidFill>
              </a:rPr>
              <a:t>Logros </a:t>
            </a:r>
            <a:r>
              <a:rPr sz="4900" spc="315" dirty="0">
                <a:solidFill>
                  <a:srgbClr val="FF914D"/>
                </a:solidFill>
              </a:rPr>
              <a:t>de</a:t>
            </a:r>
            <a:r>
              <a:rPr sz="4900" spc="-950" dirty="0">
                <a:solidFill>
                  <a:srgbClr val="FF914D"/>
                </a:solidFill>
              </a:rPr>
              <a:t> </a:t>
            </a:r>
            <a:r>
              <a:rPr sz="4900" spc="375" dirty="0">
                <a:solidFill>
                  <a:srgbClr val="FF914D"/>
                </a:solidFill>
              </a:rPr>
              <a:t>la</a:t>
            </a:r>
            <a:endParaRPr sz="4900"/>
          </a:p>
        </p:txBody>
      </p:sp>
      <p:sp>
        <p:nvSpPr>
          <p:cNvPr id="18" name="object 18"/>
          <p:cNvSpPr txBox="1"/>
          <p:nvPr/>
        </p:nvSpPr>
        <p:spPr>
          <a:xfrm>
            <a:off x="440442" y="1881872"/>
            <a:ext cx="11240770" cy="6355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365" dirty="0">
                <a:solidFill>
                  <a:srgbClr val="FF914D"/>
                </a:solidFill>
                <a:latin typeface="Arial"/>
                <a:cs typeface="Arial"/>
              </a:rPr>
              <a:t>automatización</a:t>
            </a:r>
            <a:endParaRPr sz="4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900">
              <a:latin typeface="Arial"/>
              <a:cs typeface="Arial"/>
            </a:endParaRPr>
          </a:p>
          <a:p>
            <a:pPr marL="3602990">
              <a:lnSpc>
                <a:spcPct val="100000"/>
              </a:lnSpc>
            </a:pPr>
            <a:r>
              <a:rPr sz="3300" spc="-45" dirty="0">
                <a:solidFill>
                  <a:srgbClr val="FFFFFF"/>
                </a:solidFill>
                <a:latin typeface="TeXGyreTermes"/>
                <a:cs typeface="TeXGyreTermes"/>
              </a:rPr>
              <a:t>Actos </a:t>
            </a:r>
            <a:r>
              <a:rPr sz="3300" spc="-55" dirty="0">
                <a:solidFill>
                  <a:srgbClr val="FFFFFF"/>
                </a:solidFill>
                <a:latin typeface="TeXGyreTermes"/>
                <a:cs typeface="TeXGyreTermes"/>
              </a:rPr>
              <a:t>jurídicos procesales </a:t>
            </a:r>
            <a:r>
              <a:rPr sz="3300" spc="-30" dirty="0">
                <a:solidFill>
                  <a:srgbClr val="FFFFFF"/>
                </a:solidFill>
                <a:latin typeface="TeXGyreTermes"/>
                <a:cs typeface="TeXGyreTermes"/>
              </a:rPr>
              <a:t>más</a:t>
            </a:r>
            <a:r>
              <a:rPr sz="3300" spc="-360" dirty="0">
                <a:solidFill>
                  <a:srgbClr val="FFFFFF"/>
                </a:solidFill>
                <a:latin typeface="TeXGyreTermes"/>
                <a:cs typeface="TeXGyreTermes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TeXGyreTermes"/>
                <a:cs typeface="TeXGyreTermes"/>
              </a:rPr>
              <a:t>rápidos</a:t>
            </a:r>
            <a:endParaRPr sz="3300">
              <a:latin typeface="TeXGyreTermes"/>
              <a:cs typeface="TeXGyreTermes"/>
            </a:endParaRPr>
          </a:p>
          <a:p>
            <a:pPr>
              <a:lnSpc>
                <a:spcPct val="100000"/>
              </a:lnSpc>
            </a:pPr>
            <a:endParaRPr sz="6550">
              <a:latin typeface="TeXGyreTermes"/>
              <a:cs typeface="TeXGyreTermes"/>
            </a:endParaRPr>
          </a:p>
          <a:p>
            <a:pPr marL="3602990" marR="5080">
              <a:lnSpc>
                <a:spcPct val="117500"/>
              </a:lnSpc>
            </a:pPr>
            <a:r>
              <a:rPr sz="3300" spc="-55" dirty="0">
                <a:solidFill>
                  <a:srgbClr val="FFFFFF"/>
                </a:solidFill>
                <a:latin typeface="TeXGyreTermes"/>
                <a:cs typeface="TeXGyreTermes"/>
              </a:rPr>
              <a:t>Integraciones </a:t>
            </a:r>
            <a:r>
              <a:rPr sz="3300" spc="-35" dirty="0">
                <a:solidFill>
                  <a:srgbClr val="FFFFFF"/>
                </a:solidFill>
                <a:latin typeface="TeXGyreTermes"/>
                <a:cs typeface="TeXGyreTermes"/>
              </a:rPr>
              <a:t>que </a:t>
            </a:r>
            <a:r>
              <a:rPr sz="3300" spc="-55" dirty="0">
                <a:solidFill>
                  <a:srgbClr val="FFFFFF"/>
                </a:solidFill>
                <a:latin typeface="TeXGyreTermes"/>
                <a:cs typeface="TeXGyreTermes"/>
              </a:rPr>
              <a:t>facilitan </a:t>
            </a:r>
            <a:r>
              <a:rPr sz="3300" spc="-25" dirty="0">
                <a:solidFill>
                  <a:srgbClr val="FFFFFF"/>
                </a:solidFill>
                <a:latin typeface="TeXGyreTermes"/>
                <a:cs typeface="TeXGyreTermes"/>
              </a:rPr>
              <a:t>la </a:t>
            </a:r>
            <a:r>
              <a:rPr sz="3300" spc="-55" dirty="0">
                <a:solidFill>
                  <a:srgbClr val="FFFFFF"/>
                </a:solidFill>
                <a:latin typeface="TeXGyreTermes"/>
                <a:cs typeface="TeXGyreTermes"/>
              </a:rPr>
              <a:t>administración</a:t>
            </a:r>
            <a:r>
              <a:rPr sz="3300" spc="-440" dirty="0">
                <a:solidFill>
                  <a:srgbClr val="FFFFFF"/>
                </a:solidFill>
                <a:latin typeface="TeXGyreTermes"/>
                <a:cs typeface="TeXGyreTermes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TeXGyreTermes"/>
                <a:cs typeface="TeXGyreTermes"/>
              </a:rPr>
              <a:t>de  </a:t>
            </a:r>
            <a:r>
              <a:rPr sz="3300" spc="-50" dirty="0">
                <a:solidFill>
                  <a:srgbClr val="FFFFFF"/>
                </a:solidFill>
                <a:latin typeface="TeXGyreTermes"/>
                <a:cs typeface="TeXGyreTermes"/>
              </a:rPr>
              <a:t>justicia </a:t>
            </a:r>
            <a:r>
              <a:rPr sz="3300" spc="-45" dirty="0">
                <a:solidFill>
                  <a:srgbClr val="FFFFFF"/>
                </a:solidFill>
                <a:latin typeface="TeXGyreTermes"/>
                <a:cs typeface="TeXGyreTermes"/>
              </a:rPr>
              <a:t>entre</a:t>
            </a:r>
            <a:r>
              <a:rPr sz="3300" spc="-215" dirty="0">
                <a:solidFill>
                  <a:srgbClr val="FFFFFF"/>
                </a:solidFill>
                <a:latin typeface="TeXGyreTermes"/>
                <a:cs typeface="TeXGyreTermes"/>
              </a:rPr>
              <a:t> </a:t>
            </a:r>
            <a:r>
              <a:rPr sz="3300" spc="-55" dirty="0">
                <a:solidFill>
                  <a:srgbClr val="FFFFFF"/>
                </a:solidFill>
                <a:latin typeface="TeXGyreTermes"/>
                <a:cs typeface="TeXGyreTermes"/>
              </a:rPr>
              <a:t>Instituciones</a:t>
            </a:r>
            <a:endParaRPr sz="3300">
              <a:latin typeface="TeXGyreTermes"/>
              <a:cs typeface="TeXGyreTermes"/>
            </a:endParaRPr>
          </a:p>
          <a:p>
            <a:pPr>
              <a:lnSpc>
                <a:spcPct val="100000"/>
              </a:lnSpc>
            </a:pPr>
            <a:endParaRPr sz="4400">
              <a:latin typeface="TeXGyreTermes"/>
              <a:cs typeface="TeXGyreTermes"/>
            </a:endParaRPr>
          </a:p>
          <a:p>
            <a:pPr marL="3602990">
              <a:lnSpc>
                <a:spcPct val="100000"/>
              </a:lnSpc>
              <a:spcBef>
                <a:spcPts val="3080"/>
              </a:spcBef>
            </a:pPr>
            <a:r>
              <a:rPr sz="3250" spc="-5" dirty="0">
                <a:solidFill>
                  <a:srgbClr val="FFFFFF"/>
                </a:solidFill>
                <a:latin typeface="TeXGyreTermes"/>
                <a:cs typeface="TeXGyreTermes"/>
              </a:rPr>
              <a:t>Mayor cobertura en el acceso a los</a:t>
            </a:r>
            <a:r>
              <a:rPr sz="3250" spc="-45" dirty="0">
                <a:solidFill>
                  <a:srgbClr val="FFFFFF"/>
                </a:solidFill>
                <a:latin typeface="TeXGyreTermes"/>
                <a:cs typeface="TeXGyreTermes"/>
              </a:rPr>
              <a:t> </a:t>
            </a:r>
            <a:r>
              <a:rPr sz="3250" spc="-5" dirty="0">
                <a:solidFill>
                  <a:srgbClr val="FFFFFF"/>
                </a:solidFill>
                <a:latin typeface="TeXGyreTermes"/>
                <a:cs typeface="TeXGyreTermes"/>
              </a:rPr>
              <a:t>trámites</a:t>
            </a:r>
            <a:endParaRPr sz="3250">
              <a:latin typeface="TeXGyreTermes"/>
              <a:cs typeface="TeXGyreTer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165" y="1405072"/>
            <a:ext cx="11649059" cy="8334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958" y="1196402"/>
            <a:ext cx="5424805" cy="77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190" dirty="0">
                <a:solidFill>
                  <a:srgbClr val="FF914D"/>
                </a:solidFill>
                <a:latin typeface="Arial"/>
                <a:cs typeface="Arial"/>
              </a:rPr>
              <a:t>Gestión</a:t>
            </a:r>
            <a:r>
              <a:rPr sz="4900" b="1" spc="-450" dirty="0">
                <a:solidFill>
                  <a:srgbClr val="FF914D"/>
                </a:solidFill>
                <a:latin typeface="Arial"/>
                <a:cs typeface="Arial"/>
              </a:rPr>
              <a:t> </a:t>
            </a:r>
            <a:r>
              <a:rPr sz="4900" b="1" spc="315" dirty="0">
                <a:solidFill>
                  <a:srgbClr val="FF914D"/>
                </a:solidFill>
                <a:latin typeface="Arial"/>
                <a:cs typeface="Arial"/>
              </a:rPr>
              <a:t>de</a:t>
            </a:r>
            <a:r>
              <a:rPr sz="4900" b="1" spc="-450" dirty="0">
                <a:solidFill>
                  <a:srgbClr val="FF914D"/>
                </a:solidFill>
                <a:latin typeface="Arial"/>
                <a:cs typeface="Arial"/>
              </a:rPr>
              <a:t> </a:t>
            </a:r>
            <a:r>
              <a:rPr sz="4900" b="1" spc="310" dirty="0">
                <a:solidFill>
                  <a:srgbClr val="FF914D"/>
                </a:solidFill>
                <a:latin typeface="Arial"/>
                <a:cs typeface="Arial"/>
              </a:rPr>
              <a:t>datos</a:t>
            </a:r>
            <a:endParaRPr sz="4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6491" y="2129984"/>
            <a:ext cx="8588157" cy="7972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24335" y="4510298"/>
            <a:ext cx="4274820" cy="1777364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435609" marR="5080" indent="-423545" algn="r">
              <a:lnSpc>
                <a:spcPts val="4280"/>
              </a:lnSpc>
              <a:spcBef>
                <a:spcPts val="1045"/>
              </a:spcBef>
            </a:pPr>
            <a:r>
              <a:rPr sz="4350" b="1" spc="50" dirty="0">
                <a:solidFill>
                  <a:srgbClr val="FF914D"/>
                </a:solidFill>
                <a:latin typeface="Arial"/>
                <a:cs typeface="Arial"/>
              </a:rPr>
              <a:t>Esto</a:t>
            </a:r>
            <a:r>
              <a:rPr sz="4350" b="1" spc="-509" dirty="0">
                <a:solidFill>
                  <a:srgbClr val="FF914D"/>
                </a:solidFill>
                <a:latin typeface="Arial"/>
                <a:cs typeface="Arial"/>
              </a:rPr>
              <a:t> </a:t>
            </a:r>
            <a:r>
              <a:rPr sz="4350" b="1" spc="265" dirty="0">
                <a:solidFill>
                  <a:srgbClr val="FF914D"/>
                </a:solidFill>
                <a:latin typeface="Arial"/>
                <a:cs typeface="Arial"/>
              </a:rPr>
              <a:t>sucede</a:t>
            </a:r>
            <a:r>
              <a:rPr sz="4350" b="1" spc="-505" dirty="0">
                <a:solidFill>
                  <a:srgbClr val="FF914D"/>
                </a:solidFill>
                <a:latin typeface="Arial"/>
                <a:cs typeface="Arial"/>
              </a:rPr>
              <a:t> </a:t>
            </a:r>
            <a:r>
              <a:rPr sz="4350" b="1" spc="330" dirty="0">
                <a:solidFill>
                  <a:srgbClr val="FF914D"/>
                </a:solidFill>
                <a:latin typeface="Arial"/>
                <a:cs typeface="Arial"/>
              </a:rPr>
              <a:t>en </a:t>
            </a:r>
            <a:r>
              <a:rPr sz="4350" b="1" spc="155" dirty="0">
                <a:solidFill>
                  <a:srgbClr val="FF914D"/>
                </a:solidFill>
                <a:latin typeface="Arial"/>
                <a:cs typeface="Arial"/>
              </a:rPr>
              <a:t> </a:t>
            </a:r>
            <a:r>
              <a:rPr sz="4350" b="1" spc="385" dirty="0">
                <a:solidFill>
                  <a:srgbClr val="FF914D"/>
                </a:solidFill>
                <a:latin typeface="Arial"/>
                <a:cs typeface="Arial"/>
              </a:rPr>
              <a:t>un</a:t>
            </a:r>
            <a:r>
              <a:rPr sz="4350" b="1" spc="-505" dirty="0">
                <a:solidFill>
                  <a:srgbClr val="FF914D"/>
                </a:solidFill>
                <a:latin typeface="Arial"/>
                <a:cs typeface="Arial"/>
              </a:rPr>
              <a:t> </a:t>
            </a:r>
            <a:r>
              <a:rPr sz="4350" b="1" spc="395" dirty="0">
                <a:solidFill>
                  <a:srgbClr val="FF914D"/>
                </a:solidFill>
                <a:latin typeface="Arial"/>
                <a:cs typeface="Arial"/>
              </a:rPr>
              <a:t>minuto</a:t>
            </a:r>
            <a:r>
              <a:rPr sz="4350" b="1" spc="-505" dirty="0">
                <a:solidFill>
                  <a:srgbClr val="FF914D"/>
                </a:solidFill>
                <a:latin typeface="Arial"/>
                <a:cs typeface="Arial"/>
              </a:rPr>
              <a:t> </a:t>
            </a:r>
            <a:r>
              <a:rPr sz="4350" b="1" spc="290" dirty="0">
                <a:solidFill>
                  <a:srgbClr val="FF914D"/>
                </a:solidFill>
                <a:latin typeface="Arial"/>
                <a:cs typeface="Arial"/>
              </a:rPr>
              <a:t>de</a:t>
            </a:r>
            <a:endParaRPr sz="4350">
              <a:latin typeface="Arial"/>
              <a:cs typeface="Arial"/>
            </a:endParaRPr>
          </a:p>
          <a:p>
            <a:pPr marR="5080" algn="r">
              <a:lnSpc>
                <a:spcPts val="4285"/>
              </a:lnSpc>
            </a:pPr>
            <a:r>
              <a:rPr sz="4350" b="1" spc="345" dirty="0">
                <a:solidFill>
                  <a:srgbClr val="FF914D"/>
                </a:solidFill>
                <a:latin typeface="Arial"/>
                <a:cs typeface="Arial"/>
              </a:rPr>
              <a:t>internet</a:t>
            </a:r>
            <a:endParaRPr sz="4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94290" y="4349302"/>
            <a:ext cx="304800" cy="301625"/>
            <a:chOff x="12294290" y="4349302"/>
            <a:chExt cx="304800" cy="301625"/>
          </a:xfrm>
        </p:grpSpPr>
        <p:sp>
          <p:nvSpPr>
            <p:cNvPr id="3" name="object 3"/>
            <p:cNvSpPr/>
            <p:nvPr/>
          </p:nvSpPr>
          <p:spPr>
            <a:xfrm>
              <a:off x="12294290" y="4349302"/>
              <a:ext cx="304800" cy="301625"/>
            </a:xfrm>
            <a:custGeom>
              <a:avLst/>
              <a:gdLst/>
              <a:ahLst/>
              <a:cxnLst/>
              <a:rect l="l" t="t" r="r" b="b"/>
              <a:pathLst>
                <a:path w="304800" h="301625">
                  <a:moveTo>
                    <a:pt x="152400" y="301061"/>
                  </a:moveTo>
                  <a:lnTo>
                    <a:pt x="104234" y="293386"/>
                  </a:lnTo>
                  <a:lnTo>
                    <a:pt x="62400" y="272014"/>
                  </a:lnTo>
                  <a:lnTo>
                    <a:pt x="29408" y="239426"/>
                  </a:lnTo>
                  <a:lnTo>
                    <a:pt x="7770" y="198105"/>
                  </a:lnTo>
                  <a:lnTo>
                    <a:pt x="0" y="150530"/>
                  </a:lnTo>
                  <a:lnTo>
                    <a:pt x="7770" y="102956"/>
                  </a:lnTo>
                  <a:lnTo>
                    <a:pt x="29408" y="61634"/>
                  </a:lnTo>
                  <a:lnTo>
                    <a:pt x="62400" y="29047"/>
                  </a:lnTo>
                  <a:lnTo>
                    <a:pt x="104234" y="7675"/>
                  </a:lnTo>
                  <a:lnTo>
                    <a:pt x="152400" y="0"/>
                  </a:lnTo>
                  <a:lnTo>
                    <a:pt x="200565" y="7675"/>
                  </a:lnTo>
                  <a:lnTo>
                    <a:pt x="242399" y="29047"/>
                  </a:lnTo>
                  <a:lnTo>
                    <a:pt x="275391" y="61634"/>
                  </a:lnTo>
                  <a:lnTo>
                    <a:pt x="297029" y="102956"/>
                  </a:lnTo>
                  <a:lnTo>
                    <a:pt x="304800" y="150530"/>
                  </a:lnTo>
                  <a:lnTo>
                    <a:pt x="297029" y="198105"/>
                  </a:lnTo>
                  <a:lnTo>
                    <a:pt x="275391" y="239426"/>
                  </a:lnTo>
                  <a:lnTo>
                    <a:pt x="242399" y="272014"/>
                  </a:lnTo>
                  <a:lnTo>
                    <a:pt x="200565" y="293386"/>
                  </a:lnTo>
                  <a:lnTo>
                    <a:pt x="152400" y="301061"/>
                  </a:lnTo>
                  <a:close/>
                </a:path>
              </a:pathLst>
            </a:custGeom>
            <a:solidFill>
              <a:srgbClr val="29B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370490" y="4424567"/>
              <a:ext cx="152400" cy="1505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2370490" y="4876160"/>
            <a:ext cx="152400" cy="150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70490" y="5177221"/>
            <a:ext cx="152400" cy="150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70490" y="5478283"/>
            <a:ext cx="152400" cy="150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479682" y="4236492"/>
            <a:ext cx="304800" cy="301625"/>
            <a:chOff x="6479682" y="4236492"/>
            <a:chExt cx="304800" cy="301625"/>
          </a:xfrm>
        </p:grpSpPr>
        <p:sp>
          <p:nvSpPr>
            <p:cNvPr id="9" name="object 9"/>
            <p:cNvSpPr/>
            <p:nvPr/>
          </p:nvSpPr>
          <p:spPr>
            <a:xfrm>
              <a:off x="6479682" y="4236492"/>
              <a:ext cx="304800" cy="301625"/>
            </a:xfrm>
            <a:custGeom>
              <a:avLst/>
              <a:gdLst/>
              <a:ahLst/>
              <a:cxnLst/>
              <a:rect l="l" t="t" r="r" b="b"/>
              <a:pathLst>
                <a:path w="304800" h="301625">
                  <a:moveTo>
                    <a:pt x="152400" y="301186"/>
                  </a:moveTo>
                  <a:lnTo>
                    <a:pt x="104234" y="293508"/>
                  </a:lnTo>
                  <a:lnTo>
                    <a:pt x="62400" y="272127"/>
                  </a:lnTo>
                  <a:lnTo>
                    <a:pt x="29408" y="239526"/>
                  </a:lnTo>
                  <a:lnTo>
                    <a:pt x="7770" y="198187"/>
                  </a:lnTo>
                  <a:lnTo>
                    <a:pt x="0" y="150593"/>
                  </a:lnTo>
                  <a:lnTo>
                    <a:pt x="7770" y="102999"/>
                  </a:lnTo>
                  <a:lnTo>
                    <a:pt x="29408" y="61660"/>
                  </a:lnTo>
                  <a:lnTo>
                    <a:pt x="62400" y="29059"/>
                  </a:lnTo>
                  <a:lnTo>
                    <a:pt x="104234" y="7678"/>
                  </a:lnTo>
                  <a:lnTo>
                    <a:pt x="152400" y="0"/>
                  </a:lnTo>
                  <a:lnTo>
                    <a:pt x="200565" y="7678"/>
                  </a:lnTo>
                  <a:lnTo>
                    <a:pt x="242399" y="29059"/>
                  </a:lnTo>
                  <a:lnTo>
                    <a:pt x="275391" y="61660"/>
                  </a:lnTo>
                  <a:lnTo>
                    <a:pt x="297029" y="102999"/>
                  </a:lnTo>
                  <a:lnTo>
                    <a:pt x="304800" y="150593"/>
                  </a:lnTo>
                  <a:lnTo>
                    <a:pt x="297029" y="198187"/>
                  </a:lnTo>
                  <a:lnTo>
                    <a:pt x="275391" y="239526"/>
                  </a:lnTo>
                  <a:lnTo>
                    <a:pt x="242399" y="272127"/>
                  </a:lnTo>
                  <a:lnTo>
                    <a:pt x="200565" y="293508"/>
                  </a:lnTo>
                  <a:lnTo>
                    <a:pt x="152400" y="301186"/>
                  </a:lnTo>
                  <a:close/>
                </a:path>
              </a:pathLst>
            </a:custGeom>
            <a:solidFill>
              <a:srgbClr val="ECB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55882" y="4311789"/>
              <a:ext cx="152400" cy="1505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555882" y="4763569"/>
            <a:ext cx="152400" cy="150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5882" y="5064755"/>
            <a:ext cx="152400" cy="150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5882" y="5365942"/>
            <a:ext cx="152400" cy="150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863359" y="4309822"/>
            <a:ext cx="314325" cy="310515"/>
            <a:chOff x="863359" y="4309822"/>
            <a:chExt cx="314325" cy="310515"/>
          </a:xfrm>
        </p:grpSpPr>
        <p:sp>
          <p:nvSpPr>
            <p:cNvPr id="15" name="object 15"/>
            <p:cNvSpPr/>
            <p:nvPr/>
          </p:nvSpPr>
          <p:spPr>
            <a:xfrm>
              <a:off x="863359" y="4309822"/>
              <a:ext cx="314325" cy="310515"/>
            </a:xfrm>
            <a:custGeom>
              <a:avLst/>
              <a:gdLst/>
              <a:ahLst/>
              <a:cxnLst/>
              <a:rect l="l" t="t" r="r" b="b"/>
              <a:pathLst>
                <a:path w="314325" h="310514">
                  <a:moveTo>
                    <a:pt x="157162" y="309908"/>
                  </a:moveTo>
                  <a:lnTo>
                    <a:pt x="107492" y="302007"/>
                  </a:lnTo>
                  <a:lnTo>
                    <a:pt x="64350" y="280007"/>
                  </a:lnTo>
                  <a:lnTo>
                    <a:pt x="30327" y="246462"/>
                  </a:lnTo>
                  <a:lnTo>
                    <a:pt x="8013" y="203926"/>
                  </a:lnTo>
                  <a:lnTo>
                    <a:pt x="0" y="154954"/>
                  </a:lnTo>
                  <a:lnTo>
                    <a:pt x="8013" y="105981"/>
                  </a:lnTo>
                  <a:lnTo>
                    <a:pt x="30327" y="63445"/>
                  </a:lnTo>
                  <a:lnTo>
                    <a:pt x="64350" y="29900"/>
                  </a:lnTo>
                  <a:lnTo>
                    <a:pt x="107492" y="7900"/>
                  </a:lnTo>
                  <a:lnTo>
                    <a:pt x="157162" y="0"/>
                  </a:lnTo>
                  <a:lnTo>
                    <a:pt x="206832" y="7900"/>
                  </a:lnTo>
                  <a:lnTo>
                    <a:pt x="249974" y="29900"/>
                  </a:lnTo>
                  <a:lnTo>
                    <a:pt x="283997" y="63445"/>
                  </a:lnTo>
                  <a:lnTo>
                    <a:pt x="306311" y="105981"/>
                  </a:lnTo>
                  <a:lnTo>
                    <a:pt x="314324" y="154954"/>
                  </a:lnTo>
                  <a:lnTo>
                    <a:pt x="306311" y="203926"/>
                  </a:lnTo>
                  <a:lnTo>
                    <a:pt x="283997" y="246462"/>
                  </a:lnTo>
                  <a:lnTo>
                    <a:pt x="249974" y="280007"/>
                  </a:lnTo>
                  <a:lnTo>
                    <a:pt x="206832" y="302007"/>
                  </a:lnTo>
                  <a:lnTo>
                    <a:pt x="157162" y="309908"/>
                  </a:lnTo>
                  <a:close/>
                </a:path>
              </a:pathLst>
            </a:custGeom>
            <a:solidFill>
              <a:srgbClr val="F17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1940" y="4387300"/>
              <a:ext cx="157162" cy="1549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941940" y="4852162"/>
            <a:ext cx="157162" cy="1549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1940" y="5162071"/>
            <a:ext cx="157162" cy="1549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1940" y="5471979"/>
            <a:ext cx="157162" cy="1549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639866" y="2476457"/>
            <a:ext cx="1657350" cy="1519555"/>
            <a:chOff x="5639866" y="2476457"/>
            <a:chExt cx="1657350" cy="1519555"/>
          </a:xfrm>
        </p:grpSpPr>
        <p:sp>
          <p:nvSpPr>
            <p:cNvPr id="21" name="object 21"/>
            <p:cNvSpPr/>
            <p:nvPr/>
          </p:nvSpPr>
          <p:spPr>
            <a:xfrm>
              <a:off x="5639866" y="2476457"/>
              <a:ext cx="1641475" cy="819150"/>
            </a:xfrm>
            <a:custGeom>
              <a:avLst/>
              <a:gdLst/>
              <a:ahLst/>
              <a:cxnLst/>
              <a:rect l="l" t="t" r="r" b="b"/>
              <a:pathLst>
                <a:path w="1641475" h="819150">
                  <a:moveTo>
                    <a:pt x="820469" y="0"/>
                  </a:moveTo>
                  <a:lnTo>
                    <a:pt x="772261" y="1390"/>
                  </a:lnTo>
                  <a:lnTo>
                    <a:pt x="724786" y="5509"/>
                  </a:lnTo>
                  <a:lnTo>
                    <a:pt x="678121" y="12281"/>
                  </a:lnTo>
                  <a:lnTo>
                    <a:pt x="632344" y="21629"/>
                  </a:lnTo>
                  <a:lnTo>
                    <a:pt x="587532" y="33475"/>
                  </a:lnTo>
                  <a:lnTo>
                    <a:pt x="543760" y="47744"/>
                  </a:lnTo>
                  <a:lnTo>
                    <a:pt x="501107" y="64357"/>
                  </a:lnTo>
                  <a:lnTo>
                    <a:pt x="459649" y="83239"/>
                  </a:lnTo>
                  <a:lnTo>
                    <a:pt x="419463" y="104313"/>
                  </a:lnTo>
                  <a:lnTo>
                    <a:pt x="380627" y="127501"/>
                  </a:lnTo>
                  <a:lnTo>
                    <a:pt x="343216" y="152727"/>
                  </a:lnTo>
                  <a:lnTo>
                    <a:pt x="307309" y="179915"/>
                  </a:lnTo>
                  <a:lnTo>
                    <a:pt x="272981" y="208986"/>
                  </a:lnTo>
                  <a:lnTo>
                    <a:pt x="240311" y="239866"/>
                  </a:lnTo>
                  <a:lnTo>
                    <a:pt x="209374" y="272475"/>
                  </a:lnTo>
                  <a:lnTo>
                    <a:pt x="180249" y="306739"/>
                  </a:lnTo>
                  <a:lnTo>
                    <a:pt x="153011" y="342580"/>
                  </a:lnTo>
                  <a:lnTo>
                    <a:pt x="127738" y="379921"/>
                  </a:lnTo>
                  <a:lnTo>
                    <a:pt x="104506" y="418686"/>
                  </a:lnTo>
                  <a:lnTo>
                    <a:pt x="83394" y="458797"/>
                  </a:lnTo>
                  <a:lnTo>
                    <a:pt x="64477" y="500178"/>
                  </a:lnTo>
                  <a:lnTo>
                    <a:pt x="47832" y="542752"/>
                  </a:lnTo>
                  <a:lnTo>
                    <a:pt x="33537" y="586442"/>
                  </a:lnTo>
                  <a:lnTo>
                    <a:pt x="21669" y="631172"/>
                  </a:lnTo>
                  <a:lnTo>
                    <a:pt x="12304" y="676864"/>
                  </a:lnTo>
                  <a:lnTo>
                    <a:pt x="5519" y="723442"/>
                  </a:lnTo>
                  <a:lnTo>
                    <a:pt x="1392" y="770829"/>
                  </a:lnTo>
                  <a:lnTo>
                    <a:pt x="0" y="818948"/>
                  </a:lnTo>
                  <a:lnTo>
                    <a:pt x="1640939" y="818948"/>
                  </a:lnTo>
                  <a:lnTo>
                    <a:pt x="1639546" y="770829"/>
                  </a:lnTo>
                  <a:lnTo>
                    <a:pt x="1635419" y="723442"/>
                  </a:lnTo>
                  <a:lnTo>
                    <a:pt x="1628635" y="676864"/>
                  </a:lnTo>
                  <a:lnTo>
                    <a:pt x="1619270" y="631172"/>
                  </a:lnTo>
                  <a:lnTo>
                    <a:pt x="1607401" y="586442"/>
                  </a:lnTo>
                  <a:lnTo>
                    <a:pt x="1593106" y="542752"/>
                  </a:lnTo>
                  <a:lnTo>
                    <a:pt x="1576462" y="500178"/>
                  </a:lnTo>
                  <a:lnTo>
                    <a:pt x="1557545" y="458797"/>
                  </a:lnTo>
                  <a:lnTo>
                    <a:pt x="1536432" y="418686"/>
                  </a:lnTo>
                  <a:lnTo>
                    <a:pt x="1513201" y="379921"/>
                  </a:lnTo>
                  <a:lnTo>
                    <a:pt x="1487928" y="342580"/>
                  </a:lnTo>
                  <a:lnTo>
                    <a:pt x="1460690" y="306739"/>
                  </a:lnTo>
                  <a:lnTo>
                    <a:pt x="1431564" y="272475"/>
                  </a:lnTo>
                  <a:lnTo>
                    <a:pt x="1400628" y="239866"/>
                  </a:lnTo>
                  <a:lnTo>
                    <a:pt x="1367957" y="208986"/>
                  </a:lnTo>
                  <a:lnTo>
                    <a:pt x="1333630" y="179915"/>
                  </a:lnTo>
                  <a:lnTo>
                    <a:pt x="1297722" y="152727"/>
                  </a:lnTo>
                  <a:lnTo>
                    <a:pt x="1260312" y="127501"/>
                  </a:lnTo>
                  <a:lnTo>
                    <a:pt x="1221475" y="104313"/>
                  </a:lnTo>
                  <a:lnTo>
                    <a:pt x="1181289" y="83239"/>
                  </a:lnTo>
                  <a:lnTo>
                    <a:pt x="1139831" y="64357"/>
                  </a:lnTo>
                  <a:lnTo>
                    <a:pt x="1097178" y="47744"/>
                  </a:lnTo>
                  <a:lnTo>
                    <a:pt x="1053407" y="33475"/>
                  </a:lnTo>
                  <a:lnTo>
                    <a:pt x="1008594" y="21629"/>
                  </a:lnTo>
                  <a:lnTo>
                    <a:pt x="962817" y="12281"/>
                  </a:lnTo>
                  <a:lnTo>
                    <a:pt x="916153" y="5509"/>
                  </a:lnTo>
                  <a:lnTo>
                    <a:pt x="868678" y="1390"/>
                  </a:lnTo>
                  <a:lnTo>
                    <a:pt x="820469" y="0"/>
                  </a:lnTo>
                  <a:close/>
                </a:path>
              </a:pathLst>
            </a:custGeom>
            <a:solidFill>
              <a:srgbClr val="F4B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18636" y="2523750"/>
              <a:ext cx="1478580" cy="14717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68054" y="2640246"/>
              <a:ext cx="1313180" cy="1310640"/>
            </a:xfrm>
            <a:custGeom>
              <a:avLst/>
              <a:gdLst/>
              <a:ahLst/>
              <a:cxnLst/>
              <a:rect l="l" t="t" r="r" b="b"/>
              <a:pathLst>
                <a:path w="1313179" h="1310639">
                  <a:moveTo>
                    <a:pt x="656375" y="0"/>
                  </a:moveTo>
                  <a:lnTo>
                    <a:pt x="607389" y="1797"/>
                  </a:lnTo>
                  <a:lnTo>
                    <a:pt x="559381" y="7103"/>
                  </a:lnTo>
                  <a:lnTo>
                    <a:pt x="512477" y="15793"/>
                  </a:lnTo>
                  <a:lnTo>
                    <a:pt x="466805" y="27738"/>
                  </a:lnTo>
                  <a:lnTo>
                    <a:pt x="422491" y="42813"/>
                  </a:lnTo>
                  <a:lnTo>
                    <a:pt x="379663" y="60891"/>
                  </a:lnTo>
                  <a:lnTo>
                    <a:pt x="338447" y="81846"/>
                  </a:lnTo>
                  <a:lnTo>
                    <a:pt x="298971" y="105549"/>
                  </a:lnTo>
                  <a:lnTo>
                    <a:pt x="261361" y="131876"/>
                  </a:lnTo>
                  <a:lnTo>
                    <a:pt x="225744" y="160698"/>
                  </a:lnTo>
                  <a:lnTo>
                    <a:pt x="192247" y="191890"/>
                  </a:lnTo>
                  <a:lnTo>
                    <a:pt x="160997" y="225325"/>
                  </a:lnTo>
                  <a:lnTo>
                    <a:pt x="132121" y="260876"/>
                  </a:lnTo>
                  <a:lnTo>
                    <a:pt x="105745" y="298417"/>
                  </a:lnTo>
                  <a:lnTo>
                    <a:pt x="81998" y="337820"/>
                  </a:lnTo>
                  <a:lnTo>
                    <a:pt x="61004" y="378959"/>
                  </a:lnTo>
                  <a:lnTo>
                    <a:pt x="42893" y="421708"/>
                  </a:lnTo>
                  <a:lnTo>
                    <a:pt x="27790" y="465939"/>
                  </a:lnTo>
                  <a:lnTo>
                    <a:pt x="15822" y="511527"/>
                  </a:lnTo>
                  <a:lnTo>
                    <a:pt x="7116" y="558344"/>
                  </a:lnTo>
                  <a:lnTo>
                    <a:pt x="1800" y="606263"/>
                  </a:lnTo>
                  <a:lnTo>
                    <a:pt x="0" y="655159"/>
                  </a:lnTo>
                  <a:lnTo>
                    <a:pt x="1800" y="704054"/>
                  </a:lnTo>
                  <a:lnTo>
                    <a:pt x="7116" y="751974"/>
                  </a:lnTo>
                  <a:lnTo>
                    <a:pt x="15822" y="798790"/>
                  </a:lnTo>
                  <a:lnTo>
                    <a:pt x="27790" y="844378"/>
                  </a:lnTo>
                  <a:lnTo>
                    <a:pt x="42893" y="888609"/>
                  </a:lnTo>
                  <a:lnTo>
                    <a:pt x="61004" y="931358"/>
                  </a:lnTo>
                  <a:lnTo>
                    <a:pt x="81998" y="972497"/>
                  </a:lnTo>
                  <a:lnTo>
                    <a:pt x="105745" y="1011900"/>
                  </a:lnTo>
                  <a:lnTo>
                    <a:pt x="132121" y="1049441"/>
                  </a:lnTo>
                  <a:lnTo>
                    <a:pt x="160997" y="1084992"/>
                  </a:lnTo>
                  <a:lnTo>
                    <a:pt x="192247" y="1118427"/>
                  </a:lnTo>
                  <a:lnTo>
                    <a:pt x="225744" y="1149619"/>
                  </a:lnTo>
                  <a:lnTo>
                    <a:pt x="261361" y="1178441"/>
                  </a:lnTo>
                  <a:lnTo>
                    <a:pt x="298971" y="1204768"/>
                  </a:lnTo>
                  <a:lnTo>
                    <a:pt x="338447" y="1228472"/>
                  </a:lnTo>
                  <a:lnTo>
                    <a:pt x="379663" y="1249426"/>
                  </a:lnTo>
                  <a:lnTo>
                    <a:pt x="422491" y="1267504"/>
                  </a:lnTo>
                  <a:lnTo>
                    <a:pt x="466805" y="1282579"/>
                  </a:lnTo>
                  <a:lnTo>
                    <a:pt x="512477" y="1294525"/>
                  </a:lnTo>
                  <a:lnTo>
                    <a:pt x="559381" y="1303214"/>
                  </a:lnTo>
                  <a:lnTo>
                    <a:pt x="607389" y="1308521"/>
                  </a:lnTo>
                  <a:lnTo>
                    <a:pt x="656375" y="1310318"/>
                  </a:lnTo>
                  <a:lnTo>
                    <a:pt x="705362" y="1308521"/>
                  </a:lnTo>
                  <a:lnTo>
                    <a:pt x="753370" y="1303214"/>
                  </a:lnTo>
                  <a:lnTo>
                    <a:pt x="800274" y="1294525"/>
                  </a:lnTo>
                  <a:lnTo>
                    <a:pt x="845946" y="1282579"/>
                  </a:lnTo>
                  <a:lnTo>
                    <a:pt x="890260" y="1267504"/>
                  </a:lnTo>
                  <a:lnTo>
                    <a:pt x="933088" y="1249426"/>
                  </a:lnTo>
                  <a:lnTo>
                    <a:pt x="974303" y="1228472"/>
                  </a:lnTo>
                  <a:lnTo>
                    <a:pt x="1013780" y="1204768"/>
                  </a:lnTo>
                  <a:lnTo>
                    <a:pt x="1051390" y="1178441"/>
                  </a:lnTo>
                  <a:lnTo>
                    <a:pt x="1087007" y="1149619"/>
                  </a:lnTo>
                  <a:lnTo>
                    <a:pt x="1120504" y="1118427"/>
                  </a:lnTo>
                  <a:lnTo>
                    <a:pt x="1151754" y="1084992"/>
                  </a:lnTo>
                  <a:lnTo>
                    <a:pt x="1180630" y="1049441"/>
                  </a:lnTo>
                  <a:lnTo>
                    <a:pt x="1207005" y="1011900"/>
                  </a:lnTo>
                  <a:lnTo>
                    <a:pt x="1230753" y="972497"/>
                  </a:lnTo>
                  <a:lnTo>
                    <a:pt x="1251746" y="931358"/>
                  </a:lnTo>
                  <a:lnTo>
                    <a:pt x="1269858" y="888609"/>
                  </a:lnTo>
                  <a:lnTo>
                    <a:pt x="1284961" y="844378"/>
                  </a:lnTo>
                  <a:lnTo>
                    <a:pt x="1296929" y="798790"/>
                  </a:lnTo>
                  <a:lnTo>
                    <a:pt x="1305634" y="751974"/>
                  </a:lnTo>
                  <a:lnTo>
                    <a:pt x="1310951" y="704054"/>
                  </a:lnTo>
                  <a:lnTo>
                    <a:pt x="1312751" y="655159"/>
                  </a:lnTo>
                  <a:lnTo>
                    <a:pt x="1310951" y="606263"/>
                  </a:lnTo>
                  <a:lnTo>
                    <a:pt x="1305634" y="558344"/>
                  </a:lnTo>
                  <a:lnTo>
                    <a:pt x="1296929" y="511527"/>
                  </a:lnTo>
                  <a:lnTo>
                    <a:pt x="1284961" y="465939"/>
                  </a:lnTo>
                  <a:lnTo>
                    <a:pt x="1269858" y="421708"/>
                  </a:lnTo>
                  <a:lnTo>
                    <a:pt x="1251746" y="378959"/>
                  </a:lnTo>
                  <a:lnTo>
                    <a:pt x="1230753" y="337820"/>
                  </a:lnTo>
                  <a:lnTo>
                    <a:pt x="1207005" y="298417"/>
                  </a:lnTo>
                  <a:lnTo>
                    <a:pt x="1180630" y="260876"/>
                  </a:lnTo>
                  <a:lnTo>
                    <a:pt x="1151754" y="225325"/>
                  </a:lnTo>
                  <a:lnTo>
                    <a:pt x="1120504" y="191890"/>
                  </a:lnTo>
                  <a:lnTo>
                    <a:pt x="1087007" y="160698"/>
                  </a:lnTo>
                  <a:lnTo>
                    <a:pt x="1051390" y="131876"/>
                  </a:lnTo>
                  <a:lnTo>
                    <a:pt x="1013780" y="105549"/>
                  </a:lnTo>
                  <a:lnTo>
                    <a:pt x="974303" y="81846"/>
                  </a:lnTo>
                  <a:lnTo>
                    <a:pt x="933088" y="60891"/>
                  </a:lnTo>
                  <a:lnTo>
                    <a:pt x="890260" y="42813"/>
                  </a:lnTo>
                  <a:lnTo>
                    <a:pt x="845946" y="27738"/>
                  </a:lnTo>
                  <a:lnTo>
                    <a:pt x="800274" y="15793"/>
                  </a:lnTo>
                  <a:lnTo>
                    <a:pt x="753370" y="7103"/>
                  </a:lnTo>
                  <a:lnTo>
                    <a:pt x="705362" y="1797"/>
                  </a:lnTo>
                  <a:lnTo>
                    <a:pt x="656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0" y="5816284"/>
            <a:ext cx="1657350" cy="1524000"/>
            <a:chOff x="0" y="5816284"/>
            <a:chExt cx="1657350" cy="1524000"/>
          </a:xfrm>
        </p:grpSpPr>
        <p:sp>
          <p:nvSpPr>
            <p:cNvPr id="25" name="object 25"/>
            <p:cNvSpPr/>
            <p:nvPr/>
          </p:nvSpPr>
          <p:spPr>
            <a:xfrm>
              <a:off x="0" y="6520951"/>
              <a:ext cx="1641475" cy="819150"/>
            </a:xfrm>
            <a:custGeom>
              <a:avLst/>
              <a:gdLst/>
              <a:ahLst/>
              <a:cxnLst/>
              <a:rect l="l" t="t" r="r" b="b"/>
              <a:pathLst>
                <a:path w="1641475" h="819150">
                  <a:moveTo>
                    <a:pt x="820469" y="818948"/>
                  </a:moveTo>
                  <a:lnTo>
                    <a:pt x="772261" y="817558"/>
                  </a:lnTo>
                  <a:lnTo>
                    <a:pt x="724786" y="813439"/>
                  </a:lnTo>
                  <a:lnTo>
                    <a:pt x="678121" y="806667"/>
                  </a:lnTo>
                  <a:lnTo>
                    <a:pt x="632344" y="797319"/>
                  </a:lnTo>
                  <a:lnTo>
                    <a:pt x="587532" y="785473"/>
                  </a:lnTo>
                  <a:lnTo>
                    <a:pt x="543760" y="771204"/>
                  </a:lnTo>
                  <a:lnTo>
                    <a:pt x="501107" y="754591"/>
                  </a:lnTo>
                  <a:lnTo>
                    <a:pt x="459649" y="735709"/>
                  </a:lnTo>
                  <a:lnTo>
                    <a:pt x="419463" y="714635"/>
                  </a:lnTo>
                  <a:lnTo>
                    <a:pt x="380627" y="691447"/>
                  </a:lnTo>
                  <a:lnTo>
                    <a:pt x="343216" y="666221"/>
                  </a:lnTo>
                  <a:lnTo>
                    <a:pt x="307309" y="639033"/>
                  </a:lnTo>
                  <a:lnTo>
                    <a:pt x="272981" y="609962"/>
                  </a:lnTo>
                  <a:lnTo>
                    <a:pt x="240311" y="579082"/>
                  </a:lnTo>
                  <a:lnTo>
                    <a:pt x="209374" y="546472"/>
                  </a:lnTo>
                  <a:lnTo>
                    <a:pt x="180249" y="512209"/>
                  </a:lnTo>
                  <a:lnTo>
                    <a:pt x="153011" y="476368"/>
                  </a:lnTo>
                  <a:lnTo>
                    <a:pt x="127738" y="439027"/>
                  </a:lnTo>
                  <a:lnTo>
                    <a:pt x="104506" y="400262"/>
                  </a:lnTo>
                  <a:lnTo>
                    <a:pt x="83394" y="360151"/>
                  </a:lnTo>
                  <a:lnTo>
                    <a:pt x="64477" y="318770"/>
                  </a:lnTo>
                  <a:lnTo>
                    <a:pt x="47832" y="276196"/>
                  </a:lnTo>
                  <a:lnTo>
                    <a:pt x="33537" y="232505"/>
                  </a:lnTo>
                  <a:lnTo>
                    <a:pt x="21669" y="187776"/>
                  </a:lnTo>
                  <a:lnTo>
                    <a:pt x="12304" y="142084"/>
                  </a:lnTo>
                  <a:lnTo>
                    <a:pt x="5519" y="95506"/>
                  </a:lnTo>
                  <a:lnTo>
                    <a:pt x="1392" y="48119"/>
                  </a:lnTo>
                  <a:lnTo>
                    <a:pt x="0" y="0"/>
                  </a:lnTo>
                  <a:lnTo>
                    <a:pt x="1640939" y="0"/>
                  </a:lnTo>
                  <a:lnTo>
                    <a:pt x="1639546" y="48119"/>
                  </a:lnTo>
                  <a:lnTo>
                    <a:pt x="1635419" y="95506"/>
                  </a:lnTo>
                  <a:lnTo>
                    <a:pt x="1628635" y="142084"/>
                  </a:lnTo>
                  <a:lnTo>
                    <a:pt x="1619270" y="187776"/>
                  </a:lnTo>
                  <a:lnTo>
                    <a:pt x="1607401" y="232505"/>
                  </a:lnTo>
                  <a:lnTo>
                    <a:pt x="1593106" y="276196"/>
                  </a:lnTo>
                  <a:lnTo>
                    <a:pt x="1576462" y="318770"/>
                  </a:lnTo>
                  <a:lnTo>
                    <a:pt x="1557545" y="360151"/>
                  </a:lnTo>
                  <a:lnTo>
                    <a:pt x="1536432" y="400262"/>
                  </a:lnTo>
                  <a:lnTo>
                    <a:pt x="1513201" y="439027"/>
                  </a:lnTo>
                  <a:lnTo>
                    <a:pt x="1487928" y="476368"/>
                  </a:lnTo>
                  <a:lnTo>
                    <a:pt x="1460690" y="512209"/>
                  </a:lnTo>
                  <a:lnTo>
                    <a:pt x="1431564" y="546472"/>
                  </a:lnTo>
                  <a:lnTo>
                    <a:pt x="1400628" y="579082"/>
                  </a:lnTo>
                  <a:lnTo>
                    <a:pt x="1367957" y="609962"/>
                  </a:lnTo>
                  <a:lnTo>
                    <a:pt x="1333630" y="639033"/>
                  </a:lnTo>
                  <a:lnTo>
                    <a:pt x="1297722" y="666221"/>
                  </a:lnTo>
                  <a:lnTo>
                    <a:pt x="1260312" y="691447"/>
                  </a:lnTo>
                  <a:lnTo>
                    <a:pt x="1221475" y="714635"/>
                  </a:lnTo>
                  <a:lnTo>
                    <a:pt x="1181289" y="735709"/>
                  </a:lnTo>
                  <a:lnTo>
                    <a:pt x="1139831" y="754591"/>
                  </a:lnTo>
                  <a:lnTo>
                    <a:pt x="1097178" y="771204"/>
                  </a:lnTo>
                  <a:lnTo>
                    <a:pt x="1053407" y="785473"/>
                  </a:lnTo>
                  <a:lnTo>
                    <a:pt x="1008594" y="797319"/>
                  </a:lnTo>
                  <a:lnTo>
                    <a:pt x="962817" y="806667"/>
                  </a:lnTo>
                  <a:lnTo>
                    <a:pt x="916153" y="813439"/>
                  </a:lnTo>
                  <a:lnTo>
                    <a:pt x="868678" y="817558"/>
                  </a:lnTo>
                  <a:lnTo>
                    <a:pt x="820469" y="818948"/>
                  </a:lnTo>
                  <a:close/>
                </a:path>
              </a:pathLst>
            </a:custGeom>
            <a:solidFill>
              <a:srgbClr val="F17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9832" y="5816284"/>
              <a:ext cx="1477517" cy="14745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8187" y="5865792"/>
              <a:ext cx="1313180" cy="1310640"/>
            </a:xfrm>
            <a:custGeom>
              <a:avLst/>
              <a:gdLst/>
              <a:ahLst/>
              <a:cxnLst/>
              <a:rect l="l" t="t" r="r" b="b"/>
              <a:pathLst>
                <a:path w="1313180" h="1310640">
                  <a:moveTo>
                    <a:pt x="656375" y="1310318"/>
                  </a:moveTo>
                  <a:lnTo>
                    <a:pt x="607389" y="1308521"/>
                  </a:lnTo>
                  <a:lnTo>
                    <a:pt x="559381" y="1303214"/>
                  </a:lnTo>
                  <a:lnTo>
                    <a:pt x="512477" y="1294525"/>
                  </a:lnTo>
                  <a:lnTo>
                    <a:pt x="466805" y="1282579"/>
                  </a:lnTo>
                  <a:lnTo>
                    <a:pt x="422491" y="1267504"/>
                  </a:lnTo>
                  <a:lnTo>
                    <a:pt x="379663" y="1249426"/>
                  </a:lnTo>
                  <a:lnTo>
                    <a:pt x="338447" y="1228472"/>
                  </a:lnTo>
                  <a:lnTo>
                    <a:pt x="298971" y="1204768"/>
                  </a:lnTo>
                  <a:lnTo>
                    <a:pt x="261361" y="1178441"/>
                  </a:lnTo>
                  <a:lnTo>
                    <a:pt x="225744" y="1149619"/>
                  </a:lnTo>
                  <a:lnTo>
                    <a:pt x="192247" y="1118427"/>
                  </a:lnTo>
                  <a:lnTo>
                    <a:pt x="160997" y="1084992"/>
                  </a:lnTo>
                  <a:lnTo>
                    <a:pt x="132121" y="1049441"/>
                  </a:lnTo>
                  <a:lnTo>
                    <a:pt x="105745" y="1011900"/>
                  </a:lnTo>
                  <a:lnTo>
                    <a:pt x="81998" y="972497"/>
                  </a:lnTo>
                  <a:lnTo>
                    <a:pt x="61004" y="931358"/>
                  </a:lnTo>
                  <a:lnTo>
                    <a:pt x="42893" y="888609"/>
                  </a:lnTo>
                  <a:lnTo>
                    <a:pt x="27790" y="844378"/>
                  </a:lnTo>
                  <a:lnTo>
                    <a:pt x="15822" y="798790"/>
                  </a:lnTo>
                  <a:lnTo>
                    <a:pt x="7116" y="751974"/>
                  </a:lnTo>
                  <a:lnTo>
                    <a:pt x="1800" y="704054"/>
                  </a:lnTo>
                  <a:lnTo>
                    <a:pt x="0" y="655159"/>
                  </a:lnTo>
                  <a:lnTo>
                    <a:pt x="1800" y="606263"/>
                  </a:lnTo>
                  <a:lnTo>
                    <a:pt x="7116" y="558344"/>
                  </a:lnTo>
                  <a:lnTo>
                    <a:pt x="15822" y="511527"/>
                  </a:lnTo>
                  <a:lnTo>
                    <a:pt x="27790" y="465939"/>
                  </a:lnTo>
                  <a:lnTo>
                    <a:pt x="42893" y="421708"/>
                  </a:lnTo>
                  <a:lnTo>
                    <a:pt x="61004" y="378959"/>
                  </a:lnTo>
                  <a:lnTo>
                    <a:pt x="81998" y="337820"/>
                  </a:lnTo>
                  <a:lnTo>
                    <a:pt x="105745" y="298417"/>
                  </a:lnTo>
                  <a:lnTo>
                    <a:pt x="132121" y="260876"/>
                  </a:lnTo>
                  <a:lnTo>
                    <a:pt x="160997" y="225325"/>
                  </a:lnTo>
                  <a:lnTo>
                    <a:pt x="192247" y="191890"/>
                  </a:lnTo>
                  <a:lnTo>
                    <a:pt x="225744" y="160698"/>
                  </a:lnTo>
                  <a:lnTo>
                    <a:pt x="261361" y="131876"/>
                  </a:lnTo>
                  <a:lnTo>
                    <a:pt x="298971" y="105549"/>
                  </a:lnTo>
                  <a:lnTo>
                    <a:pt x="338447" y="81846"/>
                  </a:lnTo>
                  <a:lnTo>
                    <a:pt x="379663" y="60891"/>
                  </a:lnTo>
                  <a:lnTo>
                    <a:pt x="422491" y="42813"/>
                  </a:lnTo>
                  <a:lnTo>
                    <a:pt x="466805" y="27738"/>
                  </a:lnTo>
                  <a:lnTo>
                    <a:pt x="512477" y="15793"/>
                  </a:lnTo>
                  <a:lnTo>
                    <a:pt x="559381" y="7103"/>
                  </a:lnTo>
                  <a:lnTo>
                    <a:pt x="607389" y="1797"/>
                  </a:lnTo>
                  <a:lnTo>
                    <a:pt x="656375" y="0"/>
                  </a:lnTo>
                  <a:lnTo>
                    <a:pt x="705362" y="1797"/>
                  </a:lnTo>
                  <a:lnTo>
                    <a:pt x="753370" y="7103"/>
                  </a:lnTo>
                  <a:lnTo>
                    <a:pt x="800274" y="15793"/>
                  </a:lnTo>
                  <a:lnTo>
                    <a:pt x="845946" y="27738"/>
                  </a:lnTo>
                  <a:lnTo>
                    <a:pt x="890260" y="42813"/>
                  </a:lnTo>
                  <a:lnTo>
                    <a:pt x="933088" y="60891"/>
                  </a:lnTo>
                  <a:lnTo>
                    <a:pt x="974303" y="81846"/>
                  </a:lnTo>
                  <a:lnTo>
                    <a:pt x="1013780" y="105549"/>
                  </a:lnTo>
                  <a:lnTo>
                    <a:pt x="1051390" y="131876"/>
                  </a:lnTo>
                  <a:lnTo>
                    <a:pt x="1087007" y="160698"/>
                  </a:lnTo>
                  <a:lnTo>
                    <a:pt x="1120504" y="191890"/>
                  </a:lnTo>
                  <a:lnTo>
                    <a:pt x="1151754" y="225325"/>
                  </a:lnTo>
                  <a:lnTo>
                    <a:pt x="1180630" y="260876"/>
                  </a:lnTo>
                  <a:lnTo>
                    <a:pt x="1207005" y="298417"/>
                  </a:lnTo>
                  <a:lnTo>
                    <a:pt x="1230753" y="337820"/>
                  </a:lnTo>
                  <a:lnTo>
                    <a:pt x="1251746" y="378959"/>
                  </a:lnTo>
                  <a:lnTo>
                    <a:pt x="1269858" y="421708"/>
                  </a:lnTo>
                  <a:lnTo>
                    <a:pt x="1284961" y="465939"/>
                  </a:lnTo>
                  <a:lnTo>
                    <a:pt x="1296929" y="511527"/>
                  </a:lnTo>
                  <a:lnTo>
                    <a:pt x="1305634" y="558344"/>
                  </a:lnTo>
                  <a:lnTo>
                    <a:pt x="1310951" y="606263"/>
                  </a:lnTo>
                  <a:lnTo>
                    <a:pt x="1312751" y="655159"/>
                  </a:lnTo>
                  <a:lnTo>
                    <a:pt x="1310951" y="704054"/>
                  </a:lnTo>
                  <a:lnTo>
                    <a:pt x="1305634" y="751974"/>
                  </a:lnTo>
                  <a:lnTo>
                    <a:pt x="1296929" y="798790"/>
                  </a:lnTo>
                  <a:lnTo>
                    <a:pt x="1284961" y="844378"/>
                  </a:lnTo>
                  <a:lnTo>
                    <a:pt x="1269858" y="888609"/>
                  </a:lnTo>
                  <a:lnTo>
                    <a:pt x="1251746" y="931358"/>
                  </a:lnTo>
                  <a:lnTo>
                    <a:pt x="1230753" y="972497"/>
                  </a:lnTo>
                  <a:lnTo>
                    <a:pt x="1207005" y="1011900"/>
                  </a:lnTo>
                  <a:lnTo>
                    <a:pt x="1180630" y="1049441"/>
                  </a:lnTo>
                  <a:lnTo>
                    <a:pt x="1151754" y="1084992"/>
                  </a:lnTo>
                  <a:lnTo>
                    <a:pt x="1120504" y="1118427"/>
                  </a:lnTo>
                  <a:lnTo>
                    <a:pt x="1087007" y="1149619"/>
                  </a:lnTo>
                  <a:lnTo>
                    <a:pt x="1051390" y="1178441"/>
                  </a:lnTo>
                  <a:lnTo>
                    <a:pt x="1013780" y="1204768"/>
                  </a:lnTo>
                  <a:lnTo>
                    <a:pt x="974303" y="1228472"/>
                  </a:lnTo>
                  <a:lnTo>
                    <a:pt x="933088" y="1249426"/>
                  </a:lnTo>
                  <a:lnTo>
                    <a:pt x="890260" y="1267504"/>
                  </a:lnTo>
                  <a:lnTo>
                    <a:pt x="845946" y="1282579"/>
                  </a:lnTo>
                  <a:lnTo>
                    <a:pt x="800274" y="1294525"/>
                  </a:lnTo>
                  <a:lnTo>
                    <a:pt x="753370" y="1303214"/>
                  </a:lnTo>
                  <a:lnTo>
                    <a:pt x="705362" y="1308521"/>
                  </a:lnTo>
                  <a:lnTo>
                    <a:pt x="656375" y="13103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8156340" y="5730925"/>
            <a:ext cx="2646045" cy="1362075"/>
          </a:xfrm>
          <a:custGeom>
            <a:avLst/>
            <a:gdLst/>
            <a:ahLst/>
            <a:cxnLst/>
            <a:rect l="l" t="t" r="r" b="b"/>
            <a:pathLst>
              <a:path w="2646045" h="1362075">
                <a:moveTo>
                  <a:pt x="1734571" y="1362074"/>
                </a:moveTo>
                <a:lnTo>
                  <a:pt x="1734571" y="1070590"/>
                </a:lnTo>
                <a:lnTo>
                  <a:pt x="0" y="1070590"/>
                </a:lnTo>
                <a:lnTo>
                  <a:pt x="0" y="291484"/>
                </a:lnTo>
                <a:lnTo>
                  <a:pt x="1734571" y="291484"/>
                </a:lnTo>
                <a:lnTo>
                  <a:pt x="1734571" y="0"/>
                </a:lnTo>
                <a:lnTo>
                  <a:pt x="2645494" y="681037"/>
                </a:lnTo>
                <a:lnTo>
                  <a:pt x="1734571" y="1362074"/>
                </a:lnTo>
                <a:close/>
              </a:path>
            </a:pathLst>
          </a:custGeom>
          <a:solidFill>
            <a:srgbClr val="ECB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1922" y="5870097"/>
            <a:ext cx="2646045" cy="1362075"/>
          </a:xfrm>
          <a:custGeom>
            <a:avLst/>
            <a:gdLst/>
            <a:ahLst/>
            <a:cxnLst/>
            <a:rect l="l" t="t" r="r" b="b"/>
            <a:pathLst>
              <a:path w="2646045" h="1362075">
                <a:moveTo>
                  <a:pt x="1734571" y="1362074"/>
                </a:moveTo>
                <a:lnTo>
                  <a:pt x="1734571" y="1070590"/>
                </a:lnTo>
                <a:lnTo>
                  <a:pt x="0" y="1070590"/>
                </a:lnTo>
                <a:lnTo>
                  <a:pt x="0" y="291484"/>
                </a:lnTo>
                <a:lnTo>
                  <a:pt x="1734571" y="291484"/>
                </a:lnTo>
                <a:lnTo>
                  <a:pt x="1734571" y="0"/>
                </a:lnTo>
                <a:lnTo>
                  <a:pt x="2645494" y="681037"/>
                </a:lnTo>
                <a:lnTo>
                  <a:pt x="1734571" y="1362074"/>
                </a:lnTo>
                <a:close/>
              </a:path>
            </a:pathLst>
          </a:custGeom>
          <a:solidFill>
            <a:srgbClr val="ECB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1922" y="2610718"/>
            <a:ext cx="2646045" cy="1362075"/>
          </a:xfrm>
          <a:custGeom>
            <a:avLst/>
            <a:gdLst/>
            <a:ahLst/>
            <a:cxnLst/>
            <a:rect l="l" t="t" r="r" b="b"/>
            <a:pathLst>
              <a:path w="2646045" h="1362075">
                <a:moveTo>
                  <a:pt x="1734571" y="1362074"/>
                </a:moveTo>
                <a:lnTo>
                  <a:pt x="1734571" y="1070590"/>
                </a:lnTo>
                <a:lnTo>
                  <a:pt x="0" y="1070590"/>
                </a:lnTo>
                <a:lnTo>
                  <a:pt x="0" y="291484"/>
                </a:lnTo>
                <a:lnTo>
                  <a:pt x="1734571" y="291484"/>
                </a:lnTo>
                <a:lnTo>
                  <a:pt x="1734571" y="0"/>
                </a:lnTo>
                <a:lnTo>
                  <a:pt x="2645494" y="681037"/>
                </a:lnTo>
                <a:lnTo>
                  <a:pt x="1734571" y="1362074"/>
                </a:lnTo>
                <a:close/>
              </a:path>
            </a:pathLst>
          </a:custGeom>
          <a:solidFill>
            <a:srgbClr val="ECB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6340" y="2585237"/>
            <a:ext cx="2646045" cy="1362075"/>
          </a:xfrm>
          <a:custGeom>
            <a:avLst/>
            <a:gdLst/>
            <a:ahLst/>
            <a:cxnLst/>
            <a:rect l="l" t="t" r="r" b="b"/>
            <a:pathLst>
              <a:path w="2646045" h="1362075">
                <a:moveTo>
                  <a:pt x="1734571" y="1362074"/>
                </a:moveTo>
                <a:lnTo>
                  <a:pt x="1734571" y="1070590"/>
                </a:lnTo>
                <a:lnTo>
                  <a:pt x="0" y="1070590"/>
                </a:lnTo>
                <a:lnTo>
                  <a:pt x="0" y="291484"/>
                </a:lnTo>
                <a:lnTo>
                  <a:pt x="1734571" y="291484"/>
                </a:lnTo>
                <a:lnTo>
                  <a:pt x="1734571" y="0"/>
                </a:lnTo>
                <a:lnTo>
                  <a:pt x="2645494" y="681037"/>
                </a:lnTo>
                <a:lnTo>
                  <a:pt x="1734571" y="1362074"/>
                </a:lnTo>
                <a:close/>
              </a:path>
            </a:pathLst>
          </a:custGeom>
          <a:solidFill>
            <a:srgbClr val="ECB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727" y="6055524"/>
            <a:ext cx="1032230" cy="10477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79207" y="2471458"/>
            <a:ext cx="1657350" cy="1524000"/>
            <a:chOff x="79207" y="2471458"/>
            <a:chExt cx="1657350" cy="1524000"/>
          </a:xfrm>
        </p:grpSpPr>
        <p:sp>
          <p:nvSpPr>
            <p:cNvPr id="34" name="object 34"/>
            <p:cNvSpPr/>
            <p:nvPr/>
          </p:nvSpPr>
          <p:spPr>
            <a:xfrm>
              <a:off x="79207" y="3176137"/>
              <a:ext cx="1641475" cy="819150"/>
            </a:xfrm>
            <a:custGeom>
              <a:avLst/>
              <a:gdLst/>
              <a:ahLst/>
              <a:cxnLst/>
              <a:rect l="l" t="t" r="r" b="b"/>
              <a:pathLst>
                <a:path w="1641475" h="819150">
                  <a:moveTo>
                    <a:pt x="820469" y="818948"/>
                  </a:moveTo>
                  <a:lnTo>
                    <a:pt x="772261" y="817558"/>
                  </a:lnTo>
                  <a:lnTo>
                    <a:pt x="724786" y="813439"/>
                  </a:lnTo>
                  <a:lnTo>
                    <a:pt x="678121" y="806667"/>
                  </a:lnTo>
                  <a:lnTo>
                    <a:pt x="632344" y="797319"/>
                  </a:lnTo>
                  <a:lnTo>
                    <a:pt x="587532" y="785473"/>
                  </a:lnTo>
                  <a:lnTo>
                    <a:pt x="543760" y="771204"/>
                  </a:lnTo>
                  <a:lnTo>
                    <a:pt x="501107" y="754591"/>
                  </a:lnTo>
                  <a:lnTo>
                    <a:pt x="459649" y="735709"/>
                  </a:lnTo>
                  <a:lnTo>
                    <a:pt x="419463" y="714635"/>
                  </a:lnTo>
                  <a:lnTo>
                    <a:pt x="380627" y="691447"/>
                  </a:lnTo>
                  <a:lnTo>
                    <a:pt x="343216" y="666221"/>
                  </a:lnTo>
                  <a:lnTo>
                    <a:pt x="307309" y="639033"/>
                  </a:lnTo>
                  <a:lnTo>
                    <a:pt x="272981" y="609962"/>
                  </a:lnTo>
                  <a:lnTo>
                    <a:pt x="240311" y="579082"/>
                  </a:lnTo>
                  <a:lnTo>
                    <a:pt x="209374" y="546472"/>
                  </a:lnTo>
                  <a:lnTo>
                    <a:pt x="180249" y="512209"/>
                  </a:lnTo>
                  <a:lnTo>
                    <a:pt x="153011" y="476368"/>
                  </a:lnTo>
                  <a:lnTo>
                    <a:pt x="127738" y="439027"/>
                  </a:lnTo>
                  <a:lnTo>
                    <a:pt x="104506" y="400262"/>
                  </a:lnTo>
                  <a:lnTo>
                    <a:pt x="83394" y="360151"/>
                  </a:lnTo>
                  <a:lnTo>
                    <a:pt x="64477" y="318770"/>
                  </a:lnTo>
                  <a:lnTo>
                    <a:pt x="47832" y="276196"/>
                  </a:lnTo>
                  <a:lnTo>
                    <a:pt x="33537" y="232505"/>
                  </a:lnTo>
                  <a:lnTo>
                    <a:pt x="21669" y="187776"/>
                  </a:lnTo>
                  <a:lnTo>
                    <a:pt x="12304" y="142084"/>
                  </a:lnTo>
                  <a:lnTo>
                    <a:pt x="5519" y="95506"/>
                  </a:lnTo>
                  <a:lnTo>
                    <a:pt x="1392" y="48119"/>
                  </a:lnTo>
                  <a:lnTo>
                    <a:pt x="0" y="0"/>
                  </a:lnTo>
                  <a:lnTo>
                    <a:pt x="1640939" y="0"/>
                  </a:lnTo>
                  <a:lnTo>
                    <a:pt x="1639546" y="48119"/>
                  </a:lnTo>
                  <a:lnTo>
                    <a:pt x="1635419" y="95506"/>
                  </a:lnTo>
                  <a:lnTo>
                    <a:pt x="1628635" y="142084"/>
                  </a:lnTo>
                  <a:lnTo>
                    <a:pt x="1619270" y="187776"/>
                  </a:lnTo>
                  <a:lnTo>
                    <a:pt x="1607401" y="232505"/>
                  </a:lnTo>
                  <a:lnTo>
                    <a:pt x="1593106" y="276196"/>
                  </a:lnTo>
                  <a:lnTo>
                    <a:pt x="1576462" y="318770"/>
                  </a:lnTo>
                  <a:lnTo>
                    <a:pt x="1557545" y="360151"/>
                  </a:lnTo>
                  <a:lnTo>
                    <a:pt x="1536432" y="400262"/>
                  </a:lnTo>
                  <a:lnTo>
                    <a:pt x="1513201" y="439027"/>
                  </a:lnTo>
                  <a:lnTo>
                    <a:pt x="1487928" y="476368"/>
                  </a:lnTo>
                  <a:lnTo>
                    <a:pt x="1460690" y="512209"/>
                  </a:lnTo>
                  <a:lnTo>
                    <a:pt x="1431564" y="546472"/>
                  </a:lnTo>
                  <a:lnTo>
                    <a:pt x="1400628" y="579082"/>
                  </a:lnTo>
                  <a:lnTo>
                    <a:pt x="1367957" y="609962"/>
                  </a:lnTo>
                  <a:lnTo>
                    <a:pt x="1333630" y="639033"/>
                  </a:lnTo>
                  <a:lnTo>
                    <a:pt x="1297722" y="666221"/>
                  </a:lnTo>
                  <a:lnTo>
                    <a:pt x="1260312" y="691447"/>
                  </a:lnTo>
                  <a:lnTo>
                    <a:pt x="1221475" y="714635"/>
                  </a:lnTo>
                  <a:lnTo>
                    <a:pt x="1181289" y="735709"/>
                  </a:lnTo>
                  <a:lnTo>
                    <a:pt x="1139831" y="754591"/>
                  </a:lnTo>
                  <a:lnTo>
                    <a:pt x="1097178" y="771204"/>
                  </a:lnTo>
                  <a:lnTo>
                    <a:pt x="1053407" y="785473"/>
                  </a:lnTo>
                  <a:lnTo>
                    <a:pt x="1008594" y="797319"/>
                  </a:lnTo>
                  <a:lnTo>
                    <a:pt x="962817" y="806667"/>
                  </a:lnTo>
                  <a:lnTo>
                    <a:pt x="916153" y="813439"/>
                  </a:lnTo>
                  <a:lnTo>
                    <a:pt x="868678" y="817558"/>
                  </a:lnTo>
                  <a:lnTo>
                    <a:pt x="820469" y="818948"/>
                  </a:lnTo>
                  <a:close/>
                </a:path>
              </a:pathLst>
            </a:custGeom>
            <a:solidFill>
              <a:srgbClr val="F17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9079" y="2471458"/>
              <a:ext cx="1477478" cy="14757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7395" y="2520978"/>
              <a:ext cx="1313180" cy="1310640"/>
            </a:xfrm>
            <a:custGeom>
              <a:avLst/>
              <a:gdLst/>
              <a:ahLst/>
              <a:cxnLst/>
              <a:rect l="l" t="t" r="r" b="b"/>
              <a:pathLst>
                <a:path w="1313180" h="1310639">
                  <a:moveTo>
                    <a:pt x="656375" y="1310318"/>
                  </a:moveTo>
                  <a:lnTo>
                    <a:pt x="607389" y="1308521"/>
                  </a:lnTo>
                  <a:lnTo>
                    <a:pt x="559381" y="1303214"/>
                  </a:lnTo>
                  <a:lnTo>
                    <a:pt x="512477" y="1294525"/>
                  </a:lnTo>
                  <a:lnTo>
                    <a:pt x="466805" y="1282579"/>
                  </a:lnTo>
                  <a:lnTo>
                    <a:pt x="422491" y="1267504"/>
                  </a:lnTo>
                  <a:lnTo>
                    <a:pt x="379663" y="1249426"/>
                  </a:lnTo>
                  <a:lnTo>
                    <a:pt x="338447" y="1228472"/>
                  </a:lnTo>
                  <a:lnTo>
                    <a:pt x="298971" y="1204768"/>
                  </a:lnTo>
                  <a:lnTo>
                    <a:pt x="261361" y="1178441"/>
                  </a:lnTo>
                  <a:lnTo>
                    <a:pt x="225744" y="1149619"/>
                  </a:lnTo>
                  <a:lnTo>
                    <a:pt x="192247" y="1118427"/>
                  </a:lnTo>
                  <a:lnTo>
                    <a:pt x="160997" y="1084992"/>
                  </a:lnTo>
                  <a:lnTo>
                    <a:pt x="132121" y="1049441"/>
                  </a:lnTo>
                  <a:lnTo>
                    <a:pt x="105745" y="1011900"/>
                  </a:lnTo>
                  <a:lnTo>
                    <a:pt x="81998" y="972497"/>
                  </a:lnTo>
                  <a:lnTo>
                    <a:pt x="61004" y="931358"/>
                  </a:lnTo>
                  <a:lnTo>
                    <a:pt x="42893" y="888609"/>
                  </a:lnTo>
                  <a:lnTo>
                    <a:pt x="27790" y="844378"/>
                  </a:lnTo>
                  <a:lnTo>
                    <a:pt x="15822" y="798790"/>
                  </a:lnTo>
                  <a:lnTo>
                    <a:pt x="7116" y="751974"/>
                  </a:lnTo>
                  <a:lnTo>
                    <a:pt x="1800" y="704054"/>
                  </a:lnTo>
                  <a:lnTo>
                    <a:pt x="0" y="655159"/>
                  </a:lnTo>
                  <a:lnTo>
                    <a:pt x="1800" y="606263"/>
                  </a:lnTo>
                  <a:lnTo>
                    <a:pt x="7116" y="558344"/>
                  </a:lnTo>
                  <a:lnTo>
                    <a:pt x="15822" y="511527"/>
                  </a:lnTo>
                  <a:lnTo>
                    <a:pt x="27790" y="465939"/>
                  </a:lnTo>
                  <a:lnTo>
                    <a:pt x="42893" y="421708"/>
                  </a:lnTo>
                  <a:lnTo>
                    <a:pt x="61004" y="378959"/>
                  </a:lnTo>
                  <a:lnTo>
                    <a:pt x="81998" y="337820"/>
                  </a:lnTo>
                  <a:lnTo>
                    <a:pt x="105745" y="298417"/>
                  </a:lnTo>
                  <a:lnTo>
                    <a:pt x="132121" y="260876"/>
                  </a:lnTo>
                  <a:lnTo>
                    <a:pt x="160997" y="225325"/>
                  </a:lnTo>
                  <a:lnTo>
                    <a:pt x="192247" y="191890"/>
                  </a:lnTo>
                  <a:lnTo>
                    <a:pt x="225744" y="160698"/>
                  </a:lnTo>
                  <a:lnTo>
                    <a:pt x="261361" y="131876"/>
                  </a:lnTo>
                  <a:lnTo>
                    <a:pt x="298971" y="105549"/>
                  </a:lnTo>
                  <a:lnTo>
                    <a:pt x="338447" y="81846"/>
                  </a:lnTo>
                  <a:lnTo>
                    <a:pt x="379663" y="60891"/>
                  </a:lnTo>
                  <a:lnTo>
                    <a:pt x="422491" y="42813"/>
                  </a:lnTo>
                  <a:lnTo>
                    <a:pt x="466805" y="27738"/>
                  </a:lnTo>
                  <a:lnTo>
                    <a:pt x="512477" y="15793"/>
                  </a:lnTo>
                  <a:lnTo>
                    <a:pt x="559381" y="7103"/>
                  </a:lnTo>
                  <a:lnTo>
                    <a:pt x="607389" y="1797"/>
                  </a:lnTo>
                  <a:lnTo>
                    <a:pt x="656375" y="0"/>
                  </a:lnTo>
                  <a:lnTo>
                    <a:pt x="705362" y="1797"/>
                  </a:lnTo>
                  <a:lnTo>
                    <a:pt x="753370" y="7103"/>
                  </a:lnTo>
                  <a:lnTo>
                    <a:pt x="800274" y="15793"/>
                  </a:lnTo>
                  <a:lnTo>
                    <a:pt x="845946" y="27738"/>
                  </a:lnTo>
                  <a:lnTo>
                    <a:pt x="890260" y="42813"/>
                  </a:lnTo>
                  <a:lnTo>
                    <a:pt x="933088" y="60891"/>
                  </a:lnTo>
                  <a:lnTo>
                    <a:pt x="974303" y="81846"/>
                  </a:lnTo>
                  <a:lnTo>
                    <a:pt x="1013780" y="105549"/>
                  </a:lnTo>
                  <a:lnTo>
                    <a:pt x="1051390" y="131876"/>
                  </a:lnTo>
                  <a:lnTo>
                    <a:pt x="1087007" y="160698"/>
                  </a:lnTo>
                  <a:lnTo>
                    <a:pt x="1120504" y="191890"/>
                  </a:lnTo>
                  <a:lnTo>
                    <a:pt x="1151754" y="225325"/>
                  </a:lnTo>
                  <a:lnTo>
                    <a:pt x="1180630" y="260876"/>
                  </a:lnTo>
                  <a:lnTo>
                    <a:pt x="1207005" y="298417"/>
                  </a:lnTo>
                  <a:lnTo>
                    <a:pt x="1230753" y="337820"/>
                  </a:lnTo>
                  <a:lnTo>
                    <a:pt x="1251746" y="378959"/>
                  </a:lnTo>
                  <a:lnTo>
                    <a:pt x="1269858" y="421708"/>
                  </a:lnTo>
                  <a:lnTo>
                    <a:pt x="1284961" y="465939"/>
                  </a:lnTo>
                  <a:lnTo>
                    <a:pt x="1296929" y="511527"/>
                  </a:lnTo>
                  <a:lnTo>
                    <a:pt x="1305634" y="558344"/>
                  </a:lnTo>
                  <a:lnTo>
                    <a:pt x="1310951" y="606263"/>
                  </a:lnTo>
                  <a:lnTo>
                    <a:pt x="1312751" y="655159"/>
                  </a:lnTo>
                  <a:lnTo>
                    <a:pt x="1310951" y="704054"/>
                  </a:lnTo>
                  <a:lnTo>
                    <a:pt x="1305634" y="751974"/>
                  </a:lnTo>
                  <a:lnTo>
                    <a:pt x="1296929" y="798790"/>
                  </a:lnTo>
                  <a:lnTo>
                    <a:pt x="1284961" y="844378"/>
                  </a:lnTo>
                  <a:lnTo>
                    <a:pt x="1269858" y="888609"/>
                  </a:lnTo>
                  <a:lnTo>
                    <a:pt x="1251746" y="931358"/>
                  </a:lnTo>
                  <a:lnTo>
                    <a:pt x="1230753" y="972497"/>
                  </a:lnTo>
                  <a:lnTo>
                    <a:pt x="1207005" y="1011900"/>
                  </a:lnTo>
                  <a:lnTo>
                    <a:pt x="1180630" y="1049441"/>
                  </a:lnTo>
                  <a:lnTo>
                    <a:pt x="1151754" y="1084992"/>
                  </a:lnTo>
                  <a:lnTo>
                    <a:pt x="1120504" y="1118427"/>
                  </a:lnTo>
                  <a:lnTo>
                    <a:pt x="1087007" y="1149619"/>
                  </a:lnTo>
                  <a:lnTo>
                    <a:pt x="1051390" y="1178441"/>
                  </a:lnTo>
                  <a:lnTo>
                    <a:pt x="1013780" y="1204768"/>
                  </a:lnTo>
                  <a:lnTo>
                    <a:pt x="974303" y="1228472"/>
                  </a:lnTo>
                  <a:lnTo>
                    <a:pt x="933088" y="1249426"/>
                  </a:lnTo>
                  <a:lnTo>
                    <a:pt x="890260" y="1267504"/>
                  </a:lnTo>
                  <a:lnTo>
                    <a:pt x="845946" y="1282579"/>
                  </a:lnTo>
                  <a:lnTo>
                    <a:pt x="800274" y="1294525"/>
                  </a:lnTo>
                  <a:lnTo>
                    <a:pt x="753370" y="1303214"/>
                  </a:lnTo>
                  <a:lnTo>
                    <a:pt x="705362" y="1308521"/>
                  </a:lnTo>
                  <a:lnTo>
                    <a:pt x="656375" y="13103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1419606" y="2471458"/>
            <a:ext cx="1657350" cy="1524000"/>
            <a:chOff x="11419606" y="2471458"/>
            <a:chExt cx="1657350" cy="1524000"/>
          </a:xfrm>
        </p:grpSpPr>
        <p:sp>
          <p:nvSpPr>
            <p:cNvPr id="38" name="object 38"/>
            <p:cNvSpPr/>
            <p:nvPr/>
          </p:nvSpPr>
          <p:spPr>
            <a:xfrm>
              <a:off x="11419606" y="3176137"/>
              <a:ext cx="1641475" cy="819150"/>
            </a:xfrm>
            <a:custGeom>
              <a:avLst/>
              <a:gdLst/>
              <a:ahLst/>
              <a:cxnLst/>
              <a:rect l="l" t="t" r="r" b="b"/>
              <a:pathLst>
                <a:path w="1641475" h="819150">
                  <a:moveTo>
                    <a:pt x="820469" y="818948"/>
                  </a:moveTo>
                  <a:lnTo>
                    <a:pt x="772261" y="817558"/>
                  </a:lnTo>
                  <a:lnTo>
                    <a:pt x="724786" y="813439"/>
                  </a:lnTo>
                  <a:lnTo>
                    <a:pt x="678121" y="806667"/>
                  </a:lnTo>
                  <a:lnTo>
                    <a:pt x="632344" y="797319"/>
                  </a:lnTo>
                  <a:lnTo>
                    <a:pt x="587532" y="785473"/>
                  </a:lnTo>
                  <a:lnTo>
                    <a:pt x="543760" y="771204"/>
                  </a:lnTo>
                  <a:lnTo>
                    <a:pt x="501107" y="754591"/>
                  </a:lnTo>
                  <a:lnTo>
                    <a:pt x="459649" y="735709"/>
                  </a:lnTo>
                  <a:lnTo>
                    <a:pt x="419463" y="714635"/>
                  </a:lnTo>
                  <a:lnTo>
                    <a:pt x="380627" y="691447"/>
                  </a:lnTo>
                  <a:lnTo>
                    <a:pt x="343216" y="666221"/>
                  </a:lnTo>
                  <a:lnTo>
                    <a:pt x="307309" y="639033"/>
                  </a:lnTo>
                  <a:lnTo>
                    <a:pt x="272981" y="609962"/>
                  </a:lnTo>
                  <a:lnTo>
                    <a:pt x="240311" y="579082"/>
                  </a:lnTo>
                  <a:lnTo>
                    <a:pt x="209374" y="546472"/>
                  </a:lnTo>
                  <a:lnTo>
                    <a:pt x="180249" y="512209"/>
                  </a:lnTo>
                  <a:lnTo>
                    <a:pt x="153011" y="476368"/>
                  </a:lnTo>
                  <a:lnTo>
                    <a:pt x="127738" y="439027"/>
                  </a:lnTo>
                  <a:lnTo>
                    <a:pt x="104506" y="400262"/>
                  </a:lnTo>
                  <a:lnTo>
                    <a:pt x="83394" y="360151"/>
                  </a:lnTo>
                  <a:lnTo>
                    <a:pt x="64477" y="318770"/>
                  </a:lnTo>
                  <a:lnTo>
                    <a:pt x="47832" y="276196"/>
                  </a:lnTo>
                  <a:lnTo>
                    <a:pt x="33537" y="232505"/>
                  </a:lnTo>
                  <a:lnTo>
                    <a:pt x="21669" y="187776"/>
                  </a:lnTo>
                  <a:lnTo>
                    <a:pt x="12304" y="142084"/>
                  </a:lnTo>
                  <a:lnTo>
                    <a:pt x="5519" y="95506"/>
                  </a:lnTo>
                  <a:lnTo>
                    <a:pt x="1392" y="48119"/>
                  </a:lnTo>
                  <a:lnTo>
                    <a:pt x="0" y="0"/>
                  </a:lnTo>
                  <a:lnTo>
                    <a:pt x="1640939" y="0"/>
                  </a:lnTo>
                  <a:lnTo>
                    <a:pt x="1639546" y="48119"/>
                  </a:lnTo>
                  <a:lnTo>
                    <a:pt x="1635419" y="95506"/>
                  </a:lnTo>
                  <a:lnTo>
                    <a:pt x="1628635" y="142084"/>
                  </a:lnTo>
                  <a:lnTo>
                    <a:pt x="1619270" y="187776"/>
                  </a:lnTo>
                  <a:lnTo>
                    <a:pt x="1607401" y="232505"/>
                  </a:lnTo>
                  <a:lnTo>
                    <a:pt x="1593106" y="276196"/>
                  </a:lnTo>
                  <a:lnTo>
                    <a:pt x="1576462" y="318770"/>
                  </a:lnTo>
                  <a:lnTo>
                    <a:pt x="1557545" y="360151"/>
                  </a:lnTo>
                  <a:lnTo>
                    <a:pt x="1536432" y="400262"/>
                  </a:lnTo>
                  <a:lnTo>
                    <a:pt x="1513201" y="439027"/>
                  </a:lnTo>
                  <a:lnTo>
                    <a:pt x="1487928" y="476368"/>
                  </a:lnTo>
                  <a:lnTo>
                    <a:pt x="1460690" y="512209"/>
                  </a:lnTo>
                  <a:lnTo>
                    <a:pt x="1431564" y="546472"/>
                  </a:lnTo>
                  <a:lnTo>
                    <a:pt x="1400628" y="579082"/>
                  </a:lnTo>
                  <a:lnTo>
                    <a:pt x="1367957" y="609962"/>
                  </a:lnTo>
                  <a:lnTo>
                    <a:pt x="1333630" y="639033"/>
                  </a:lnTo>
                  <a:lnTo>
                    <a:pt x="1297722" y="666221"/>
                  </a:lnTo>
                  <a:lnTo>
                    <a:pt x="1260312" y="691447"/>
                  </a:lnTo>
                  <a:lnTo>
                    <a:pt x="1221475" y="714635"/>
                  </a:lnTo>
                  <a:lnTo>
                    <a:pt x="1181289" y="735709"/>
                  </a:lnTo>
                  <a:lnTo>
                    <a:pt x="1139831" y="754591"/>
                  </a:lnTo>
                  <a:lnTo>
                    <a:pt x="1097178" y="771204"/>
                  </a:lnTo>
                  <a:lnTo>
                    <a:pt x="1053407" y="785473"/>
                  </a:lnTo>
                  <a:lnTo>
                    <a:pt x="1008594" y="797319"/>
                  </a:lnTo>
                  <a:lnTo>
                    <a:pt x="962817" y="806667"/>
                  </a:lnTo>
                  <a:lnTo>
                    <a:pt x="916153" y="813439"/>
                  </a:lnTo>
                  <a:lnTo>
                    <a:pt x="868678" y="817558"/>
                  </a:lnTo>
                  <a:lnTo>
                    <a:pt x="820469" y="818948"/>
                  </a:lnTo>
                  <a:close/>
                </a:path>
              </a:pathLst>
            </a:custGeom>
            <a:solidFill>
              <a:srgbClr val="29B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597643" y="2471458"/>
              <a:ext cx="1479312" cy="14757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747793" y="2520978"/>
              <a:ext cx="1313180" cy="1310640"/>
            </a:xfrm>
            <a:custGeom>
              <a:avLst/>
              <a:gdLst/>
              <a:ahLst/>
              <a:cxnLst/>
              <a:rect l="l" t="t" r="r" b="b"/>
              <a:pathLst>
                <a:path w="1313180" h="1310639">
                  <a:moveTo>
                    <a:pt x="656375" y="1310318"/>
                  </a:moveTo>
                  <a:lnTo>
                    <a:pt x="607389" y="1308521"/>
                  </a:lnTo>
                  <a:lnTo>
                    <a:pt x="559381" y="1303214"/>
                  </a:lnTo>
                  <a:lnTo>
                    <a:pt x="512477" y="1294525"/>
                  </a:lnTo>
                  <a:lnTo>
                    <a:pt x="466805" y="1282579"/>
                  </a:lnTo>
                  <a:lnTo>
                    <a:pt x="422491" y="1267504"/>
                  </a:lnTo>
                  <a:lnTo>
                    <a:pt x="379663" y="1249426"/>
                  </a:lnTo>
                  <a:lnTo>
                    <a:pt x="338447" y="1228472"/>
                  </a:lnTo>
                  <a:lnTo>
                    <a:pt x="298971" y="1204768"/>
                  </a:lnTo>
                  <a:lnTo>
                    <a:pt x="261361" y="1178441"/>
                  </a:lnTo>
                  <a:lnTo>
                    <a:pt x="225744" y="1149619"/>
                  </a:lnTo>
                  <a:lnTo>
                    <a:pt x="192247" y="1118427"/>
                  </a:lnTo>
                  <a:lnTo>
                    <a:pt x="160997" y="1084992"/>
                  </a:lnTo>
                  <a:lnTo>
                    <a:pt x="132121" y="1049441"/>
                  </a:lnTo>
                  <a:lnTo>
                    <a:pt x="105745" y="1011900"/>
                  </a:lnTo>
                  <a:lnTo>
                    <a:pt x="81998" y="972497"/>
                  </a:lnTo>
                  <a:lnTo>
                    <a:pt x="61004" y="931358"/>
                  </a:lnTo>
                  <a:lnTo>
                    <a:pt x="42893" y="888609"/>
                  </a:lnTo>
                  <a:lnTo>
                    <a:pt x="27790" y="844378"/>
                  </a:lnTo>
                  <a:lnTo>
                    <a:pt x="15822" y="798790"/>
                  </a:lnTo>
                  <a:lnTo>
                    <a:pt x="7116" y="751974"/>
                  </a:lnTo>
                  <a:lnTo>
                    <a:pt x="1800" y="704054"/>
                  </a:lnTo>
                  <a:lnTo>
                    <a:pt x="0" y="655159"/>
                  </a:lnTo>
                  <a:lnTo>
                    <a:pt x="1800" y="606263"/>
                  </a:lnTo>
                  <a:lnTo>
                    <a:pt x="7116" y="558344"/>
                  </a:lnTo>
                  <a:lnTo>
                    <a:pt x="15822" y="511527"/>
                  </a:lnTo>
                  <a:lnTo>
                    <a:pt x="27790" y="465939"/>
                  </a:lnTo>
                  <a:lnTo>
                    <a:pt x="42893" y="421708"/>
                  </a:lnTo>
                  <a:lnTo>
                    <a:pt x="61004" y="378959"/>
                  </a:lnTo>
                  <a:lnTo>
                    <a:pt x="81998" y="337820"/>
                  </a:lnTo>
                  <a:lnTo>
                    <a:pt x="105745" y="298417"/>
                  </a:lnTo>
                  <a:lnTo>
                    <a:pt x="132121" y="260876"/>
                  </a:lnTo>
                  <a:lnTo>
                    <a:pt x="160997" y="225325"/>
                  </a:lnTo>
                  <a:lnTo>
                    <a:pt x="192247" y="191890"/>
                  </a:lnTo>
                  <a:lnTo>
                    <a:pt x="225744" y="160698"/>
                  </a:lnTo>
                  <a:lnTo>
                    <a:pt x="261361" y="131876"/>
                  </a:lnTo>
                  <a:lnTo>
                    <a:pt x="298971" y="105549"/>
                  </a:lnTo>
                  <a:lnTo>
                    <a:pt x="338447" y="81846"/>
                  </a:lnTo>
                  <a:lnTo>
                    <a:pt x="379663" y="60891"/>
                  </a:lnTo>
                  <a:lnTo>
                    <a:pt x="422491" y="42813"/>
                  </a:lnTo>
                  <a:lnTo>
                    <a:pt x="466805" y="27738"/>
                  </a:lnTo>
                  <a:lnTo>
                    <a:pt x="512477" y="15793"/>
                  </a:lnTo>
                  <a:lnTo>
                    <a:pt x="559381" y="7103"/>
                  </a:lnTo>
                  <a:lnTo>
                    <a:pt x="607389" y="1797"/>
                  </a:lnTo>
                  <a:lnTo>
                    <a:pt x="656375" y="0"/>
                  </a:lnTo>
                  <a:lnTo>
                    <a:pt x="705362" y="1797"/>
                  </a:lnTo>
                  <a:lnTo>
                    <a:pt x="753370" y="7103"/>
                  </a:lnTo>
                  <a:lnTo>
                    <a:pt x="800274" y="15793"/>
                  </a:lnTo>
                  <a:lnTo>
                    <a:pt x="845946" y="27738"/>
                  </a:lnTo>
                  <a:lnTo>
                    <a:pt x="890260" y="42813"/>
                  </a:lnTo>
                  <a:lnTo>
                    <a:pt x="933088" y="60891"/>
                  </a:lnTo>
                  <a:lnTo>
                    <a:pt x="974303" y="81846"/>
                  </a:lnTo>
                  <a:lnTo>
                    <a:pt x="1013780" y="105549"/>
                  </a:lnTo>
                  <a:lnTo>
                    <a:pt x="1051390" y="131876"/>
                  </a:lnTo>
                  <a:lnTo>
                    <a:pt x="1087007" y="160698"/>
                  </a:lnTo>
                  <a:lnTo>
                    <a:pt x="1120504" y="191890"/>
                  </a:lnTo>
                  <a:lnTo>
                    <a:pt x="1151754" y="225325"/>
                  </a:lnTo>
                  <a:lnTo>
                    <a:pt x="1180630" y="260876"/>
                  </a:lnTo>
                  <a:lnTo>
                    <a:pt x="1207005" y="298417"/>
                  </a:lnTo>
                  <a:lnTo>
                    <a:pt x="1230753" y="337820"/>
                  </a:lnTo>
                  <a:lnTo>
                    <a:pt x="1251746" y="378959"/>
                  </a:lnTo>
                  <a:lnTo>
                    <a:pt x="1269858" y="421708"/>
                  </a:lnTo>
                  <a:lnTo>
                    <a:pt x="1284961" y="465939"/>
                  </a:lnTo>
                  <a:lnTo>
                    <a:pt x="1296929" y="511527"/>
                  </a:lnTo>
                  <a:lnTo>
                    <a:pt x="1305634" y="558344"/>
                  </a:lnTo>
                  <a:lnTo>
                    <a:pt x="1310951" y="606263"/>
                  </a:lnTo>
                  <a:lnTo>
                    <a:pt x="1312751" y="655159"/>
                  </a:lnTo>
                  <a:lnTo>
                    <a:pt x="1310951" y="704054"/>
                  </a:lnTo>
                  <a:lnTo>
                    <a:pt x="1305634" y="751974"/>
                  </a:lnTo>
                  <a:lnTo>
                    <a:pt x="1296929" y="798790"/>
                  </a:lnTo>
                  <a:lnTo>
                    <a:pt x="1284961" y="844378"/>
                  </a:lnTo>
                  <a:lnTo>
                    <a:pt x="1269858" y="888609"/>
                  </a:lnTo>
                  <a:lnTo>
                    <a:pt x="1251746" y="931358"/>
                  </a:lnTo>
                  <a:lnTo>
                    <a:pt x="1230753" y="972497"/>
                  </a:lnTo>
                  <a:lnTo>
                    <a:pt x="1207005" y="1011900"/>
                  </a:lnTo>
                  <a:lnTo>
                    <a:pt x="1180630" y="1049441"/>
                  </a:lnTo>
                  <a:lnTo>
                    <a:pt x="1151754" y="1084992"/>
                  </a:lnTo>
                  <a:lnTo>
                    <a:pt x="1120504" y="1118427"/>
                  </a:lnTo>
                  <a:lnTo>
                    <a:pt x="1087007" y="1149619"/>
                  </a:lnTo>
                  <a:lnTo>
                    <a:pt x="1051390" y="1178441"/>
                  </a:lnTo>
                  <a:lnTo>
                    <a:pt x="1013780" y="1204768"/>
                  </a:lnTo>
                  <a:lnTo>
                    <a:pt x="974303" y="1228472"/>
                  </a:lnTo>
                  <a:lnTo>
                    <a:pt x="933088" y="1249426"/>
                  </a:lnTo>
                  <a:lnTo>
                    <a:pt x="890260" y="1267504"/>
                  </a:lnTo>
                  <a:lnTo>
                    <a:pt x="845946" y="1282579"/>
                  </a:lnTo>
                  <a:lnTo>
                    <a:pt x="800274" y="1294525"/>
                  </a:lnTo>
                  <a:lnTo>
                    <a:pt x="753370" y="1303214"/>
                  </a:lnTo>
                  <a:lnTo>
                    <a:pt x="705362" y="1308521"/>
                  </a:lnTo>
                  <a:lnTo>
                    <a:pt x="656375" y="13103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1464625" y="5787267"/>
            <a:ext cx="1657350" cy="1524000"/>
            <a:chOff x="11464625" y="5787267"/>
            <a:chExt cx="1657350" cy="1524000"/>
          </a:xfrm>
        </p:grpSpPr>
        <p:sp>
          <p:nvSpPr>
            <p:cNvPr id="42" name="object 42"/>
            <p:cNvSpPr/>
            <p:nvPr/>
          </p:nvSpPr>
          <p:spPr>
            <a:xfrm>
              <a:off x="11464625" y="6491965"/>
              <a:ext cx="1641475" cy="819150"/>
            </a:xfrm>
            <a:custGeom>
              <a:avLst/>
              <a:gdLst/>
              <a:ahLst/>
              <a:cxnLst/>
              <a:rect l="l" t="t" r="r" b="b"/>
              <a:pathLst>
                <a:path w="1641475" h="819150">
                  <a:moveTo>
                    <a:pt x="820469" y="818948"/>
                  </a:moveTo>
                  <a:lnTo>
                    <a:pt x="772261" y="817558"/>
                  </a:lnTo>
                  <a:lnTo>
                    <a:pt x="724786" y="813439"/>
                  </a:lnTo>
                  <a:lnTo>
                    <a:pt x="678121" y="806667"/>
                  </a:lnTo>
                  <a:lnTo>
                    <a:pt x="632344" y="797319"/>
                  </a:lnTo>
                  <a:lnTo>
                    <a:pt x="587532" y="785473"/>
                  </a:lnTo>
                  <a:lnTo>
                    <a:pt x="543760" y="771204"/>
                  </a:lnTo>
                  <a:lnTo>
                    <a:pt x="501107" y="754591"/>
                  </a:lnTo>
                  <a:lnTo>
                    <a:pt x="459649" y="735709"/>
                  </a:lnTo>
                  <a:lnTo>
                    <a:pt x="419463" y="714635"/>
                  </a:lnTo>
                  <a:lnTo>
                    <a:pt x="380627" y="691447"/>
                  </a:lnTo>
                  <a:lnTo>
                    <a:pt x="343216" y="666221"/>
                  </a:lnTo>
                  <a:lnTo>
                    <a:pt x="307309" y="639033"/>
                  </a:lnTo>
                  <a:lnTo>
                    <a:pt x="272981" y="609962"/>
                  </a:lnTo>
                  <a:lnTo>
                    <a:pt x="240311" y="579082"/>
                  </a:lnTo>
                  <a:lnTo>
                    <a:pt x="209374" y="546472"/>
                  </a:lnTo>
                  <a:lnTo>
                    <a:pt x="180249" y="512209"/>
                  </a:lnTo>
                  <a:lnTo>
                    <a:pt x="153011" y="476368"/>
                  </a:lnTo>
                  <a:lnTo>
                    <a:pt x="127738" y="439027"/>
                  </a:lnTo>
                  <a:lnTo>
                    <a:pt x="104506" y="400262"/>
                  </a:lnTo>
                  <a:lnTo>
                    <a:pt x="83394" y="360151"/>
                  </a:lnTo>
                  <a:lnTo>
                    <a:pt x="64477" y="318770"/>
                  </a:lnTo>
                  <a:lnTo>
                    <a:pt x="47832" y="276196"/>
                  </a:lnTo>
                  <a:lnTo>
                    <a:pt x="33537" y="232505"/>
                  </a:lnTo>
                  <a:lnTo>
                    <a:pt x="21669" y="187776"/>
                  </a:lnTo>
                  <a:lnTo>
                    <a:pt x="12304" y="142084"/>
                  </a:lnTo>
                  <a:lnTo>
                    <a:pt x="5519" y="95506"/>
                  </a:lnTo>
                  <a:lnTo>
                    <a:pt x="1392" y="48119"/>
                  </a:lnTo>
                  <a:lnTo>
                    <a:pt x="0" y="0"/>
                  </a:lnTo>
                  <a:lnTo>
                    <a:pt x="1640939" y="0"/>
                  </a:lnTo>
                  <a:lnTo>
                    <a:pt x="1639546" y="48119"/>
                  </a:lnTo>
                  <a:lnTo>
                    <a:pt x="1635419" y="95506"/>
                  </a:lnTo>
                  <a:lnTo>
                    <a:pt x="1628635" y="142084"/>
                  </a:lnTo>
                  <a:lnTo>
                    <a:pt x="1619270" y="187776"/>
                  </a:lnTo>
                  <a:lnTo>
                    <a:pt x="1607401" y="232505"/>
                  </a:lnTo>
                  <a:lnTo>
                    <a:pt x="1593106" y="276196"/>
                  </a:lnTo>
                  <a:lnTo>
                    <a:pt x="1576462" y="318770"/>
                  </a:lnTo>
                  <a:lnTo>
                    <a:pt x="1557545" y="360151"/>
                  </a:lnTo>
                  <a:lnTo>
                    <a:pt x="1536432" y="400262"/>
                  </a:lnTo>
                  <a:lnTo>
                    <a:pt x="1513201" y="439027"/>
                  </a:lnTo>
                  <a:lnTo>
                    <a:pt x="1487928" y="476368"/>
                  </a:lnTo>
                  <a:lnTo>
                    <a:pt x="1460690" y="512209"/>
                  </a:lnTo>
                  <a:lnTo>
                    <a:pt x="1431564" y="546472"/>
                  </a:lnTo>
                  <a:lnTo>
                    <a:pt x="1400628" y="579082"/>
                  </a:lnTo>
                  <a:lnTo>
                    <a:pt x="1367957" y="609962"/>
                  </a:lnTo>
                  <a:lnTo>
                    <a:pt x="1333630" y="639033"/>
                  </a:lnTo>
                  <a:lnTo>
                    <a:pt x="1297722" y="666221"/>
                  </a:lnTo>
                  <a:lnTo>
                    <a:pt x="1260312" y="691447"/>
                  </a:lnTo>
                  <a:lnTo>
                    <a:pt x="1221475" y="714635"/>
                  </a:lnTo>
                  <a:lnTo>
                    <a:pt x="1181289" y="735709"/>
                  </a:lnTo>
                  <a:lnTo>
                    <a:pt x="1139831" y="754591"/>
                  </a:lnTo>
                  <a:lnTo>
                    <a:pt x="1097178" y="771204"/>
                  </a:lnTo>
                  <a:lnTo>
                    <a:pt x="1053407" y="785473"/>
                  </a:lnTo>
                  <a:lnTo>
                    <a:pt x="1008594" y="797319"/>
                  </a:lnTo>
                  <a:lnTo>
                    <a:pt x="962817" y="806667"/>
                  </a:lnTo>
                  <a:lnTo>
                    <a:pt x="916153" y="813439"/>
                  </a:lnTo>
                  <a:lnTo>
                    <a:pt x="868678" y="817558"/>
                  </a:lnTo>
                  <a:lnTo>
                    <a:pt x="820469" y="818948"/>
                  </a:lnTo>
                  <a:close/>
                </a:path>
              </a:pathLst>
            </a:custGeom>
            <a:solidFill>
              <a:srgbClr val="29B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643374" y="5787267"/>
              <a:ext cx="1478600" cy="14761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792812" y="5836806"/>
              <a:ext cx="1313180" cy="1310640"/>
            </a:xfrm>
            <a:custGeom>
              <a:avLst/>
              <a:gdLst/>
              <a:ahLst/>
              <a:cxnLst/>
              <a:rect l="l" t="t" r="r" b="b"/>
              <a:pathLst>
                <a:path w="1313180" h="1310640">
                  <a:moveTo>
                    <a:pt x="656375" y="1310318"/>
                  </a:moveTo>
                  <a:lnTo>
                    <a:pt x="607389" y="1308521"/>
                  </a:lnTo>
                  <a:lnTo>
                    <a:pt x="559381" y="1303214"/>
                  </a:lnTo>
                  <a:lnTo>
                    <a:pt x="512477" y="1294525"/>
                  </a:lnTo>
                  <a:lnTo>
                    <a:pt x="466805" y="1282579"/>
                  </a:lnTo>
                  <a:lnTo>
                    <a:pt x="422491" y="1267504"/>
                  </a:lnTo>
                  <a:lnTo>
                    <a:pt x="379663" y="1249426"/>
                  </a:lnTo>
                  <a:lnTo>
                    <a:pt x="338447" y="1228472"/>
                  </a:lnTo>
                  <a:lnTo>
                    <a:pt x="298971" y="1204768"/>
                  </a:lnTo>
                  <a:lnTo>
                    <a:pt x="261361" y="1178441"/>
                  </a:lnTo>
                  <a:lnTo>
                    <a:pt x="225744" y="1149619"/>
                  </a:lnTo>
                  <a:lnTo>
                    <a:pt x="192247" y="1118427"/>
                  </a:lnTo>
                  <a:lnTo>
                    <a:pt x="160997" y="1084992"/>
                  </a:lnTo>
                  <a:lnTo>
                    <a:pt x="132121" y="1049441"/>
                  </a:lnTo>
                  <a:lnTo>
                    <a:pt x="105745" y="1011900"/>
                  </a:lnTo>
                  <a:lnTo>
                    <a:pt x="81998" y="972497"/>
                  </a:lnTo>
                  <a:lnTo>
                    <a:pt x="61004" y="931358"/>
                  </a:lnTo>
                  <a:lnTo>
                    <a:pt x="42893" y="888609"/>
                  </a:lnTo>
                  <a:lnTo>
                    <a:pt x="27790" y="844378"/>
                  </a:lnTo>
                  <a:lnTo>
                    <a:pt x="15822" y="798790"/>
                  </a:lnTo>
                  <a:lnTo>
                    <a:pt x="7116" y="751974"/>
                  </a:lnTo>
                  <a:lnTo>
                    <a:pt x="1800" y="704054"/>
                  </a:lnTo>
                  <a:lnTo>
                    <a:pt x="0" y="655159"/>
                  </a:lnTo>
                  <a:lnTo>
                    <a:pt x="1800" y="606263"/>
                  </a:lnTo>
                  <a:lnTo>
                    <a:pt x="7116" y="558344"/>
                  </a:lnTo>
                  <a:lnTo>
                    <a:pt x="15822" y="511527"/>
                  </a:lnTo>
                  <a:lnTo>
                    <a:pt x="27790" y="465939"/>
                  </a:lnTo>
                  <a:lnTo>
                    <a:pt x="42893" y="421708"/>
                  </a:lnTo>
                  <a:lnTo>
                    <a:pt x="61004" y="378959"/>
                  </a:lnTo>
                  <a:lnTo>
                    <a:pt x="81998" y="337820"/>
                  </a:lnTo>
                  <a:lnTo>
                    <a:pt x="105745" y="298417"/>
                  </a:lnTo>
                  <a:lnTo>
                    <a:pt x="132121" y="260876"/>
                  </a:lnTo>
                  <a:lnTo>
                    <a:pt x="160997" y="225325"/>
                  </a:lnTo>
                  <a:lnTo>
                    <a:pt x="192247" y="191890"/>
                  </a:lnTo>
                  <a:lnTo>
                    <a:pt x="225744" y="160698"/>
                  </a:lnTo>
                  <a:lnTo>
                    <a:pt x="261361" y="131876"/>
                  </a:lnTo>
                  <a:lnTo>
                    <a:pt x="298971" y="105549"/>
                  </a:lnTo>
                  <a:lnTo>
                    <a:pt x="338447" y="81846"/>
                  </a:lnTo>
                  <a:lnTo>
                    <a:pt x="379663" y="60891"/>
                  </a:lnTo>
                  <a:lnTo>
                    <a:pt x="422491" y="42813"/>
                  </a:lnTo>
                  <a:lnTo>
                    <a:pt x="466805" y="27738"/>
                  </a:lnTo>
                  <a:lnTo>
                    <a:pt x="512477" y="15793"/>
                  </a:lnTo>
                  <a:lnTo>
                    <a:pt x="559381" y="7103"/>
                  </a:lnTo>
                  <a:lnTo>
                    <a:pt x="607389" y="1797"/>
                  </a:lnTo>
                  <a:lnTo>
                    <a:pt x="656375" y="0"/>
                  </a:lnTo>
                  <a:lnTo>
                    <a:pt x="705362" y="1797"/>
                  </a:lnTo>
                  <a:lnTo>
                    <a:pt x="753370" y="7103"/>
                  </a:lnTo>
                  <a:lnTo>
                    <a:pt x="800274" y="15793"/>
                  </a:lnTo>
                  <a:lnTo>
                    <a:pt x="845946" y="27738"/>
                  </a:lnTo>
                  <a:lnTo>
                    <a:pt x="890260" y="42813"/>
                  </a:lnTo>
                  <a:lnTo>
                    <a:pt x="933088" y="60891"/>
                  </a:lnTo>
                  <a:lnTo>
                    <a:pt x="974303" y="81846"/>
                  </a:lnTo>
                  <a:lnTo>
                    <a:pt x="1013780" y="105549"/>
                  </a:lnTo>
                  <a:lnTo>
                    <a:pt x="1051390" y="131876"/>
                  </a:lnTo>
                  <a:lnTo>
                    <a:pt x="1087007" y="160698"/>
                  </a:lnTo>
                  <a:lnTo>
                    <a:pt x="1120504" y="191890"/>
                  </a:lnTo>
                  <a:lnTo>
                    <a:pt x="1151754" y="225325"/>
                  </a:lnTo>
                  <a:lnTo>
                    <a:pt x="1180630" y="260876"/>
                  </a:lnTo>
                  <a:lnTo>
                    <a:pt x="1207005" y="298417"/>
                  </a:lnTo>
                  <a:lnTo>
                    <a:pt x="1230753" y="337820"/>
                  </a:lnTo>
                  <a:lnTo>
                    <a:pt x="1251746" y="378959"/>
                  </a:lnTo>
                  <a:lnTo>
                    <a:pt x="1269858" y="421708"/>
                  </a:lnTo>
                  <a:lnTo>
                    <a:pt x="1284961" y="465939"/>
                  </a:lnTo>
                  <a:lnTo>
                    <a:pt x="1296929" y="511527"/>
                  </a:lnTo>
                  <a:lnTo>
                    <a:pt x="1305634" y="558344"/>
                  </a:lnTo>
                  <a:lnTo>
                    <a:pt x="1310951" y="606263"/>
                  </a:lnTo>
                  <a:lnTo>
                    <a:pt x="1312751" y="655159"/>
                  </a:lnTo>
                  <a:lnTo>
                    <a:pt x="1310951" y="704054"/>
                  </a:lnTo>
                  <a:lnTo>
                    <a:pt x="1305634" y="751974"/>
                  </a:lnTo>
                  <a:lnTo>
                    <a:pt x="1296929" y="798790"/>
                  </a:lnTo>
                  <a:lnTo>
                    <a:pt x="1284961" y="844378"/>
                  </a:lnTo>
                  <a:lnTo>
                    <a:pt x="1269858" y="888609"/>
                  </a:lnTo>
                  <a:lnTo>
                    <a:pt x="1251746" y="931358"/>
                  </a:lnTo>
                  <a:lnTo>
                    <a:pt x="1230753" y="972497"/>
                  </a:lnTo>
                  <a:lnTo>
                    <a:pt x="1207005" y="1011900"/>
                  </a:lnTo>
                  <a:lnTo>
                    <a:pt x="1180630" y="1049441"/>
                  </a:lnTo>
                  <a:lnTo>
                    <a:pt x="1151754" y="1084992"/>
                  </a:lnTo>
                  <a:lnTo>
                    <a:pt x="1120504" y="1118427"/>
                  </a:lnTo>
                  <a:lnTo>
                    <a:pt x="1087007" y="1149619"/>
                  </a:lnTo>
                  <a:lnTo>
                    <a:pt x="1051390" y="1178441"/>
                  </a:lnTo>
                  <a:lnTo>
                    <a:pt x="1013780" y="1204768"/>
                  </a:lnTo>
                  <a:lnTo>
                    <a:pt x="974303" y="1228472"/>
                  </a:lnTo>
                  <a:lnTo>
                    <a:pt x="933088" y="1249426"/>
                  </a:lnTo>
                  <a:lnTo>
                    <a:pt x="890260" y="1267504"/>
                  </a:lnTo>
                  <a:lnTo>
                    <a:pt x="845946" y="1282579"/>
                  </a:lnTo>
                  <a:lnTo>
                    <a:pt x="800274" y="1294525"/>
                  </a:lnTo>
                  <a:lnTo>
                    <a:pt x="753370" y="1303214"/>
                  </a:lnTo>
                  <a:lnTo>
                    <a:pt x="705362" y="1308521"/>
                  </a:lnTo>
                  <a:lnTo>
                    <a:pt x="656375" y="13103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706343" y="5748454"/>
            <a:ext cx="1657350" cy="1519555"/>
            <a:chOff x="5706343" y="5748454"/>
            <a:chExt cx="1657350" cy="1519555"/>
          </a:xfrm>
        </p:grpSpPr>
        <p:sp>
          <p:nvSpPr>
            <p:cNvPr id="46" name="object 46"/>
            <p:cNvSpPr/>
            <p:nvPr/>
          </p:nvSpPr>
          <p:spPr>
            <a:xfrm>
              <a:off x="5706343" y="5748454"/>
              <a:ext cx="1641475" cy="819150"/>
            </a:xfrm>
            <a:custGeom>
              <a:avLst/>
              <a:gdLst/>
              <a:ahLst/>
              <a:cxnLst/>
              <a:rect l="l" t="t" r="r" b="b"/>
              <a:pathLst>
                <a:path w="1641475" h="819150">
                  <a:moveTo>
                    <a:pt x="820469" y="0"/>
                  </a:moveTo>
                  <a:lnTo>
                    <a:pt x="772261" y="1390"/>
                  </a:lnTo>
                  <a:lnTo>
                    <a:pt x="724786" y="5509"/>
                  </a:lnTo>
                  <a:lnTo>
                    <a:pt x="678121" y="12281"/>
                  </a:lnTo>
                  <a:lnTo>
                    <a:pt x="632344" y="21629"/>
                  </a:lnTo>
                  <a:lnTo>
                    <a:pt x="587532" y="33475"/>
                  </a:lnTo>
                  <a:lnTo>
                    <a:pt x="543760" y="47744"/>
                  </a:lnTo>
                  <a:lnTo>
                    <a:pt x="501107" y="64357"/>
                  </a:lnTo>
                  <a:lnTo>
                    <a:pt x="459649" y="83239"/>
                  </a:lnTo>
                  <a:lnTo>
                    <a:pt x="419463" y="104313"/>
                  </a:lnTo>
                  <a:lnTo>
                    <a:pt x="380627" y="127501"/>
                  </a:lnTo>
                  <a:lnTo>
                    <a:pt x="343216" y="152727"/>
                  </a:lnTo>
                  <a:lnTo>
                    <a:pt x="307309" y="179915"/>
                  </a:lnTo>
                  <a:lnTo>
                    <a:pt x="272981" y="208986"/>
                  </a:lnTo>
                  <a:lnTo>
                    <a:pt x="240311" y="239866"/>
                  </a:lnTo>
                  <a:lnTo>
                    <a:pt x="209374" y="272475"/>
                  </a:lnTo>
                  <a:lnTo>
                    <a:pt x="180249" y="306739"/>
                  </a:lnTo>
                  <a:lnTo>
                    <a:pt x="153011" y="342580"/>
                  </a:lnTo>
                  <a:lnTo>
                    <a:pt x="127738" y="379921"/>
                  </a:lnTo>
                  <a:lnTo>
                    <a:pt x="104506" y="418686"/>
                  </a:lnTo>
                  <a:lnTo>
                    <a:pt x="83394" y="458797"/>
                  </a:lnTo>
                  <a:lnTo>
                    <a:pt x="64477" y="500178"/>
                  </a:lnTo>
                  <a:lnTo>
                    <a:pt x="47832" y="542752"/>
                  </a:lnTo>
                  <a:lnTo>
                    <a:pt x="33537" y="586442"/>
                  </a:lnTo>
                  <a:lnTo>
                    <a:pt x="21669" y="631172"/>
                  </a:lnTo>
                  <a:lnTo>
                    <a:pt x="12304" y="676864"/>
                  </a:lnTo>
                  <a:lnTo>
                    <a:pt x="5519" y="723442"/>
                  </a:lnTo>
                  <a:lnTo>
                    <a:pt x="1392" y="770829"/>
                  </a:lnTo>
                  <a:lnTo>
                    <a:pt x="0" y="818948"/>
                  </a:lnTo>
                  <a:lnTo>
                    <a:pt x="1640939" y="818948"/>
                  </a:lnTo>
                  <a:lnTo>
                    <a:pt x="1639546" y="770829"/>
                  </a:lnTo>
                  <a:lnTo>
                    <a:pt x="1635419" y="723442"/>
                  </a:lnTo>
                  <a:lnTo>
                    <a:pt x="1628635" y="676864"/>
                  </a:lnTo>
                  <a:lnTo>
                    <a:pt x="1619270" y="631172"/>
                  </a:lnTo>
                  <a:lnTo>
                    <a:pt x="1607401" y="586442"/>
                  </a:lnTo>
                  <a:lnTo>
                    <a:pt x="1593106" y="542752"/>
                  </a:lnTo>
                  <a:lnTo>
                    <a:pt x="1576462" y="500178"/>
                  </a:lnTo>
                  <a:lnTo>
                    <a:pt x="1557545" y="458797"/>
                  </a:lnTo>
                  <a:lnTo>
                    <a:pt x="1536432" y="418686"/>
                  </a:lnTo>
                  <a:lnTo>
                    <a:pt x="1513201" y="379921"/>
                  </a:lnTo>
                  <a:lnTo>
                    <a:pt x="1487928" y="342580"/>
                  </a:lnTo>
                  <a:lnTo>
                    <a:pt x="1460690" y="306739"/>
                  </a:lnTo>
                  <a:lnTo>
                    <a:pt x="1431564" y="272475"/>
                  </a:lnTo>
                  <a:lnTo>
                    <a:pt x="1400628" y="239866"/>
                  </a:lnTo>
                  <a:lnTo>
                    <a:pt x="1367957" y="208986"/>
                  </a:lnTo>
                  <a:lnTo>
                    <a:pt x="1333630" y="179915"/>
                  </a:lnTo>
                  <a:lnTo>
                    <a:pt x="1297722" y="152727"/>
                  </a:lnTo>
                  <a:lnTo>
                    <a:pt x="1260312" y="127501"/>
                  </a:lnTo>
                  <a:lnTo>
                    <a:pt x="1221475" y="104313"/>
                  </a:lnTo>
                  <a:lnTo>
                    <a:pt x="1181289" y="83239"/>
                  </a:lnTo>
                  <a:lnTo>
                    <a:pt x="1139831" y="64357"/>
                  </a:lnTo>
                  <a:lnTo>
                    <a:pt x="1097178" y="47744"/>
                  </a:lnTo>
                  <a:lnTo>
                    <a:pt x="1053407" y="33475"/>
                  </a:lnTo>
                  <a:lnTo>
                    <a:pt x="1008594" y="21629"/>
                  </a:lnTo>
                  <a:lnTo>
                    <a:pt x="962817" y="12281"/>
                  </a:lnTo>
                  <a:lnTo>
                    <a:pt x="916153" y="5509"/>
                  </a:lnTo>
                  <a:lnTo>
                    <a:pt x="868678" y="1390"/>
                  </a:lnTo>
                  <a:lnTo>
                    <a:pt x="820469" y="0"/>
                  </a:lnTo>
                  <a:close/>
                </a:path>
              </a:pathLst>
            </a:custGeom>
            <a:solidFill>
              <a:srgbClr val="F4B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85699" y="5797295"/>
              <a:ext cx="1477993" cy="1470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34531" y="5912244"/>
              <a:ext cx="1312751" cy="131031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61236" y="6469440"/>
              <a:ext cx="300380" cy="12938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12130875" y="6002857"/>
            <a:ext cx="628015" cy="1037590"/>
          </a:xfrm>
          <a:custGeom>
            <a:avLst/>
            <a:gdLst/>
            <a:ahLst/>
            <a:cxnLst/>
            <a:rect l="l" t="t" r="r" b="b"/>
            <a:pathLst>
              <a:path w="628015" h="1037590">
                <a:moveTo>
                  <a:pt x="372033" y="75615"/>
                </a:moveTo>
                <a:lnTo>
                  <a:pt x="371182" y="76263"/>
                </a:lnTo>
                <a:lnTo>
                  <a:pt x="371386" y="76238"/>
                </a:lnTo>
                <a:lnTo>
                  <a:pt x="371741" y="76238"/>
                </a:lnTo>
                <a:lnTo>
                  <a:pt x="372008" y="75844"/>
                </a:lnTo>
                <a:lnTo>
                  <a:pt x="372033" y="75615"/>
                </a:lnTo>
                <a:close/>
              </a:path>
              <a:path w="628015" h="1037590">
                <a:moveTo>
                  <a:pt x="627888" y="600710"/>
                </a:moveTo>
                <a:lnTo>
                  <a:pt x="616242" y="580390"/>
                </a:lnTo>
                <a:lnTo>
                  <a:pt x="615683" y="576580"/>
                </a:lnTo>
                <a:lnTo>
                  <a:pt x="593725" y="534670"/>
                </a:lnTo>
                <a:lnTo>
                  <a:pt x="589038" y="529590"/>
                </a:lnTo>
                <a:lnTo>
                  <a:pt x="584568" y="524510"/>
                </a:lnTo>
                <a:lnTo>
                  <a:pt x="580402" y="518160"/>
                </a:lnTo>
                <a:lnTo>
                  <a:pt x="571639" y="505460"/>
                </a:lnTo>
                <a:lnTo>
                  <a:pt x="550392" y="464820"/>
                </a:lnTo>
                <a:lnTo>
                  <a:pt x="534339" y="420370"/>
                </a:lnTo>
                <a:lnTo>
                  <a:pt x="532091" y="412750"/>
                </a:lnTo>
                <a:lnTo>
                  <a:pt x="530085" y="406400"/>
                </a:lnTo>
                <a:lnTo>
                  <a:pt x="526973" y="396240"/>
                </a:lnTo>
                <a:lnTo>
                  <a:pt x="523290" y="387350"/>
                </a:lnTo>
                <a:lnTo>
                  <a:pt x="519379" y="377190"/>
                </a:lnTo>
                <a:lnTo>
                  <a:pt x="515556" y="367030"/>
                </a:lnTo>
                <a:lnTo>
                  <a:pt x="508825" y="351790"/>
                </a:lnTo>
                <a:lnTo>
                  <a:pt x="501535" y="337820"/>
                </a:lnTo>
                <a:lnTo>
                  <a:pt x="493560" y="323850"/>
                </a:lnTo>
                <a:lnTo>
                  <a:pt x="484784" y="309880"/>
                </a:lnTo>
                <a:lnTo>
                  <a:pt x="481444" y="303530"/>
                </a:lnTo>
                <a:lnTo>
                  <a:pt x="478891" y="299720"/>
                </a:lnTo>
                <a:lnTo>
                  <a:pt x="478040" y="298450"/>
                </a:lnTo>
                <a:lnTo>
                  <a:pt x="474814" y="292100"/>
                </a:lnTo>
                <a:lnTo>
                  <a:pt x="471982" y="285750"/>
                </a:lnTo>
                <a:lnTo>
                  <a:pt x="464477" y="256540"/>
                </a:lnTo>
                <a:lnTo>
                  <a:pt x="460463" y="228600"/>
                </a:lnTo>
                <a:lnTo>
                  <a:pt x="449897" y="204470"/>
                </a:lnTo>
                <a:lnTo>
                  <a:pt x="422681" y="189230"/>
                </a:lnTo>
                <a:lnTo>
                  <a:pt x="407098" y="186690"/>
                </a:lnTo>
                <a:lnTo>
                  <a:pt x="391363" y="185420"/>
                </a:lnTo>
                <a:lnTo>
                  <a:pt x="386080" y="185420"/>
                </a:lnTo>
                <a:lnTo>
                  <a:pt x="378828" y="184150"/>
                </a:lnTo>
                <a:lnTo>
                  <a:pt x="350659" y="148590"/>
                </a:lnTo>
                <a:lnTo>
                  <a:pt x="350240" y="139700"/>
                </a:lnTo>
                <a:lnTo>
                  <a:pt x="354215" y="125730"/>
                </a:lnTo>
                <a:lnTo>
                  <a:pt x="363054" y="113030"/>
                </a:lnTo>
                <a:lnTo>
                  <a:pt x="371716" y="101600"/>
                </a:lnTo>
                <a:lnTo>
                  <a:pt x="375170" y="86360"/>
                </a:lnTo>
                <a:lnTo>
                  <a:pt x="375119" y="85090"/>
                </a:lnTo>
                <a:lnTo>
                  <a:pt x="374827" y="82550"/>
                </a:lnTo>
                <a:lnTo>
                  <a:pt x="373062" y="80010"/>
                </a:lnTo>
                <a:lnTo>
                  <a:pt x="371513" y="78740"/>
                </a:lnTo>
                <a:lnTo>
                  <a:pt x="367715" y="78740"/>
                </a:lnTo>
                <a:lnTo>
                  <a:pt x="370230" y="62230"/>
                </a:lnTo>
                <a:lnTo>
                  <a:pt x="371081" y="54610"/>
                </a:lnTo>
                <a:lnTo>
                  <a:pt x="371424" y="46990"/>
                </a:lnTo>
                <a:lnTo>
                  <a:pt x="369417" y="31750"/>
                </a:lnTo>
                <a:lnTo>
                  <a:pt x="333489" y="2540"/>
                </a:lnTo>
                <a:lnTo>
                  <a:pt x="319011" y="0"/>
                </a:lnTo>
                <a:lnTo>
                  <a:pt x="317017" y="0"/>
                </a:lnTo>
                <a:lnTo>
                  <a:pt x="317017" y="520700"/>
                </a:lnTo>
                <a:lnTo>
                  <a:pt x="316750" y="527050"/>
                </a:lnTo>
                <a:lnTo>
                  <a:pt x="315696" y="532130"/>
                </a:lnTo>
                <a:lnTo>
                  <a:pt x="314325" y="543560"/>
                </a:lnTo>
                <a:lnTo>
                  <a:pt x="313944" y="549910"/>
                </a:lnTo>
                <a:lnTo>
                  <a:pt x="313918" y="557530"/>
                </a:lnTo>
                <a:lnTo>
                  <a:pt x="313893" y="549910"/>
                </a:lnTo>
                <a:lnTo>
                  <a:pt x="313512" y="543560"/>
                </a:lnTo>
                <a:lnTo>
                  <a:pt x="312140" y="532130"/>
                </a:lnTo>
                <a:lnTo>
                  <a:pt x="311086" y="527050"/>
                </a:lnTo>
                <a:lnTo>
                  <a:pt x="310819" y="520700"/>
                </a:lnTo>
                <a:lnTo>
                  <a:pt x="310959" y="518160"/>
                </a:lnTo>
                <a:lnTo>
                  <a:pt x="312013" y="514350"/>
                </a:lnTo>
                <a:lnTo>
                  <a:pt x="312521" y="513080"/>
                </a:lnTo>
                <a:lnTo>
                  <a:pt x="313537" y="511810"/>
                </a:lnTo>
                <a:lnTo>
                  <a:pt x="314299" y="511810"/>
                </a:lnTo>
                <a:lnTo>
                  <a:pt x="315315" y="513080"/>
                </a:lnTo>
                <a:lnTo>
                  <a:pt x="315823" y="514350"/>
                </a:lnTo>
                <a:lnTo>
                  <a:pt x="316877" y="518160"/>
                </a:lnTo>
                <a:lnTo>
                  <a:pt x="317017" y="520700"/>
                </a:lnTo>
                <a:lnTo>
                  <a:pt x="317017" y="0"/>
                </a:lnTo>
                <a:lnTo>
                  <a:pt x="308838" y="0"/>
                </a:lnTo>
                <a:lnTo>
                  <a:pt x="294347" y="2540"/>
                </a:lnTo>
                <a:lnTo>
                  <a:pt x="260350" y="27940"/>
                </a:lnTo>
                <a:lnTo>
                  <a:pt x="256438" y="46990"/>
                </a:lnTo>
                <a:lnTo>
                  <a:pt x="256755" y="54610"/>
                </a:lnTo>
                <a:lnTo>
                  <a:pt x="257606" y="62230"/>
                </a:lnTo>
                <a:lnTo>
                  <a:pt x="260159" y="78740"/>
                </a:lnTo>
                <a:lnTo>
                  <a:pt x="256324" y="78740"/>
                </a:lnTo>
                <a:lnTo>
                  <a:pt x="254774" y="80010"/>
                </a:lnTo>
                <a:lnTo>
                  <a:pt x="253022" y="82550"/>
                </a:lnTo>
                <a:lnTo>
                  <a:pt x="252730" y="85090"/>
                </a:lnTo>
                <a:lnTo>
                  <a:pt x="252666" y="86360"/>
                </a:lnTo>
                <a:lnTo>
                  <a:pt x="256133" y="101600"/>
                </a:lnTo>
                <a:lnTo>
                  <a:pt x="264795" y="113030"/>
                </a:lnTo>
                <a:lnTo>
                  <a:pt x="273621" y="125730"/>
                </a:lnTo>
                <a:lnTo>
                  <a:pt x="277596" y="139700"/>
                </a:lnTo>
                <a:lnTo>
                  <a:pt x="277164" y="148590"/>
                </a:lnTo>
                <a:lnTo>
                  <a:pt x="275767" y="157480"/>
                </a:lnTo>
                <a:lnTo>
                  <a:pt x="241769" y="185420"/>
                </a:lnTo>
                <a:lnTo>
                  <a:pt x="236448" y="185420"/>
                </a:lnTo>
                <a:lnTo>
                  <a:pt x="220738" y="186690"/>
                </a:lnTo>
                <a:lnTo>
                  <a:pt x="205117" y="189230"/>
                </a:lnTo>
                <a:lnTo>
                  <a:pt x="177927" y="204470"/>
                </a:lnTo>
                <a:lnTo>
                  <a:pt x="167373" y="228600"/>
                </a:lnTo>
                <a:lnTo>
                  <a:pt x="163372" y="256540"/>
                </a:lnTo>
                <a:lnTo>
                  <a:pt x="155854" y="285750"/>
                </a:lnTo>
                <a:lnTo>
                  <a:pt x="153022" y="292100"/>
                </a:lnTo>
                <a:lnTo>
                  <a:pt x="149809" y="298450"/>
                </a:lnTo>
                <a:lnTo>
                  <a:pt x="146418" y="303530"/>
                </a:lnTo>
                <a:lnTo>
                  <a:pt x="143078" y="309880"/>
                </a:lnTo>
                <a:lnTo>
                  <a:pt x="119011" y="351790"/>
                </a:lnTo>
                <a:lnTo>
                  <a:pt x="108458" y="377190"/>
                </a:lnTo>
                <a:lnTo>
                  <a:pt x="104546" y="387350"/>
                </a:lnTo>
                <a:lnTo>
                  <a:pt x="100863" y="396240"/>
                </a:lnTo>
                <a:lnTo>
                  <a:pt x="97751" y="406400"/>
                </a:lnTo>
                <a:lnTo>
                  <a:pt x="95758" y="412750"/>
                </a:lnTo>
                <a:lnTo>
                  <a:pt x="93497" y="420370"/>
                </a:lnTo>
                <a:lnTo>
                  <a:pt x="89458" y="434340"/>
                </a:lnTo>
                <a:lnTo>
                  <a:pt x="87020" y="441960"/>
                </a:lnTo>
                <a:lnTo>
                  <a:pt x="71221" y="478790"/>
                </a:lnTo>
                <a:lnTo>
                  <a:pt x="47434" y="518160"/>
                </a:lnTo>
                <a:lnTo>
                  <a:pt x="43268" y="524510"/>
                </a:lnTo>
                <a:lnTo>
                  <a:pt x="38798" y="529590"/>
                </a:lnTo>
                <a:lnTo>
                  <a:pt x="34112" y="534670"/>
                </a:lnTo>
                <a:lnTo>
                  <a:pt x="24447" y="544830"/>
                </a:lnTo>
                <a:lnTo>
                  <a:pt x="18973" y="551180"/>
                </a:lnTo>
                <a:lnTo>
                  <a:pt x="15900" y="557530"/>
                </a:lnTo>
                <a:lnTo>
                  <a:pt x="13855" y="563880"/>
                </a:lnTo>
                <a:lnTo>
                  <a:pt x="12827" y="570230"/>
                </a:lnTo>
                <a:lnTo>
                  <a:pt x="12153" y="576580"/>
                </a:lnTo>
                <a:lnTo>
                  <a:pt x="11226" y="582930"/>
                </a:lnTo>
                <a:lnTo>
                  <a:pt x="10299" y="586740"/>
                </a:lnTo>
                <a:lnTo>
                  <a:pt x="8458" y="591820"/>
                </a:lnTo>
                <a:lnTo>
                  <a:pt x="3136" y="598170"/>
                </a:lnTo>
                <a:lnTo>
                  <a:pt x="0" y="600710"/>
                </a:lnTo>
                <a:lnTo>
                  <a:pt x="0" y="604520"/>
                </a:lnTo>
                <a:lnTo>
                  <a:pt x="6057" y="610870"/>
                </a:lnTo>
                <a:lnTo>
                  <a:pt x="12230" y="608330"/>
                </a:lnTo>
                <a:lnTo>
                  <a:pt x="19177" y="601980"/>
                </a:lnTo>
                <a:lnTo>
                  <a:pt x="21640" y="598170"/>
                </a:lnTo>
                <a:lnTo>
                  <a:pt x="23825" y="595630"/>
                </a:lnTo>
                <a:lnTo>
                  <a:pt x="27978" y="589280"/>
                </a:lnTo>
                <a:lnTo>
                  <a:pt x="28740" y="585470"/>
                </a:lnTo>
                <a:lnTo>
                  <a:pt x="28943" y="584200"/>
                </a:lnTo>
                <a:lnTo>
                  <a:pt x="28740" y="582930"/>
                </a:lnTo>
                <a:lnTo>
                  <a:pt x="29260" y="581660"/>
                </a:lnTo>
                <a:lnTo>
                  <a:pt x="30289" y="580390"/>
                </a:lnTo>
                <a:lnTo>
                  <a:pt x="31483" y="584200"/>
                </a:lnTo>
                <a:lnTo>
                  <a:pt x="31737" y="584200"/>
                </a:lnTo>
                <a:lnTo>
                  <a:pt x="33147" y="593090"/>
                </a:lnTo>
                <a:lnTo>
                  <a:pt x="32372" y="600710"/>
                </a:lnTo>
                <a:lnTo>
                  <a:pt x="29718" y="609600"/>
                </a:lnTo>
                <a:lnTo>
                  <a:pt x="25514" y="615950"/>
                </a:lnTo>
                <a:lnTo>
                  <a:pt x="21945" y="622300"/>
                </a:lnTo>
                <a:lnTo>
                  <a:pt x="18681" y="627380"/>
                </a:lnTo>
                <a:lnTo>
                  <a:pt x="16230" y="633730"/>
                </a:lnTo>
                <a:lnTo>
                  <a:pt x="15087" y="640080"/>
                </a:lnTo>
                <a:lnTo>
                  <a:pt x="14706" y="647700"/>
                </a:lnTo>
                <a:lnTo>
                  <a:pt x="21170" y="652780"/>
                </a:lnTo>
                <a:lnTo>
                  <a:pt x="56629" y="632460"/>
                </a:lnTo>
                <a:lnTo>
                  <a:pt x="75234" y="600710"/>
                </a:lnTo>
                <a:lnTo>
                  <a:pt x="76022" y="599440"/>
                </a:lnTo>
                <a:lnTo>
                  <a:pt x="76720" y="596900"/>
                </a:lnTo>
                <a:lnTo>
                  <a:pt x="79400" y="586740"/>
                </a:lnTo>
                <a:lnTo>
                  <a:pt x="80302" y="580390"/>
                </a:lnTo>
                <a:lnTo>
                  <a:pt x="80848" y="576580"/>
                </a:lnTo>
                <a:lnTo>
                  <a:pt x="81648" y="566420"/>
                </a:lnTo>
                <a:lnTo>
                  <a:pt x="82384" y="556260"/>
                </a:lnTo>
                <a:lnTo>
                  <a:pt x="84099" y="546100"/>
                </a:lnTo>
                <a:lnTo>
                  <a:pt x="107403" y="501650"/>
                </a:lnTo>
                <a:lnTo>
                  <a:pt x="130403" y="471170"/>
                </a:lnTo>
                <a:lnTo>
                  <a:pt x="142176" y="455930"/>
                </a:lnTo>
                <a:lnTo>
                  <a:pt x="150418" y="444500"/>
                </a:lnTo>
                <a:lnTo>
                  <a:pt x="173647" y="411480"/>
                </a:lnTo>
                <a:lnTo>
                  <a:pt x="200126" y="365760"/>
                </a:lnTo>
                <a:lnTo>
                  <a:pt x="216369" y="316230"/>
                </a:lnTo>
                <a:lnTo>
                  <a:pt x="217716" y="299720"/>
                </a:lnTo>
                <a:lnTo>
                  <a:pt x="225666" y="299720"/>
                </a:lnTo>
                <a:lnTo>
                  <a:pt x="225666" y="303530"/>
                </a:lnTo>
                <a:lnTo>
                  <a:pt x="227736" y="309880"/>
                </a:lnTo>
                <a:lnTo>
                  <a:pt x="228942" y="317500"/>
                </a:lnTo>
                <a:lnTo>
                  <a:pt x="229781" y="323850"/>
                </a:lnTo>
                <a:lnTo>
                  <a:pt x="230543" y="330200"/>
                </a:lnTo>
                <a:lnTo>
                  <a:pt x="231889" y="347980"/>
                </a:lnTo>
                <a:lnTo>
                  <a:pt x="231775" y="367030"/>
                </a:lnTo>
                <a:lnTo>
                  <a:pt x="230847" y="381000"/>
                </a:lnTo>
                <a:lnTo>
                  <a:pt x="228701" y="397510"/>
                </a:lnTo>
                <a:lnTo>
                  <a:pt x="227101" y="410210"/>
                </a:lnTo>
                <a:lnTo>
                  <a:pt x="222186" y="448310"/>
                </a:lnTo>
                <a:lnTo>
                  <a:pt x="214058" y="473710"/>
                </a:lnTo>
                <a:lnTo>
                  <a:pt x="209410" y="486410"/>
                </a:lnTo>
                <a:lnTo>
                  <a:pt x="205028" y="499110"/>
                </a:lnTo>
                <a:lnTo>
                  <a:pt x="197002" y="532130"/>
                </a:lnTo>
                <a:lnTo>
                  <a:pt x="193141" y="565150"/>
                </a:lnTo>
                <a:lnTo>
                  <a:pt x="194259" y="598170"/>
                </a:lnTo>
                <a:lnTo>
                  <a:pt x="201155" y="629920"/>
                </a:lnTo>
                <a:lnTo>
                  <a:pt x="204139" y="638810"/>
                </a:lnTo>
                <a:lnTo>
                  <a:pt x="206946" y="647700"/>
                </a:lnTo>
                <a:lnTo>
                  <a:pt x="209384" y="656590"/>
                </a:lnTo>
                <a:lnTo>
                  <a:pt x="211226" y="666750"/>
                </a:lnTo>
                <a:lnTo>
                  <a:pt x="211251" y="671830"/>
                </a:lnTo>
                <a:lnTo>
                  <a:pt x="211734" y="676910"/>
                </a:lnTo>
                <a:lnTo>
                  <a:pt x="212483" y="683260"/>
                </a:lnTo>
                <a:lnTo>
                  <a:pt x="212432" y="687070"/>
                </a:lnTo>
                <a:lnTo>
                  <a:pt x="212115" y="690880"/>
                </a:lnTo>
                <a:lnTo>
                  <a:pt x="211442" y="695960"/>
                </a:lnTo>
                <a:lnTo>
                  <a:pt x="218655" y="727710"/>
                </a:lnTo>
                <a:lnTo>
                  <a:pt x="217576" y="759460"/>
                </a:lnTo>
                <a:lnTo>
                  <a:pt x="214477" y="791210"/>
                </a:lnTo>
                <a:lnTo>
                  <a:pt x="215607" y="824230"/>
                </a:lnTo>
                <a:lnTo>
                  <a:pt x="217639" y="834390"/>
                </a:lnTo>
                <a:lnTo>
                  <a:pt x="220002" y="844550"/>
                </a:lnTo>
                <a:lnTo>
                  <a:pt x="222605" y="855980"/>
                </a:lnTo>
                <a:lnTo>
                  <a:pt x="227330" y="873760"/>
                </a:lnTo>
                <a:lnTo>
                  <a:pt x="227342" y="887730"/>
                </a:lnTo>
                <a:lnTo>
                  <a:pt x="227152" y="897890"/>
                </a:lnTo>
                <a:lnTo>
                  <a:pt x="226872" y="905510"/>
                </a:lnTo>
                <a:lnTo>
                  <a:pt x="226745" y="913130"/>
                </a:lnTo>
                <a:lnTo>
                  <a:pt x="227037" y="920750"/>
                </a:lnTo>
                <a:lnTo>
                  <a:pt x="227279" y="924560"/>
                </a:lnTo>
                <a:lnTo>
                  <a:pt x="227482" y="927100"/>
                </a:lnTo>
                <a:lnTo>
                  <a:pt x="227304" y="930910"/>
                </a:lnTo>
                <a:lnTo>
                  <a:pt x="193675" y="1019810"/>
                </a:lnTo>
                <a:lnTo>
                  <a:pt x="200152" y="1022350"/>
                </a:lnTo>
                <a:lnTo>
                  <a:pt x="205155" y="1027430"/>
                </a:lnTo>
                <a:lnTo>
                  <a:pt x="214972" y="1031240"/>
                </a:lnTo>
                <a:lnTo>
                  <a:pt x="229882" y="1031240"/>
                </a:lnTo>
                <a:lnTo>
                  <a:pt x="237820" y="1029970"/>
                </a:lnTo>
                <a:lnTo>
                  <a:pt x="251206" y="1029970"/>
                </a:lnTo>
                <a:lnTo>
                  <a:pt x="256730" y="1032510"/>
                </a:lnTo>
                <a:lnTo>
                  <a:pt x="260502" y="1037590"/>
                </a:lnTo>
                <a:lnTo>
                  <a:pt x="260934" y="1037590"/>
                </a:lnTo>
                <a:lnTo>
                  <a:pt x="261175" y="1036320"/>
                </a:lnTo>
                <a:lnTo>
                  <a:pt x="261581" y="1037590"/>
                </a:lnTo>
                <a:lnTo>
                  <a:pt x="261810" y="1037590"/>
                </a:lnTo>
                <a:lnTo>
                  <a:pt x="262509" y="1036320"/>
                </a:lnTo>
                <a:lnTo>
                  <a:pt x="266014" y="1029970"/>
                </a:lnTo>
                <a:lnTo>
                  <a:pt x="270903" y="1021080"/>
                </a:lnTo>
                <a:lnTo>
                  <a:pt x="273037" y="1004570"/>
                </a:lnTo>
                <a:lnTo>
                  <a:pt x="273773" y="985520"/>
                </a:lnTo>
                <a:lnTo>
                  <a:pt x="278701" y="969010"/>
                </a:lnTo>
                <a:lnTo>
                  <a:pt x="280314" y="966470"/>
                </a:lnTo>
                <a:lnTo>
                  <a:pt x="282473" y="963930"/>
                </a:lnTo>
                <a:lnTo>
                  <a:pt x="287731" y="958850"/>
                </a:lnTo>
                <a:lnTo>
                  <a:pt x="291122" y="957580"/>
                </a:lnTo>
                <a:lnTo>
                  <a:pt x="297929" y="949960"/>
                </a:lnTo>
                <a:lnTo>
                  <a:pt x="293636" y="942340"/>
                </a:lnTo>
                <a:lnTo>
                  <a:pt x="290982" y="937260"/>
                </a:lnTo>
                <a:lnTo>
                  <a:pt x="287642" y="929640"/>
                </a:lnTo>
                <a:lnTo>
                  <a:pt x="283387" y="924560"/>
                </a:lnTo>
                <a:lnTo>
                  <a:pt x="280517" y="918210"/>
                </a:lnTo>
                <a:lnTo>
                  <a:pt x="274421" y="887730"/>
                </a:lnTo>
                <a:lnTo>
                  <a:pt x="277685" y="859790"/>
                </a:lnTo>
                <a:lnTo>
                  <a:pt x="283578" y="831850"/>
                </a:lnTo>
                <a:lnTo>
                  <a:pt x="285369" y="800100"/>
                </a:lnTo>
                <a:lnTo>
                  <a:pt x="285267" y="777240"/>
                </a:lnTo>
                <a:lnTo>
                  <a:pt x="287337" y="755650"/>
                </a:lnTo>
                <a:lnTo>
                  <a:pt x="289407" y="732790"/>
                </a:lnTo>
                <a:lnTo>
                  <a:pt x="289318" y="708660"/>
                </a:lnTo>
                <a:lnTo>
                  <a:pt x="288874" y="687070"/>
                </a:lnTo>
                <a:lnTo>
                  <a:pt x="290690" y="664210"/>
                </a:lnTo>
                <a:lnTo>
                  <a:pt x="294906" y="642620"/>
                </a:lnTo>
                <a:lnTo>
                  <a:pt x="301675" y="622300"/>
                </a:lnTo>
                <a:lnTo>
                  <a:pt x="306920" y="607060"/>
                </a:lnTo>
                <a:lnTo>
                  <a:pt x="310718" y="590550"/>
                </a:lnTo>
                <a:lnTo>
                  <a:pt x="313055" y="575310"/>
                </a:lnTo>
                <a:lnTo>
                  <a:pt x="313918" y="558800"/>
                </a:lnTo>
                <a:lnTo>
                  <a:pt x="314782" y="575310"/>
                </a:lnTo>
                <a:lnTo>
                  <a:pt x="317131" y="590550"/>
                </a:lnTo>
                <a:lnTo>
                  <a:pt x="320916" y="607060"/>
                </a:lnTo>
                <a:lnTo>
                  <a:pt x="326161" y="622300"/>
                </a:lnTo>
                <a:lnTo>
                  <a:pt x="332930" y="642620"/>
                </a:lnTo>
                <a:lnTo>
                  <a:pt x="337159" y="664210"/>
                </a:lnTo>
                <a:lnTo>
                  <a:pt x="338975" y="687070"/>
                </a:lnTo>
                <a:lnTo>
                  <a:pt x="338531" y="708660"/>
                </a:lnTo>
                <a:lnTo>
                  <a:pt x="338442" y="732790"/>
                </a:lnTo>
                <a:lnTo>
                  <a:pt x="340512" y="755650"/>
                </a:lnTo>
                <a:lnTo>
                  <a:pt x="342569" y="777240"/>
                </a:lnTo>
                <a:lnTo>
                  <a:pt x="342468" y="800100"/>
                </a:lnTo>
                <a:lnTo>
                  <a:pt x="344258" y="831850"/>
                </a:lnTo>
                <a:lnTo>
                  <a:pt x="350151" y="859790"/>
                </a:lnTo>
                <a:lnTo>
                  <a:pt x="353415" y="887730"/>
                </a:lnTo>
                <a:lnTo>
                  <a:pt x="347319" y="918210"/>
                </a:lnTo>
                <a:lnTo>
                  <a:pt x="344462" y="924560"/>
                </a:lnTo>
                <a:lnTo>
                  <a:pt x="340194" y="929640"/>
                </a:lnTo>
                <a:lnTo>
                  <a:pt x="336854" y="937260"/>
                </a:lnTo>
                <a:lnTo>
                  <a:pt x="334200" y="942340"/>
                </a:lnTo>
                <a:lnTo>
                  <a:pt x="329907" y="949960"/>
                </a:lnTo>
                <a:lnTo>
                  <a:pt x="336715" y="957580"/>
                </a:lnTo>
                <a:lnTo>
                  <a:pt x="354799" y="1004570"/>
                </a:lnTo>
                <a:lnTo>
                  <a:pt x="356933" y="1021080"/>
                </a:lnTo>
                <a:lnTo>
                  <a:pt x="366026" y="1037590"/>
                </a:lnTo>
                <a:lnTo>
                  <a:pt x="366255" y="1037590"/>
                </a:lnTo>
                <a:lnTo>
                  <a:pt x="366674" y="1036320"/>
                </a:lnTo>
                <a:lnTo>
                  <a:pt x="367309" y="1037590"/>
                </a:lnTo>
                <a:lnTo>
                  <a:pt x="368300" y="1036320"/>
                </a:lnTo>
                <a:lnTo>
                  <a:pt x="371106" y="1032510"/>
                </a:lnTo>
                <a:lnTo>
                  <a:pt x="376631" y="1029970"/>
                </a:lnTo>
                <a:lnTo>
                  <a:pt x="390017" y="1029970"/>
                </a:lnTo>
                <a:lnTo>
                  <a:pt x="397967" y="1031240"/>
                </a:lnTo>
                <a:lnTo>
                  <a:pt x="412877" y="1031240"/>
                </a:lnTo>
                <a:lnTo>
                  <a:pt x="416140" y="1029970"/>
                </a:lnTo>
                <a:lnTo>
                  <a:pt x="422681" y="1027430"/>
                </a:lnTo>
                <a:lnTo>
                  <a:pt x="427685" y="1022350"/>
                </a:lnTo>
                <a:lnTo>
                  <a:pt x="434174" y="1019810"/>
                </a:lnTo>
                <a:lnTo>
                  <a:pt x="407924" y="956310"/>
                </a:lnTo>
                <a:lnTo>
                  <a:pt x="405409" y="949960"/>
                </a:lnTo>
                <a:lnTo>
                  <a:pt x="403161" y="943610"/>
                </a:lnTo>
                <a:lnTo>
                  <a:pt x="401434" y="937260"/>
                </a:lnTo>
                <a:lnTo>
                  <a:pt x="400532" y="930910"/>
                </a:lnTo>
                <a:lnTo>
                  <a:pt x="400570" y="924560"/>
                </a:lnTo>
                <a:lnTo>
                  <a:pt x="400799" y="920750"/>
                </a:lnTo>
                <a:lnTo>
                  <a:pt x="401091" y="913130"/>
                </a:lnTo>
                <a:lnTo>
                  <a:pt x="400964" y="905510"/>
                </a:lnTo>
                <a:lnTo>
                  <a:pt x="400685" y="897890"/>
                </a:lnTo>
                <a:lnTo>
                  <a:pt x="400494" y="887730"/>
                </a:lnTo>
                <a:lnTo>
                  <a:pt x="400507" y="873760"/>
                </a:lnTo>
                <a:lnTo>
                  <a:pt x="405244" y="855980"/>
                </a:lnTo>
                <a:lnTo>
                  <a:pt x="407835" y="844550"/>
                </a:lnTo>
                <a:lnTo>
                  <a:pt x="410197" y="834390"/>
                </a:lnTo>
                <a:lnTo>
                  <a:pt x="412229" y="824230"/>
                </a:lnTo>
                <a:lnTo>
                  <a:pt x="413359" y="791210"/>
                </a:lnTo>
                <a:lnTo>
                  <a:pt x="410260" y="759460"/>
                </a:lnTo>
                <a:lnTo>
                  <a:pt x="409181" y="727710"/>
                </a:lnTo>
                <a:lnTo>
                  <a:pt x="416407" y="695960"/>
                </a:lnTo>
                <a:lnTo>
                  <a:pt x="415734" y="690880"/>
                </a:lnTo>
                <a:lnTo>
                  <a:pt x="415404" y="687070"/>
                </a:lnTo>
                <a:lnTo>
                  <a:pt x="415378" y="683260"/>
                </a:lnTo>
                <a:lnTo>
                  <a:pt x="416115" y="676910"/>
                </a:lnTo>
                <a:lnTo>
                  <a:pt x="416585" y="671830"/>
                </a:lnTo>
                <a:lnTo>
                  <a:pt x="426694" y="629920"/>
                </a:lnTo>
                <a:lnTo>
                  <a:pt x="433590" y="598170"/>
                </a:lnTo>
                <a:lnTo>
                  <a:pt x="434708" y="565150"/>
                </a:lnTo>
                <a:lnTo>
                  <a:pt x="433959" y="558800"/>
                </a:lnTo>
                <a:lnTo>
                  <a:pt x="433819" y="557530"/>
                </a:lnTo>
                <a:lnTo>
                  <a:pt x="430847" y="532130"/>
                </a:lnTo>
                <a:lnTo>
                  <a:pt x="425894" y="511810"/>
                </a:lnTo>
                <a:lnTo>
                  <a:pt x="422808" y="499110"/>
                </a:lnTo>
                <a:lnTo>
                  <a:pt x="418452" y="486410"/>
                </a:lnTo>
                <a:lnTo>
                  <a:pt x="413791" y="473710"/>
                </a:lnTo>
                <a:lnTo>
                  <a:pt x="409346" y="462280"/>
                </a:lnTo>
                <a:lnTo>
                  <a:pt x="405650" y="448310"/>
                </a:lnTo>
                <a:lnTo>
                  <a:pt x="403313" y="436880"/>
                </a:lnTo>
                <a:lnTo>
                  <a:pt x="401904" y="422910"/>
                </a:lnTo>
                <a:lnTo>
                  <a:pt x="400748" y="410210"/>
                </a:lnTo>
                <a:lnTo>
                  <a:pt x="399161" y="397510"/>
                </a:lnTo>
                <a:lnTo>
                  <a:pt x="397002" y="381000"/>
                </a:lnTo>
                <a:lnTo>
                  <a:pt x="396062" y="367030"/>
                </a:lnTo>
                <a:lnTo>
                  <a:pt x="395947" y="347980"/>
                </a:lnTo>
                <a:lnTo>
                  <a:pt x="397294" y="330200"/>
                </a:lnTo>
                <a:lnTo>
                  <a:pt x="398056" y="323850"/>
                </a:lnTo>
                <a:lnTo>
                  <a:pt x="398894" y="317500"/>
                </a:lnTo>
                <a:lnTo>
                  <a:pt x="400113" y="309880"/>
                </a:lnTo>
                <a:lnTo>
                  <a:pt x="402170" y="303530"/>
                </a:lnTo>
                <a:lnTo>
                  <a:pt x="402170" y="299720"/>
                </a:lnTo>
                <a:lnTo>
                  <a:pt x="410121" y="299720"/>
                </a:lnTo>
                <a:lnTo>
                  <a:pt x="410883" y="312420"/>
                </a:lnTo>
                <a:lnTo>
                  <a:pt x="411467" y="316230"/>
                </a:lnTo>
                <a:lnTo>
                  <a:pt x="427710" y="365760"/>
                </a:lnTo>
                <a:lnTo>
                  <a:pt x="454190" y="411480"/>
                </a:lnTo>
                <a:lnTo>
                  <a:pt x="477418" y="444500"/>
                </a:lnTo>
                <a:lnTo>
                  <a:pt x="485660" y="455930"/>
                </a:lnTo>
                <a:lnTo>
                  <a:pt x="509104" y="486410"/>
                </a:lnTo>
                <a:lnTo>
                  <a:pt x="531126" y="518160"/>
                </a:lnTo>
                <a:lnTo>
                  <a:pt x="545477" y="556260"/>
                </a:lnTo>
                <a:lnTo>
                  <a:pt x="546023" y="563880"/>
                </a:lnTo>
                <a:lnTo>
                  <a:pt x="547001" y="576580"/>
                </a:lnTo>
                <a:lnTo>
                  <a:pt x="548449" y="586740"/>
                </a:lnTo>
                <a:lnTo>
                  <a:pt x="551116" y="596900"/>
                </a:lnTo>
                <a:lnTo>
                  <a:pt x="551827" y="599440"/>
                </a:lnTo>
                <a:lnTo>
                  <a:pt x="552615" y="600710"/>
                </a:lnTo>
                <a:lnTo>
                  <a:pt x="553427" y="603250"/>
                </a:lnTo>
                <a:lnTo>
                  <a:pt x="583831" y="642620"/>
                </a:lnTo>
                <a:lnTo>
                  <a:pt x="606679" y="652780"/>
                </a:lnTo>
                <a:lnTo>
                  <a:pt x="613130" y="647700"/>
                </a:lnTo>
                <a:lnTo>
                  <a:pt x="612749" y="640080"/>
                </a:lnTo>
                <a:lnTo>
                  <a:pt x="611619" y="633730"/>
                </a:lnTo>
                <a:lnTo>
                  <a:pt x="609168" y="627380"/>
                </a:lnTo>
                <a:lnTo>
                  <a:pt x="605904" y="622300"/>
                </a:lnTo>
                <a:lnTo>
                  <a:pt x="602322" y="615950"/>
                </a:lnTo>
                <a:lnTo>
                  <a:pt x="598119" y="609600"/>
                </a:lnTo>
                <a:lnTo>
                  <a:pt x="595477" y="600710"/>
                </a:lnTo>
                <a:lnTo>
                  <a:pt x="594690" y="593090"/>
                </a:lnTo>
                <a:lnTo>
                  <a:pt x="596099" y="584200"/>
                </a:lnTo>
                <a:lnTo>
                  <a:pt x="596353" y="584200"/>
                </a:lnTo>
                <a:lnTo>
                  <a:pt x="597560" y="580390"/>
                </a:lnTo>
                <a:lnTo>
                  <a:pt x="598576" y="581660"/>
                </a:lnTo>
                <a:lnTo>
                  <a:pt x="599109" y="582930"/>
                </a:lnTo>
                <a:lnTo>
                  <a:pt x="598906" y="584200"/>
                </a:lnTo>
                <a:lnTo>
                  <a:pt x="599109" y="585470"/>
                </a:lnTo>
                <a:lnTo>
                  <a:pt x="599871" y="589280"/>
                </a:lnTo>
                <a:lnTo>
                  <a:pt x="604012" y="595630"/>
                </a:lnTo>
                <a:lnTo>
                  <a:pt x="606171" y="598170"/>
                </a:lnTo>
                <a:lnTo>
                  <a:pt x="608660" y="601980"/>
                </a:lnTo>
                <a:lnTo>
                  <a:pt x="615619" y="608330"/>
                </a:lnTo>
                <a:lnTo>
                  <a:pt x="621779" y="610870"/>
                </a:lnTo>
                <a:lnTo>
                  <a:pt x="627888" y="604520"/>
                </a:lnTo>
                <a:lnTo>
                  <a:pt x="627888" y="600710"/>
                </a:lnTo>
                <a:close/>
              </a:path>
            </a:pathLst>
          </a:custGeom>
          <a:solidFill>
            <a:srgbClr val="F17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560078" y="2738549"/>
            <a:ext cx="914400" cy="846455"/>
            <a:chOff x="560078" y="2738549"/>
            <a:chExt cx="914400" cy="846455"/>
          </a:xfrm>
        </p:grpSpPr>
        <p:sp>
          <p:nvSpPr>
            <p:cNvPr id="52" name="object 52"/>
            <p:cNvSpPr/>
            <p:nvPr/>
          </p:nvSpPr>
          <p:spPr>
            <a:xfrm>
              <a:off x="583558" y="2879201"/>
              <a:ext cx="469265" cy="565150"/>
            </a:xfrm>
            <a:custGeom>
              <a:avLst/>
              <a:gdLst/>
              <a:ahLst/>
              <a:cxnLst/>
              <a:rect l="l" t="t" r="r" b="b"/>
              <a:pathLst>
                <a:path w="469265" h="565150">
                  <a:moveTo>
                    <a:pt x="468656" y="283281"/>
                  </a:moveTo>
                  <a:lnTo>
                    <a:pt x="328059" y="282574"/>
                  </a:lnTo>
                  <a:lnTo>
                    <a:pt x="257761" y="0"/>
                  </a:lnTo>
                  <a:lnTo>
                    <a:pt x="140597" y="565149"/>
                  </a:lnTo>
                  <a:lnTo>
                    <a:pt x="70298" y="282574"/>
                  </a:lnTo>
                  <a:lnTo>
                    <a:pt x="0" y="282574"/>
                  </a:lnTo>
                </a:path>
              </a:pathLst>
            </a:custGeom>
            <a:ln w="46959">
              <a:solidFill>
                <a:srgbClr val="4687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81916" y="3091838"/>
              <a:ext cx="140597" cy="14128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52215" y="2975276"/>
              <a:ext cx="187960" cy="373380"/>
            </a:xfrm>
            <a:custGeom>
              <a:avLst/>
              <a:gdLst/>
              <a:ahLst/>
              <a:cxnLst/>
              <a:rect l="l" t="t" r="r" b="b"/>
              <a:pathLst>
                <a:path w="187959" h="373379">
                  <a:moveTo>
                    <a:pt x="26643" y="372998"/>
                  </a:moveTo>
                  <a:lnTo>
                    <a:pt x="16548" y="372174"/>
                  </a:lnTo>
                  <a:lnTo>
                    <a:pt x="8049" y="367338"/>
                  </a:lnTo>
                  <a:lnTo>
                    <a:pt x="2185" y="359451"/>
                  </a:lnTo>
                  <a:lnTo>
                    <a:pt x="0" y="349474"/>
                  </a:lnTo>
                  <a:lnTo>
                    <a:pt x="1504" y="341189"/>
                  </a:lnTo>
                  <a:lnTo>
                    <a:pt x="5673" y="334180"/>
                  </a:lnTo>
                  <a:lnTo>
                    <a:pt x="11991" y="329042"/>
                  </a:lnTo>
                  <a:lnTo>
                    <a:pt x="67531" y="310396"/>
                  </a:lnTo>
                  <a:lnTo>
                    <a:pt x="105813" y="279440"/>
                  </a:lnTo>
                  <a:lnTo>
                    <a:pt x="131323" y="236982"/>
                  </a:lnTo>
                  <a:lnTo>
                    <a:pt x="140597" y="186499"/>
                  </a:lnTo>
                  <a:lnTo>
                    <a:pt x="131323" y="136016"/>
                  </a:lnTo>
                  <a:lnTo>
                    <a:pt x="105813" y="93558"/>
                  </a:lnTo>
                  <a:lnTo>
                    <a:pt x="67531" y="62602"/>
                  </a:lnTo>
                  <a:lnTo>
                    <a:pt x="11991" y="43965"/>
                  </a:lnTo>
                  <a:lnTo>
                    <a:pt x="5673" y="38827"/>
                  </a:lnTo>
                  <a:lnTo>
                    <a:pt x="1504" y="31812"/>
                  </a:lnTo>
                  <a:lnTo>
                    <a:pt x="0" y="23524"/>
                  </a:lnTo>
                  <a:lnTo>
                    <a:pt x="2185" y="13547"/>
                  </a:lnTo>
                  <a:lnTo>
                    <a:pt x="8049" y="5660"/>
                  </a:lnTo>
                  <a:lnTo>
                    <a:pt x="16548" y="824"/>
                  </a:lnTo>
                  <a:lnTo>
                    <a:pt x="26643" y="0"/>
                  </a:lnTo>
                  <a:lnTo>
                    <a:pt x="70124" y="11734"/>
                  </a:lnTo>
                  <a:lnTo>
                    <a:pt x="108745" y="33029"/>
                  </a:lnTo>
                  <a:lnTo>
                    <a:pt x="141147" y="62519"/>
                  </a:lnTo>
                  <a:lnTo>
                    <a:pt x="165973" y="98838"/>
                  </a:lnTo>
                  <a:lnTo>
                    <a:pt x="181864" y="140620"/>
                  </a:lnTo>
                  <a:lnTo>
                    <a:pt x="187462" y="186499"/>
                  </a:lnTo>
                  <a:lnTo>
                    <a:pt x="181864" y="232378"/>
                  </a:lnTo>
                  <a:lnTo>
                    <a:pt x="165973" y="274160"/>
                  </a:lnTo>
                  <a:lnTo>
                    <a:pt x="141147" y="310479"/>
                  </a:lnTo>
                  <a:lnTo>
                    <a:pt x="108745" y="339968"/>
                  </a:lnTo>
                  <a:lnTo>
                    <a:pt x="70124" y="361264"/>
                  </a:lnTo>
                  <a:lnTo>
                    <a:pt x="26643" y="372998"/>
                  </a:lnTo>
                  <a:close/>
                </a:path>
              </a:pathLst>
            </a:custGeom>
            <a:solidFill>
              <a:srgbClr val="FF8D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52215" y="2856736"/>
              <a:ext cx="304800" cy="610235"/>
            </a:xfrm>
            <a:custGeom>
              <a:avLst/>
              <a:gdLst/>
              <a:ahLst/>
              <a:cxnLst/>
              <a:rect l="l" t="t" r="r" b="b"/>
              <a:pathLst>
                <a:path w="304800" h="610235">
                  <a:moveTo>
                    <a:pt x="25822" y="610102"/>
                  </a:moveTo>
                  <a:lnTo>
                    <a:pt x="15955" y="608870"/>
                  </a:lnTo>
                  <a:lnTo>
                    <a:pt x="7726" y="603988"/>
                  </a:lnTo>
                  <a:lnTo>
                    <a:pt x="2090" y="596277"/>
                  </a:lnTo>
                  <a:lnTo>
                    <a:pt x="0" y="586554"/>
                  </a:lnTo>
                  <a:lnTo>
                    <a:pt x="1611" y="577951"/>
                  </a:lnTo>
                  <a:lnTo>
                    <a:pt x="6054" y="570727"/>
                  </a:lnTo>
                  <a:lnTo>
                    <a:pt x="12742" y="565583"/>
                  </a:lnTo>
                  <a:lnTo>
                    <a:pt x="21089" y="563218"/>
                  </a:lnTo>
                  <a:lnTo>
                    <a:pt x="69244" y="554581"/>
                  </a:lnTo>
                  <a:lnTo>
                    <a:pt x="113884" y="537392"/>
                  </a:lnTo>
                  <a:lnTo>
                    <a:pt x="154114" y="512551"/>
                  </a:lnTo>
                  <a:lnTo>
                    <a:pt x="189038" y="480957"/>
                  </a:lnTo>
                  <a:lnTo>
                    <a:pt x="217761" y="443509"/>
                  </a:lnTo>
                  <a:lnTo>
                    <a:pt x="239386" y="401107"/>
                  </a:lnTo>
                  <a:lnTo>
                    <a:pt x="253018" y="354651"/>
                  </a:lnTo>
                  <a:lnTo>
                    <a:pt x="257761" y="305039"/>
                  </a:lnTo>
                  <a:lnTo>
                    <a:pt x="253018" y="255427"/>
                  </a:lnTo>
                  <a:lnTo>
                    <a:pt x="239386" y="208971"/>
                  </a:lnTo>
                  <a:lnTo>
                    <a:pt x="217761" y="166570"/>
                  </a:lnTo>
                  <a:lnTo>
                    <a:pt x="189038" y="129124"/>
                  </a:lnTo>
                  <a:lnTo>
                    <a:pt x="154114" y="97533"/>
                  </a:lnTo>
                  <a:lnTo>
                    <a:pt x="113884" y="72696"/>
                  </a:lnTo>
                  <a:lnTo>
                    <a:pt x="69244" y="55513"/>
                  </a:lnTo>
                  <a:lnTo>
                    <a:pt x="21089" y="46883"/>
                  </a:lnTo>
                  <a:lnTo>
                    <a:pt x="12732" y="44519"/>
                  </a:lnTo>
                  <a:lnTo>
                    <a:pt x="6045" y="39375"/>
                  </a:lnTo>
                  <a:lnTo>
                    <a:pt x="1608" y="32151"/>
                  </a:lnTo>
                  <a:lnTo>
                    <a:pt x="0" y="23547"/>
                  </a:lnTo>
                  <a:lnTo>
                    <a:pt x="2090" y="13825"/>
                  </a:lnTo>
                  <a:lnTo>
                    <a:pt x="7726" y="6113"/>
                  </a:lnTo>
                  <a:lnTo>
                    <a:pt x="15955" y="1232"/>
                  </a:lnTo>
                  <a:lnTo>
                    <a:pt x="25822" y="0"/>
                  </a:lnTo>
                  <a:lnTo>
                    <a:pt x="71575" y="7411"/>
                  </a:lnTo>
                  <a:lnTo>
                    <a:pt x="114782" y="21388"/>
                  </a:lnTo>
                  <a:lnTo>
                    <a:pt x="154909" y="41394"/>
                  </a:lnTo>
                  <a:lnTo>
                    <a:pt x="191421" y="66889"/>
                  </a:lnTo>
                  <a:lnTo>
                    <a:pt x="223783" y="97338"/>
                  </a:lnTo>
                  <a:lnTo>
                    <a:pt x="251461" y="132200"/>
                  </a:lnTo>
                  <a:lnTo>
                    <a:pt x="273918" y="170940"/>
                  </a:lnTo>
                  <a:lnTo>
                    <a:pt x="290622" y="213018"/>
                  </a:lnTo>
                  <a:lnTo>
                    <a:pt x="301036" y="257897"/>
                  </a:lnTo>
                  <a:lnTo>
                    <a:pt x="304626" y="305039"/>
                  </a:lnTo>
                  <a:lnTo>
                    <a:pt x="301036" y="352187"/>
                  </a:lnTo>
                  <a:lnTo>
                    <a:pt x="290622" y="397069"/>
                  </a:lnTo>
                  <a:lnTo>
                    <a:pt x="273918" y="439149"/>
                  </a:lnTo>
                  <a:lnTo>
                    <a:pt x="251461" y="477889"/>
                  </a:lnTo>
                  <a:lnTo>
                    <a:pt x="223783" y="512752"/>
                  </a:lnTo>
                  <a:lnTo>
                    <a:pt x="191421" y="543200"/>
                  </a:lnTo>
                  <a:lnTo>
                    <a:pt x="154909" y="568697"/>
                  </a:lnTo>
                  <a:lnTo>
                    <a:pt x="114782" y="588704"/>
                  </a:lnTo>
                  <a:lnTo>
                    <a:pt x="71575" y="602685"/>
                  </a:lnTo>
                  <a:lnTo>
                    <a:pt x="25822" y="610102"/>
                  </a:lnTo>
                  <a:close/>
                </a:path>
              </a:pathLst>
            </a:custGeom>
            <a:solidFill>
              <a:srgbClr val="29B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52215" y="2738549"/>
              <a:ext cx="422275" cy="846455"/>
            </a:xfrm>
            <a:custGeom>
              <a:avLst/>
              <a:gdLst/>
              <a:ahLst/>
              <a:cxnLst/>
              <a:rect l="l" t="t" r="r" b="b"/>
              <a:pathLst>
                <a:path w="422275" h="846454">
                  <a:moveTo>
                    <a:pt x="23503" y="846452"/>
                  </a:moveTo>
                  <a:lnTo>
                    <a:pt x="14413" y="844977"/>
                  </a:lnTo>
                  <a:lnTo>
                    <a:pt x="6936" y="840074"/>
                  </a:lnTo>
                  <a:lnTo>
                    <a:pt x="1866" y="832614"/>
                  </a:lnTo>
                  <a:lnTo>
                    <a:pt x="0" y="823470"/>
                  </a:lnTo>
                  <a:lnTo>
                    <a:pt x="1717" y="813453"/>
                  </a:lnTo>
                  <a:lnTo>
                    <a:pt x="6414" y="806377"/>
                  </a:lnTo>
                  <a:lnTo>
                    <a:pt x="13405" y="801477"/>
                  </a:lnTo>
                  <a:lnTo>
                    <a:pt x="22003" y="799357"/>
                  </a:lnTo>
                  <a:lnTo>
                    <a:pt x="70232" y="793367"/>
                  </a:lnTo>
                  <a:lnTo>
                    <a:pt x="116385" y="781416"/>
                  </a:lnTo>
                  <a:lnTo>
                    <a:pt x="160059" y="763909"/>
                  </a:lnTo>
                  <a:lnTo>
                    <a:pt x="200848" y="741250"/>
                  </a:lnTo>
                  <a:lnTo>
                    <a:pt x="238351" y="713846"/>
                  </a:lnTo>
                  <a:lnTo>
                    <a:pt x="272163" y="682103"/>
                  </a:lnTo>
                  <a:lnTo>
                    <a:pt x="301881" y="646425"/>
                  </a:lnTo>
                  <a:lnTo>
                    <a:pt x="327100" y="607220"/>
                  </a:lnTo>
                  <a:lnTo>
                    <a:pt x="347418" y="564891"/>
                  </a:lnTo>
                  <a:lnTo>
                    <a:pt x="362431" y="519846"/>
                  </a:lnTo>
                  <a:lnTo>
                    <a:pt x="371734" y="472489"/>
                  </a:lnTo>
                  <a:lnTo>
                    <a:pt x="374925" y="423226"/>
                  </a:lnTo>
                  <a:lnTo>
                    <a:pt x="371734" y="373963"/>
                  </a:lnTo>
                  <a:lnTo>
                    <a:pt x="362431" y="326606"/>
                  </a:lnTo>
                  <a:lnTo>
                    <a:pt x="347418" y="281561"/>
                  </a:lnTo>
                  <a:lnTo>
                    <a:pt x="327100" y="239232"/>
                  </a:lnTo>
                  <a:lnTo>
                    <a:pt x="301881" y="200027"/>
                  </a:lnTo>
                  <a:lnTo>
                    <a:pt x="272163" y="164349"/>
                  </a:lnTo>
                  <a:lnTo>
                    <a:pt x="238351" y="132606"/>
                  </a:lnTo>
                  <a:lnTo>
                    <a:pt x="200848" y="105202"/>
                  </a:lnTo>
                  <a:lnTo>
                    <a:pt x="160059" y="82543"/>
                  </a:lnTo>
                  <a:lnTo>
                    <a:pt x="116385" y="65036"/>
                  </a:lnTo>
                  <a:lnTo>
                    <a:pt x="70232" y="53084"/>
                  </a:lnTo>
                  <a:lnTo>
                    <a:pt x="22003" y="47095"/>
                  </a:lnTo>
                  <a:lnTo>
                    <a:pt x="13405" y="44975"/>
                  </a:lnTo>
                  <a:lnTo>
                    <a:pt x="6414" y="40075"/>
                  </a:lnTo>
                  <a:lnTo>
                    <a:pt x="1717" y="32999"/>
                  </a:lnTo>
                  <a:lnTo>
                    <a:pt x="0" y="22982"/>
                  </a:lnTo>
                  <a:lnTo>
                    <a:pt x="1866" y="13838"/>
                  </a:lnTo>
                  <a:lnTo>
                    <a:pt x="6936" y="6378"/>
                  </a:lnTo>
                  <a:lnTo>
                    <a:pt x="14413" y="1475"/>
                  </a:lnTo>
                  <a:lnTo>
                    <a:pt x="23503" y="0"/>
                  </a:lnTo>
                  <a:lnTo>
                    <a:pt x="70332" y="5221"/>
                  </a:lnTo>
                  <a:lnTo>
                    <a:pt x="115474" y="15437"/>
                  </a:lnTo>
                  <a:lnTo>
                    <a:pt x="158645" y="30361"/>
                  </a:lnTo>
                  <a:lnTo>
                    <a:pt x="199560" y="49705"/>
                  </a:lnTo>
                  <a:lnTo>
                    <a:pt x="237931" y="73184"/>
                  </a:lnTo>
                  <a:lnTo>
                    <a:pt x="273475" y="100510"/>
                  </a:lnTo>
                  <a:lnTo>
                    <a:pt x="305906" y="131397"/>
                  </a:lnTo>
                  <a:lnTo>
                    <a:pt x="334939" y="165558"/>
                  </a:lnTo>
                  <a:lnTo>
                    <a:pt x="360288" y="202706"/>
                  </a:lnTo>
                  <a:lnTo>
                    <a:pt x="381668" y="242556"/>
                  </a:lnTo>
                  <a:lnTo>
                    <a:pt x="398794" y="284819"/>
                  </a:lnTo>
                  <a:lnTo>
                    <a:pt x="411380" y="329209"/>
                  </a:lnTo>
                  <a:lnTo>
                    <a:pt x="419140" y="375441"/>
                  </a:lnTo>
                  <a:lnTo>
                    <a:pt x="421791" y="423226"/>
                  </a:lnTo>
                  <a:lnTo>
                    <a:pt x="419140" y="471011"/>
                  </a:lnTo>
                  <a:lnTo>
                    <a:pt x="411380" y="517242"/>
                  </a:lnTo>
                  <a:lnTo>
                    <a:pt x="398794" y="561633"/>
                  </a:lnTo>
                  <a:lnTo>
                    <a:pt x="381668" y="603896"/>
                  </a:lnTo>
                  <a:lnTo>
                    <a:pt x="360288" y="643746"/>
                  </a:lnTo>
                  <a:lnTo>
                    <a:pt x="334939" y="680894"/>
                  </a:lnTo>
                  <a:lnTo>
                    <a:pt x="305906" y="715055"/>
                  </a:lnTo>
                  <a:lnTo>
                    <a:pt x="273475" y="745942"/>
                  </a:lnTo>
                  <a:lnTo>
                    <a:pt x="237931" y="773268"/>
                  </a:lnTo>
                  <a:lnTo>
                    <a:pt x="199560" y="796747"/>
                  </a:lnTo>
                  <a:lnTo>
                    <a:pt x="158645" y="816091"/>
                  </a:lnTo>
                  <a:lnTo>
                    <a:pt x="115474" y="831015"/>
                  </a:lnTo>
                  <a:lnTo>
                    <a:pt x="70332" y="841231"/>
                  </a:lnTo>
                  <a:lnTo>
                    <a:pt x="23503" y="846452"/>
                  </a:lnTo>
                  <a:close/>
                </a:path>
              </a:pathLst>
            </a:custGeom>
            <a:solidFill>
              <a:srgbClr val="FFC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6255588" y="2958299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100330" y="75247"/>
                </a:moveTo>
                <a:lnTo>
                  <a:pt x="50165" y="75247"/>
                </a:lnTo>
                <a:lnTo>
                  <a:pt x="50165" y="100330"/>
                </a:lnTo>
                <a:lnTo>
                  <a:pt x="100330" y="100330"/>
                </a:lnTo>
                <a:lnTo>
                  <a:pt x="100330" y="75247"/>
                </a:lnTo>
                <a:close/>
              </a:path>
              <a:path w="752475" h="752475">
                <a:moveTo>
                  <a:pt x="175577" y="225742"/>
                </a:moveTo>
                <a:lnTo>
                  <a:pt x="50165" y="225742"/>
                </a:lnTo>
                <a:lnTo>
                  <a:pt x="50165" y="250825"/>
                </a:lnTo>
                <a:lnTo>
                  <a:pt x="175577" y="250825"/>
                </a:lnTo>
                <a:lnTo>
                  <a:pt x="175577" y="225742"/>
                </a:lnTo>
                <a:close/>
              </a:path>
              <a:path w="752475" h="752475">
                <a:moveTo>
                  <a:pt x="175577" y="175577"/>
                </a:moveTo>
                <a:lnTo>
                  <a:pt x="50165" y="175577"/>
                </a:lnTo>
                <a:lnTo>
                  <a:pt x="50165" y="200660"/>
                </a:lnTo>
                <a:lnTo>
                  <a:pt x="175577" y="200660"/>
                </a:lnTo>
                <a:lnTo>
                  <a:pt x="175577" y="175577"/>
                </a:lnTo>
                <a:close/>
              </a:path>
              <a:path w="752475" h="752475">
                <a:moveTo>
                  <a:pt x="175577" y="125412"/>
                </a:moveTo>
                <a:lnTo>
                  <a:pt x="50165" y="125412"/>
                </a:lnTo>
                <a:lnTo>
                  <a:pt x="50165" y="150495"/>
                </a:lnTo>
                <a:lnTo>
                  <a:pt x="175577" y="150495"/>
                </a:lnTo>
                <a:lnTo>
                  <a:pt x="175577" y="125412"/>
                </a:lnTo>
                <a:close/>
              </a:path>
              <a:path w="752475" h="752475">
                <a:moveTo>
                  <a:pt x="309854" y="410184"/>
                </a:moveTo>
                <a:lnTo>
                  <a:pt x="292125" y="392455"/>
                </a:lnTo>
                <a:lnTo>
                  <a:pt x="263359" y="421208"/>
                </a:lnTo>
                <a:lnTo>
                  <a:pt x="263359" y="401320"/>
                </a:lnTo>
                <a:lnTo>
                  <a:pt x="258432" y="376936"/>
                </a:lnTo>
                <a:lnTo>
                  <a:pt x="244970" y="356997"/>
                </a:lnTo>
                <a:lnTo>
                  <a:pt x="225044" y="343547"/>
                </a:lnTo>
                <a:lnTo>
                  <a:pt x="200660" y="338607"/>
                </a:lnTo>
                <a:lnTo>
                  <a:pt x="163029" y="338607"/>
                </a:lnTo>
                <a:lnTo>
                  <a:pt x="148399" y="335648"/>
                </a:lnTo>
                <a:lnTo>
                  <a:pt x="136436" y="327583"/>
                </a:lnTo>
                <a:lnTo>
                  <a:pt x="128371" y="315620"/>
                </a:lnTo>
                <a:lnTo>
                  <a:pt x="125412" y="300990"/>
                </a:lnTo>
                <a:lnTo>
                  <a:pt x="220129" y="300990"/>
                </a:lnTo>
                <a:lnTo>
                  <a:pt x="225742" y="295363"/>
                </a:lnTo>
                <a:lnTo>
                  <a:pt x="225742" y="275907"/>
                </a:lnTo>
                <a:lnTo>
                  <a:pt x="225742" y="84467"/>
                </a:lnTo>
                <a:lnTo>
                  <a:pt x="224421" y="81267"/>
                </a:lnTo>
                <a:lnTo>
                  <a:pt x="218401" y="75247"/>
                </a:lnTo>
                <a:lnTo>
                  <a:pt x="200660" y="57505"/>
                </a:lnTo>
                <a:lnTo>
                  <a:pt x="200660" y="100330"/>
                </a:lnTo>
                <a:lnTo>
                  <a:pt x="200660" y="275907"/>
                </a:lnTo>
                <a:lnTo>
                  <a:pt x="25082" y="275907"/>
                </a:lnTo>
                <a:lnTo>
                  <a:pt x="25082" y="25082"/>
                </a:lnTo>
                <a:lnTo>
                  <a:pt x="125412" y="25082"/>
                </a:lnTo>
                <a:lnTo>
                  <a:pt x="125412" y="94703"/>
                </a:lnTo>
                <a:lnTo>
                  <a:pt x="131013" y="100330"/>
                </a:lnTo>
                <a:lnTo>
                  <a:pt x="200660" y="100330"/>
                </a:lnTo>
                <a:lnTo>
                  <a:pt x="200660" y="57505"/>
                </a:lnTo>
                <a:lnTo>
                  <a:pt x="185966" y="42811"/>
                </a:lnTo>
                <a:lnTo>
                  <a:pt x="182918" y="39763"/>
                </a:lnTo>
                <a:lnTo>
                  <a:pt x="182918" y="75247"/>
                </a:lnTo>
                <a:lnTo>
                  <a:pt x="150495" y="75247"/>
                </a:lnTo>
                <a:lnTo>
                  <a:pt x="150495" y="42811"/>
                </a:lnTo>
                <a:lnTo>
                  <a:pt x="182918" y="75247"/>
                </a:lnTo>
                <a:lnTo>
                  <a:pt x="182918" y="39763"/>
                </a:lnTo>
                <a:lnTo>
                  <a:pt x="168236" y="25082"/>
                </a:lnTo>
                <a:lnTo>
                  <a:pt x="144475" y="1320"/>
                </a:lnTo>
                <a:lnTo>
                  <a:pt x="141287" y="0"/>
                </a:lnTo>
                <a:lnTo>
                  <a:pt x="5600" y="0"/>
                </a:lnTo>
                <a:lnTo>
                  <a:pt x="0" y="5613"/>
                </a:lnTo>
                <a:lnTo>
                  <a:pt x="0" y="295363"/>
                </a:lnTo>
                <a:lnTo>
                  <a:pt x="5600" y="300990"/>
                </a:lnTo>
                <a:lnTo>
                  <a:pt x="100330" y="300990"/>
                </a:lnTo>
                <a:lnTo>
                  <a:pt x="105257" y="325374"/>
                </a:lnTo>
                <a:lnTo>
                  <a:pt x="118706" y="345313"/>
                </a:lnTo>
                <a:lnTo>
                  <a:pt x="138645" y="358762"/>
                </a:lnTo>
                <a:lnTo>
                  <a:pt x="163029" y="363689"/>
                </a:lnTo>
                <a:lnTo>
                  <a:pt x="200660" y="363689"/>
                </a:lnTo>
                <a:lnTo>
                  <a:pt x="215290" y="366661"/>
                </a:lnTo>
                <a:lnTo>
                  <a:pt x="227241" y="374726"/>
                </a:lnTo>
                <a:lnTo>
                  <a:pt x="235318" y="386689"/>
                </a:lnTo>
                <a:lnTo>
                  <a:pt x="238277" y="401320"/>
                </a:lnTo>
                <a:lnTo>
                  <a:pt x="238277" y="421208"/>
                </a:lnTo>
                <a:lnTo>
                  <a:pt x="209524" y="392455"/>
                </a:lnTo>
                <a:lnTo>
                  <a:pt x="191795" y="410184"/>
                </a:lnTo>
                <a:lnTo>
                  <a:pt x="244398" y="462800"/>
                </a:lnTo>
                <a:lnTo>
                  <a:pt x="247611" y="464019"/>
                </a:lnTo>
                <a:lnTo>
                  <a:pt x="254025" y="464019"/>
                </a:lnTo>
                <a:lnTo>
                  <a:pt x="257238" y="462800"/>
                </a:lnTo>
                <a:lnTo>
                  <a:pt x="298831" y="421208"/>
                </a:lnTo>
                <a:lnTo>
                  <a:pt x="309854" y="410184"/>
                </a:lnTo>
                <a:close/>
              </a:path>
              <a:path w="752475" h="752475">
                <a:moveTo>
                  <a:pt x="338607" y="225742"/>
                </a:moveTo>
                <a:lnTo>
                  <a:pt x="313524" y="225742"/>
                </a:lnTo>
                <a:lnTo>
                  <a:pt x="313524" y="250825"/>
                </a:lnTo>
                <a:lnTo>
                  <a:pt x="338607" y="250825"/>
                </a:lnTo>
                <a:lnTo>
                  <a:pt x="338607" y="225742"/>
                </a:lnTo>
                <a:close/>
              </a:path>
              <a:path w="752475" h="752475">
                <a:moveTo>
                  <a:pt x="363689" y="75247"/>
                </a:moveTo>
                <a:lnTo>
                  <a:pt x="313524" y="75247"/>
                </a:lnTo>
                <a:lnTo>
                  <a:pt x="313524" y="100330"/>
                </a:lnTo>
                <a:lnTo>
                  <a:pt x="363689" y="100330"/>
                </a:lnTo>
                <a:lnTo>
                  <a:pt x="363689" y="75247"/>
                </a:lnTo>
                <a:close/>
              </a:path>
              <a:path w="752475" h="752475">
                <a:moveTo>
                  <a:pt x="388772" y="225742"/>
                </a:moveTo>
                <a:lnTo>
                  <a:pt x="363689" y="225742"/>
                </a:lnTo>
                <a:lnTo>
                  <a:pt x="363689" y="250825"/>
                </a:lnTo>
                <a:lnTo>
                  <a:pt x="388772" y="250825"/>
                </a:lnTo>
                <a:lnTo>
                  <a:pt x="388772" y="225742"/>
                </a:lnTo>
                <a:close/>
              </a:path>
              <a:path w="752475" h="752475">
                <a:moveTo>
                  <a:pt x="438937" y="225742"/>
                </a:moveTo>
                <a:lnTo>
                  <a:pt x="413854" y="225742"/>
                </a:lnTo>
                <a:lnTo>
                  <a:pt x="413854" y="250825"/>
                </a:lnTo>
                <a:lnTo>
                  <a:pt x="438937" y="250825"/>
                </a:lnTo>
                <a:lnTo>
                  <a:pt x="438937" y="225742"/>
                </a:lnTo>
                <a:close/>
              </a:path>
              <a:path w="752475" h="752475">
                <a:moveTo>
                  <a:pt x="438937" y="175577"/>
                </a:moveTo>
                <a:lnTo>
                  <a:pt x="313524" y="175577"/>
                </a:lnTo>
                <a:lnTo>
                  <a:pt x="313524" y="200660"/>
                </a:lnTo>
                <a:lnTo>
                  <a:pt x="438937" y="200660"/>
                </a:lnTo>
                <a:lnTo>
                  <a:pt x="438937" y="175577"/>
                </a:lnTo>
                <a:close/>
              </a:path>
              <a:path w="752475" h="752475">
                <a:moveTo>
                  <a:pt x="438937" y="125412"/>
                </a:moveTo>
                <a:lnTo>
                  <a:pt x="313524" y="125412"/>
                </a:lnTo>
                <a:lnTo>
                  <a:pt x="313524" y="150495"/>
                </a:lnTo>
                <a:lnTo>
                  <a:pt x="438937" y="150495"/>
                </a:lnTo>
                <a:lnTo>
                  <a:pt x="438937" y="125412"/>
                </a:lnTo>
                <a:close/>
              </a:path>
              <a:path w="752475" h="752475">
                <a:moveTo>
                  <a:pt x="627062" y="75247"/>
                </a:moveTo>
                <a:lnTo>
                  <a:pt x="576897" y="75247"/>
                </a:lnTo>
                <a:lnTo>
                  <a:pt x="576897" y="100330"/>
                </a:lnTo>
                <a:lnTo>
                  <a:pt x="627062" y="100330"/>
                </a:lnTo>
                <a:lnTo>
                  <a:pt x="627062" y="75247"/>
                </a:lnTo>
                <a:close/>
              </a:path>
              <a:path w="752475" h="752475">
                <a:moveTo>
                  <a:pt x="689762" y="546239"/>
                </a:moveTo>
                <a:lnTo>
                  <a:pt x="686092" y="541337"/>
                </a:lnTo>
                <a:lnTo>
                  <a:pt x="664679" y="535101"/>
                </a:lnTo>
                <a:lnTo>
                  <a:pt x="664679" y="568528"/>
                </a:lnTo>
                <a:lnTo>
                  <a:pt x="664679" y="642734"/>
                </a:lnTo>
                <a:lnTo>
                  <a:pt x="388772" y="723214"/>
                </a:lnTo>
                <a:lnTo>
                  <a:pt x="388772" y="649008"/>
                </a:lnTo>
                <a:lnTo>
                  <a:pt x="465823" y="626529"/>
                </a:lnTo>
                <a:lnTo>
                  <a:pt x="664679" y="568528"/>
                </a:lnTo>
                <a:lnTo>
                  <a:pt x="664679" y="535101"/>
                </a:lnTo>
                <a:lnTo>
                  <a:pt x="632434" y="525691"/>
                </a:lnTo>
                <a:lnTo>
                  <a:pt x="632434" y="551815"/>
                </a:lnTo>
                <a:lnTo>
                  <a:pt x="376237" y="626529"/>
                </a:lnTo>
                <a:lnTo>
                  <a:pt x="363689" y="622871"/>
                </a:lnTo>
                <a:lnTo>
                  <a:pt x="363689" y="649008"/>
                </a:lnTo>
                <a:lnTo>
                  <a:pt x="363689" y="723214"/>
                </a:lnTo>
                <a:lnTo>
                  <a:pt x="87782" y="642734"/>
                </a:lnTo>
                <a:lnTo>
                  <a:pt x="87782" y="568528"/>
                </a:lnTo>
                <a:lnTo>
                  <a:pt x="363689" y="649008"/>
                </a:lnTo>
                <a:lnTo>
                  <a:pt x="363689" y="622871"/>
                </a:lnTo>
                <a:lnTo>
                  <a:pt x="177355" y="568528"/>
                </a:lnTo>
                <a:lnTo>
                  <a:pt x="120027" y="551815"/>
                </a:lnTo>
                <a:lnTo>
                  <a:pt x="363689" y="480745"/>
                </a:lnTo>
                <a:lnTo>
                  <a:pt x="363689" y="546620"/>
                </a:lnTo>
                <a:lnTo>
                  <a:pt x="334937" y="517867"/>
                </a:lnTo>
                <a:lnTo>
                  <a:pt x="317207" y="535597"/>
                </a:lnTo>
                <a:lnTo>
                  <a:pt x="369811" y="588213"/>
                </a:lnTo>
                <a:lnTo>
                  <a:pt x="373024" y="589432"/>
                </a:lnTo>
                <a:lnTo>
                  <a:pt x="379437" y="589432"/>
                </a:lnTo>
                <a:lnTo>
                  <a:pt x="382651" y="588213"/>
                </a:lnTo>
                <a:lnTo>
                  <a:pt x="424243" y="546620"/>
                </a:lnTo>
                <a:lnTo>
                  <a:pt x="435267" y="535597"/>
                </a:lnTo>
                <a:lnTo>
                  <a:pt x="417537" y="517867"/>
                </a:lnTo>
                <a:lnTo>
                  <a:pt x="388772" y="546620"/>
                </a:lnTo>
                <a:lnTo>
                  <a:pt x="388772" y="480745"/>
                </a:lnTo>
                <a:lnTo>
                  <a:pt x="632434" y="551815"/>
                </a:lnTo>
                <a:lnTo>
                  <a:pt x="632434" y="525691"/>
                </a:lnTo>
                <a:lnTo>
                  <a:pt x="478332" y="480745"/>
                </a:lnTo>
                <a:lnTo>
                  <a:pt x="388772" y="454621"/>
                </a:lnTo>
                <a:lnTo>
                  <a:pt x="388772" y="300990"/>
                </a:lnTo>
                <a:lnTo>
                  <a:pt x="483501" y="300990"/>
                </a:lnTo>
                <a:lnTo>
                  <a:pt x="489102" y="295363"/>
                </a:lnTo>
                <a:lnTo>
                  <a:pt x="489102" y="275907"/>
                </a:lnTo>
                <a:lnTo>
                  <a:pt x="489102" y="84467"/>
                </a:lnTo>
                <a:lnTo>
                  <a:pt x="487781" y="81267"/>
                </a:lnTo>
                <a:lnTo>
                  <a:pt x="481761" y="75247"/>
                </a:lnTo>
                <a:lnTo>
                  <a:pt x="464019" y="57505"/>
                </a:lnTo>
                <a:lnTo>
                  <a:pt x="464019" y="100330"/>
                </a:lnTo>
                <a:lnTo>
                  <a:pt x="464019" y="275907"/>
                </a:lnTo>
                <a:lnTo>
                  <a:pt x="288442" y="275907"/>
                </a:lnTo>
                <a:lnTo>
                  <a:pt x="288442" y="25082"/>
                </a:lnTo>
                <a:lnTo>
                  <a:pt x="388772" y="25082"/>
                </a:lnTo>
                <a:lnTo>
                  <a:pt x="388772" y="94703"/>
                </a:lnTo>
                <a:lnTo>
                  <a:pt x="394385" y="100330"/>
                </a:lnTo>
                <a:lnTo>
                  <a:pt x="464019" y="100330"/>
                </a:lnTo>
                <a:lnTo>
                  <a:pt x="464019" y="57505"/>
                </a:lnTo>
                <a:lnTo>
                  <a:pt x="449338" y="42811"/>
                </a:lnTo>
                <a:lnTo>
                  <a:pt x="446290" y="39776"/>
                </a:lnTo>
                <a:lnTo>
                  <a:pt x="446290" y="75247"/>
                </a:lnTo>
                <a:lnTo>
                  <a:pt x="413854" y="75247"/>
                </a:lnTo>
                <a:lnTo>
                  <a:pt x="413854" y="42811"/>
                </a:lnTo>
                <a:lnTo>
                  <a:pt x="446290" y="75247"/>
                </a:lnTo>
                <a:lnTo>
                  <a:pt x="446290" y="39776"/>
                </a:lnTo>
                <a:lnTo>
                  <a:pt x="431596" y="25082"/>
                </a:lnTo>
                <a:lnTo>
                  <a:pt x="407835" y="1320"/>
                </a:lnTo>
                <a:lnTo>
                  <a:pt x="404647" y="0"/>
                </a:lnTo>
                <a:lnTo>
                  <a:pt x="268973" y="0"/>
                </a:lnTo>
                <a:lnTo>
                  <a:pt x="263359" y="5613"/>
                </a:lnTo>
                <a:lnTo>
                  <a:pt x="263359" y="295363"/>
                </a:lnTo>
                <a:lnTo>
                  <a:pt x="268973" y="300990"/>
                </a:lnTo>
                <a:lnTo>
                  <a:pt x="363689" y="300990"/>
                </a:lnTo>
                <a:lnTo>
                  <a:pt x="363689" y="454621"/>
                </a:lnTo>
                <a:lnTo>
                  <a:pt x="66382" y="541337"/>
                </a:lnTo>
                <a:lnTo>
                  <a:pt x="62699" y="546239"/>
                </a:lnTo>
                <a:lnTo>
                  <a:pt x="62699" y="657707"/>
                </a:lnTo>
                <a:lnTo>
                  <a:pt x="66382" y="662609"/>
                </a:lnTo>
                <a:lnTo>
                  <a:pt x="373875" y="752309"/>
                </a:lnTo>
                <a:lnTo>
                  <a:pt x="375043" y="752475"/>
                </a:lnTo>
                <a:lnTo>
                  <a:pt x="377418" y="752475"/>
                </a:lnTo>
                <a:lnTo>
                  <a:pt x="378587" y="752309"/>
                </a:lnTo>
                <a:lnTo>
                  <a:pt x="478332" y="723214"/>
                </a:lnTo>
                <a:lnTo>
                  <a:pt x="686092" y="662609"/>
                </a:lnTo>
                <a:lnTo>
                  <a:pt x="689762" y="657707"/>
                </a:lnTo>
                <a:lnTo>
                  <a:pt x="689762" y="568528"/>
                </a:lnTo>
                <a:lnTo>
                  <a:pt x="689762" y="546239"/>
                </a:lnTo>
                <a:close/>
              </a:path>
              <a:path w="752475" h="752475">
                <a:moveTo>
                  <a:pt x="702310" y="225742"/>
                </a:moveTo>
                <a:lnTo>
                  <a:pt x="576897" y="225742"/>
                </a:lnTo>
                <a:lnTo>
                  <a:pt x="576897" y="250825"/>
                </a:lnTo>
                <a:lnTo>
                  <a:pt x="702310" y="250825"/>
                </a:lnTo>
                <a:lnTo>
                  <a:pt x="702310" y="225742"/>
                </a:lnTo>
                <a:close/>
              </a:path>
              <a:path w="752475" h="752475">
                <a:moveTo>
                  <a:pt x="702310" y="175577"/>
                </a:moveTo>
                <a:lnTo>
                  <a:pt x="576897" y="175577"/>
                </a:lnTo>
                <a:lnTo>
                  <a:pt x="576897" y="200660"/>
                </a:lnTo>
                <a:lnTo>
                  <a:pt x="702310" y="200660"/>
                </a:lnTo>
                <a:lnTo>
                  <a:pt x="702310" y="175577"/>
                </a:lnTo>
                <a:close/>
              </a:path>
              <a:path w="752475" h="752475">
                <a:moveTo>
                  <a:pt x="702310" y="125412"/>
                </a:moveTo>
                <a:lnTo>
                  <a:pt x="576897" y="125412"/>
                </a:lnTo>
                <a:lnTo>
                  <a:pt x="576897" y="150495"/>
                </a:lnTo>
                <a:lnTo>
                  <a:pt x="702310" y="150495"/>
                </a:lnTo>
                <a:lnTo>
                  <a:pt x="702310" y="125412"/>
                </a:lnTo>
                <a:close/>
              </a:path>
              <a:path w="752475" h="752475">
                <a:moveTo>
                  <a:pt x="752475" y="84467"/>
                </a:moveTo>
                <a:lnTo>
                  <a:pt x="751154" y="81267"/>
                </a:lnTo>
                <a:lnTo>
                  <a:pt x="745134" y="75247"/>
                </a:lnTo>
                <a:lnTo>
                  <a:pt x="727392" y="57505"/>
                </a:lnTo>
                <a:lnTo>
                  <a:pt x="727392" y="100330"/>
                </a:lnTo>
                <a:lnTo>
                  <a:pt x="727392" y="275907"/>
                </a:lnTo>
                <a:lnTo>
                  <a:pt x="551815" y="275907"/>
                </a:lnTo>
                <a:lnTo>
                  <a:pt x="551815" y="25082"/>
                </a:lnTo>
                <a:lnTo>
                  <a:pt x="652145" y="25082"/>
                </a:lnTo>
                <a:lnTo>
                  <a:pt x="652145" y="94703"/>
                </a:lnTo>
                <a:lnTo>
                  <a:pt x="657745" y="100330"/>
                </a:lnTo>
                <a:lnTo>
                  <a:pt x="727392" y="100330"/>
                </a:lnTo>
                <a:lnTo>
                  <a:pt x="727392" y="57505"/>
                </a:lnTo>
                <a:lnTo>
                  <a:pt x="712698" y="42811"/>
                </a:lnTo>
                <a:lnTo>
                  <a:pt x="709650" y="39763"/>
                </a:lnTo>
                <a:lnTo>
                  <a:pt x="709650" y="75247"/>
                </a:lnTo>
                <a:lnTo>
                  <a:pt x="677227" y="75247"/>
                </a:lnTo>
                <a:lnTo>
                  <a:pt x="677227" y="42811"/>
                </a:lnTo>
                <a:lnTo>
                  <a:pt x="709650" y="75247"/>
                </a:lnTo>
                <a:lnTo>
                  <a:pt x="709650" y="39763"/>
                </a:lnTo>
                <a:lnTo>
                  <a:pt x="694969" y="25082"/>
                </a:lnTo>
                <a:lnTo>
                  <a:pt x="671207" y="1320"/>
                </a:lnTo>
                <a:lnTo>
                  <a:pt x="668020" y="0"/>
                </a:lnTo>
                <a:lnTo>
                  <a:pt x="532333" y="0"/>
                </a:lnTo>
                <a:lnTo>
                  <a:pt x="526732" y="5613"/>
                </a:lnTo>
                <a:lnTo>
                  <a:pt x="526732" y="295363"/>
                </a:lnTo>
                <a:lnTo>
                  <a:pt x="532333" y="300990"/>
                </a:lnTo>
                <a:lnTo>
                  <a:pt x="627062" y="300990"/>
                </a:lnTo>
                <a:lnTo>
                  <a:pt x="624090" y="315620"/>
                </a:lnTo>
                <a:lnTo>
                  <a:pt x="616026" y="327583"/>
                </a:lnTo>
                <a:lnTo>
                  <a:pt x="604062" y="335648"/>
                </a:lnTo>
                <a:lnTo>
                  <a:pt x="589432" y="338607"/>
                </a:lnTo>
                <a:lnTo>
                  <a:pt x="551815" y="338607"/>
                </a:lnTo>
                <a:lnTo>
                  <a:pt x="527431" y="343547"/>
                </a:lnTo>
                <a:lnTo>
                  <a:pt x="507492" y="356997"/>
                </a:lnTo>
                <a:lnTo>
                  <a:pt x="494042" y="376936"/>
                </a:lnTo>
                <a:lnTo>
                  <a:pt x="489102" y="401320"/>
                </a:lnTo>
                <a:lnTo>
                  <a:pt x="489102" y="421208"/>
                </a:lnTo>
                <a:lnTo>
                  <a:pt x="460349" y="392455"/>
                </a:lnTo>
                <a:lnTo>
                  <a:pt x="442620" y="410184"/>
                </a:lnTo>
                <a:lnTo>
                  <a:pt x="495223" y="462800"/>
                </a:lnTo>
                <a:lnTo>
                  <a:pt x="498436" y="464019"/>
                </a:lnTo>
                <a:lnTo>
                  <a:pt x="504850" y="464019"/>
                </a:lnTo>
                <a:lnTo>
                  <a:pt x="508063" y="462800"/>
                </a:lnTo>
                <a:lnTo>
                  <a:pt x="549656" y="421208"/>
                </a:lnTo>
                <a:lnTo>
                  <a:pt x="560679" y="410184"/>
                </a:lnTo>
                <a:lnTo>
                  <a:pt x="542950" y="392455"/>
                </a:lnTo>
                <a:lnTo>
                  <a:pt x="514184" y="421208"/>
                </a:lnTo>
                <a:lnTo>
                  <a:pt x="514184" y="401320"/>
                </a:lnTo>
                <a:lnTo>
                  <a:pt x="517144" y="386689"/>
                </a:lnTo>
                <a:lnTo>
                  <a:pt x="525221" y="374726"/>
                </a:lnTo>
                <a:lnTo>
                  <a:pt x="537184" y="366661"/>
                </a:lnTo>
                <a:lnTo>
                  <a:pt x="551815" y="363689"/>
                </a:lnTo>
                <a:lnTo>
                  <a:pt x="589432" y="363689"/>
                </a:lnTo>
                <a:lnTo>
                  <a:pt x="613816" y="358762"/>
                </a:lnTo>
                <a:lnTo>
                  <a:pt x="633755" y="345313"/>
                </a:lnTo>
                <a:lnTo>
                  <a:pt x="647204" y="325374"/>
                </a:lnTo>
                <a:lnTo>
                  <a:pt x="652145" y="300990"/>
                </a:lnTo>
                <a:lnTo>
                  <a:pt x="746861" y="300990"/>
                </a:lnTo>
                <a:lnTo>
                  <a:pt x="752475" y="295363"/>
                </a:lnTo>
                <a:lnTo>
                  <a:pt x="752475" y="275907"/>
                </a:lnTo>
                <a:lnTo>
                  <a:pt x="752475" y="84467"/>
                </a:lnTo>
                <a:close/>
              </a:path>
            </a:pathLst>
          </a:custGeom>
          <a:solidFill>
            <a:srgbClr val="29B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023140" y="2740540"/>
            <a:ext cx="806242" cy="8445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1855459" y="7409527"/>
            <a:ext cx="1140460" cy="379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150" dirty="0">
                <a:solidFill>
                  <a:srgbClr val="101E5B"/>
                </a:solidFill>
                <a:latin typeface="Arial"/>
                <a:cs typeface="Arial"/>
              </a:rPr>
              <a:t>C</a:t>
            </a:r>
            <a:r>
              <a:rPr sz="2300" spc="240" dirty="0">
                <a:solidFill>
                  <a:srgbClr val="101E5B"/>
                </a:solidFill>
                <a:latin typeface="Arial"/>
                <a:cs typeface="Arial"/>
              </a:rPr>
              <a:t>u</a:t>
            </a:r>
            <a:r>
              <a:rPr sz="2300" spc="170" dirty="0">
                <a:solidFill>
                  <a:srgbClr val="101E5B"/>
                </a:solidFill>
                <a:latin typeface="Arial"/>
                <a:cs typeface="Arial"/>
              </a:rPr>
              <a:t>e</a:t>
            </a:r>
            <a:r>
              <a:rPr sz="2300" spc="140" dirty="0">
                <a:solidFill>
                  <a:srgbClr val="101E5B"/>
                </a:solidFill>
                <a:latin typeface="Arial"/>
                <a:cs typeface="Arial"/>
              </a:rPr>
              <a:t>r</a:t>
            </a:r>
            <a:r>
              <a:rPr sz="2300" spc="310" dirty="0">
                <a:solidFill>
                  <a:srgbClr val="101E5B"/>
                </a:solidFill>
                <a:latin typeface="Arial"/>
                <a:cs typeface="Arial"/>
              </a:rPr>
              <a:t>p</a:t>
            </a:r>
            <a:r>
              <a:rPr sz="2300" spc="195" dirty="0">
                <a:solidFill>
                  <a:srgbClr val="101E5B"/>
                </a:solidFill>
                <a:latin typeface="Arial"/>
                <a:cs typeface="Arial"/>
              </a:rPr>
              <a:t>o</a:t>
            </a:r>
            <a:endParaRPr sz="23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71035" y="6091824"/>
            <a:ext cx="2206625" cy="555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9570">
              <a:lnSpc>
                <a:spcPct val="115900"/>
              </a:lnSpc>
              <a:spcBef>
                <a:spcPts val="95"/>
              </a:spcBef>
            </a:pPr>
            <a:r>
              <a:rPr sz="1500" spc="105" dirty="0">
                <a:solidFill>
                  <a:srgbClr val="101E5B"/>
                </a:solidFill>
                <a:latin typeface="Arial"/>
                <a:cs typeface="Arial"/>
              </a:rPr>
              <a:t>Pensamientos,  </a:t>
            </a:r>
            <a:r>
              <a:rPr sz="1500" spc="114" dirty="0">
                <a:solidFill>
                  <a:srgbClr val="101E5B"/>
                </a:solidFill>
                <a:latin typeface="Arial"/>
                <a:cs typeface="Arial"/>
              </a:rPr>
              <a:t>decisiones </a:t>
            </a:r>
            <a:r>
              <a:rPr sz="1500" spc="130" dirty="0">
                <a:solidFill>
                  <a:srgbClr val="101E5B"/>
                </a:solidFill>
                <a:latin typeface="Arial"/>
                <a:cs typeface="Arial"/>
              </a:rPr>
              <a:t>y</a:t>
            </a:r>
            <a:r>
              <a:rPr sz="1500" spc="-5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1500" spc="135" dirty="0">
                <a:solidFill>
                  <a:srgbClr val="101E5B"/>
                </a:solidFill>
                <a:latin typeface="Arial"/>
                <a:cs typeface="Arial"/>
              </a:rPr>
              <a:t>acciones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59949" y="7337692"/>
            <a:ext cx="1512570" cy="379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180" dirty="0">
                <a:solidFill>
                  <a:srgbClr val="101E5B"/>
                </a:solidFill>
                <a:latin typeface="Arial"/>
                <a:cs typeface="Arial"/>
              </a:rPr>
              <a:t>Cerebro</a:t>
            </a:r>
            <a:r>
              <a:rPr sz="2300" spc="4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300" spc="195" dirty="0">
                <a:solidFill>
                  <a:srgbClr val="101E5B"/>
                </a:solidFill>
                <a:latin typeface="Arial"/>
                <a:cs typeface="Arial"/>
              </a:rPr>
              <a:t>y</a:t>
            </a:r>
            <a:endParaRPr sz="23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93926" y="6180592"/>
            <a:ext cx="2052955" cy="59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 marR="5080" indent="-221615">
              <a:lnSpc>
                <a:spcPct val="115999"/>
              </a:lnSpc>
              <a:spcBef>
                <a:spcPts val="95"/>
              </a:spcBef>
            </a:pPr>
            <a:r>
              <a:rPr sz="1600" spc="130" dirty="0">
                <a:solidFill>
                  <a:srgbClr val="101E5B"/>
                </a:solidFill>
                <a:latin typeface="Arial"/>
                <a:cs typeface="Arial"/>
              </a:rPr>
              <a:t>Imágenes,</a:t>
            </a:r>
            <a:r>
              <a:rPr sz="1600" spc="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101E5B"/>
                </a:solidFill>
                <a:latin typeface="Arial"/>
                <a:cs typeface="Arial"/>
              </a:rPr>
              <a:t>sonidos,  </a:t>
            </a:r>
            <a:r>
              <a:rPr sz="1600" spc="114" dirty="0">
                <a:solidFill>
                  <a:srgbClr val="101E5B"/>
                </a:solidFill>
                <a:latin typeface="Arial"/>
                <a:cs typeface="Arial"/>
              </a:rPr>
              <a:t>textos </a:t>
            </a:r>
            <a:r>
              <a:rPr sz="1600" spc="140" dirty="0">
                <a:solidFill>
                  <a:srgbClr val="101E5B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1600" spc="130" dirty="0">
                <a:solidFill>
                  <a:srgbClr val="101E5B"/>
                </a:solidFill>
                <a:latin typeface="Arial"/>
                <a:cs typeface="Arial"/>
              </a:rPr>
              <a:t>gestos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6214" y="7475260"/>
            <a:ext cx="1562100" cy="372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155" dirty="0">
                <a:solidFill>
                  <a:srgbClr val="101E5B"/>
                </a:solidFill>
                <a:latin typeface="Arial"/>
                <a:cs typeface="Arial"/>
              </a:rPr>
              <a:t>Sentidos</a:t>
            </a:r>
            <a:r>
              <a:rPr sz="2250" spc="4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250" spc="195" dirty="0">
                <a:solidFill>
                  <a:srgbClr val="101E5B"/>
                </a:solidFill>
                <a:latin typeface="Arial"/>
                <a:cs typeface="Arial"/>
              </a:rPr>
              <a:t>y</a:t>
            </a:r>
            <a:endParaRPr sz="22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95511" y="7759410"/>
            <a:ext cx="1012825" cy="372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305" dirty="0">
                <a:solidFill>
                  <a:srgbClr val="101E5B"/>
                </a:solidFill>
                <a:latin typeface="Arial"/>
                <a:cs typeface="Arial"/>
              </a:rPr>
              <a:t>g</a:t>
            </a:r>
            <a:r>
              <a:rPr sz="2250" spc="165" dirty="0">
                <a:solidFill>
                  <a:srgbClr val="101E5B"/>
                </a:solidFill>
                <a:latin typeface="Arial"/>
                <a:cs typeface="Arial"/>
              </a:rPr>
              <a:t>e</a:t>
            </a:r>
            <a:r>
              <a:rPr sz="2250" spc="105" dirty="0">
                <a:solidFill>
                  <a:srgbClr val="101E5B"/>
                </a:solidFill>
                <a:latin typeface="Arial"/>
                <a:cs typeface="Arial"/>
              </a:rPr>
              <a:t>s</a:t>
            </a:r>
            <a:r>
              <a:rPr sz="2250" spc="235" dirty="0">
                <a:solidFill>
                  <a:srgbClr val="101E5B"/>
                </a:solidFill>
                <a:latin typeface="Arial"/>
                <a:cs typeface="Arial"/>
              </a:rPr>
              <a:t>t</a:t>
            </a:r>
            <a:r>
              <a:rPr sz="2250" spc="215" dirty="0">
                <a:solidFill>
                  <a:srgbClr val="101E5B"/>
                </a:solidFill>
                <a:latin typeface="Arial"/>
                <a:cs typeface="Arial"/>
              </a:rPr>
              <a:t>o</a:t>
            </a:r>
            <a:r>
              <a:rPr sz="2250" spc="85" dirty="0">
                <a:solidFill>
                  <a:srgbClr val="101E5B"/>
                </a:solidFill>
                <a:latin typeface="Arial"/>
                <a:cs typeface="Arial"/>
              </a:rPr>
              <a:t>s</a:t>
            </a:r>
            <a:endParaRPr sz="22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408228" y="1930374"/>
            <a:ext cx="1772285" cy="379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204" dirty="0">
                <a:solidFill>
                  <a:srgbClr val="101E5B"/>
                </a:solidFill>
                <a:latin typeface="Arial"/>
                <a:cs typeface="Arial"/>
              </a:rPr>
              <a:t>Actuadores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6517" y="1925534"/>
            <a:ext cx="1391920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125" dirty="0">
                <a:solidFill>
                  <a:srgbClr val="101E5B"/>
                </a:solidFill>
                <a:latin typeface="Arial"/>
                <a:cs typeface="Arial"/>
              </a:rPr>
              <a:t>Sensores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65544" y="3128019"/>
            <a:ext cx="647065" cy="2717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5" dirty="0">
                <a:solidFill>
                  <a:srgbClr val="101E5B"/>
                </a:solidFill>
                <a:latin typeface="Arial"/>
                <a:cs typeface="Arial"/>
              </a:rPr>
              <a:t>D</a:t>
            </a:r>
            <a:r>
              <a:rPr sz="1600" b="1" spc="229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r>
              <a:rPr sz="1600" b="1" spc="114" dirty="0">
                <a:solidFill>
                  <a:srgbClr val="101E5B"/>
                </a:solidFill>
                <a:latin typeface="Arial"/>
                <a:cs typeface="Arial"/>
              </a:rPr>
              <a:t>t</a:t>
            </a:r>
            <a:r>
              <a:rPr sz="1600" b="1" spc="75" dirty="0">
                <a:solidFill>
                  <a:srgbClr val="101E5B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101E5B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4548166" y="1318154"/>
            <a:ext cx="4135754" cy="9779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134620">
              <a:lnSpc>
                <a:spcPct val="100000"/>
              </a:lnSpc>
              <a:spcBef>
                <a:spcPts val="135"/>
              </a:spcBef>
            </a:pPr>
            <a:r>
              <a:rPr sz="3100" spc="220" dirty="0"/>
              <a:t>Procesamiento </a:t>
            </a:r>
            <a:r>
              <a:rPr sz="3100" spc="275" dirty="0"/>
              <a:t>de  </a:t>
            </a:r>
            <a:r>
              <a:rPr sz="3100" spc="240" dirty="0"/>
              <a:t>datos </a:t>
            </a:r>
            <a:r>
              <a:rPr sz="3100" spc="285" dirty="0"/>
              <a:t>y</a:t>
            </a:r>
            <a:r>
              <a:rPr sz="3100" spc="-150" dirty="0"/>
              <a:t> </a:t>
            </a:r>
            <a:r>
              <a:rPr sz="3100" spc="190" dirty="0"/>
              <a:t>predictores</a:t>
            </a:r>
            <a:endParaRPr sz="3100"/>
          </a:p>
        </p:txBody>
      </p:sp>
      <p:sp>
        <p:nvSpPr>
          <p:cNvPr id="69" name="object 69"/>
          <p:cNvSpPr txBox="1"/>
          <p:nvPr/>
        </p:nvSpPr>
        <p:spPr>
          <a:xfrm>
            <a:off x="4544762" y="7645521"/>
            <a:ext cx="4531995" cy="12795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065530">
              <a:lnSpc>
                <a:spcPct val="100000"/>
              </a:lnSpc>
              <a:spcBef>
                <a:spcPts val="114"/>
              </a:spcBef>
            </a:pPr>
            <a:r>
              <a:rPr sz="2300" spc="235" dirty="0">
                <a:solidFill>
                  <a:srgbClr val="101E5B"/>
                </a:solidFill>
                <a:latin typeface="Arial"/>
                <a:cs typeface="Arial"/>
              </a:rPr>
              <a:t>pensamiento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70"/>
              </a:spcBef>
            </a:pPr>
            <a:r>
              <a:rPr sz="3100" b="1" spc="240" dirty="0">
                <a:solidFill>
                  <a:srgbClr val="101E5B"/>
                </a:solidFill>
                <a:latin typeface="Arial"/>
                <a:cs typeface="Arial"/>
              </a:rPr>
              <a:t>Inteligencia</a:t>
            </a:r>
            <a:r>
              <a:rPr sz="3100" b="1" spc="2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100" b="1" spc="390" dirty="0">
                <a:solidFill>
                  <a:srgbClr val="101E5B"/>
                </a:solidFill>
                <a:latin typeface="Arial"/>
                <a:cs typeface="Arial"/>
              </a:rPr>
              <a:t>Humana</a:t>
            </a:r>
            <a:endParaRPr sz="31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972493" y="3128086"/>
            <a:ext cx="647065" cy="2717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5" dirty="0">
                <a:solidFill>
                  <a:srgbClr val="101E5B"/>
                </a:solidFill>
                <a:latin typeface="Arial"/>
                <a:cs typeface="Arial"/>
              </a:rPr>
              <a:t>D</a:t>
            </a:r>
            <a:r>
              <a:rPr sz="1600" b="1" spc="229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r>
              <a:rPr sz="1600" b="1" spc="114" dirty="0">
                <a:solidFill>
                  <a:srgbClr val="101E5B"/>
                </a:solidFill>
                <a:latin typeface="Arial"/>
                <a:cs typeface="Arial"/>
              </a:rPr>
              <a:t>t</a:t>
            </a:r>
            <a:r>
              <a:rPr sz="1600" b="1" spc="75" dirty="0">
                <a:solidFill>
                  <a:srgbClr val="101E5B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101E5B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473" y="3905168"/>
            <a:ext cx="4251960" cy="430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52704" y="2184940"/>
            <a:ext cx="5682294" cy="7077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456" y="4952893"/>
            <a:ext cx="2978785" cy="1533525"/>
          </a:xfrm>
          <a:custGeom>
            <a:avLst/>
            <a:gdLst/>
            <a:ahLst/>
            <a:cxnLst/>
            <a:rect l="l" t="t" r="r" b="b"/>
            <a:pathLst>
              <a:path w="2978784" h="1533525">
                <a:moveTo>
                  <a:pt x="1953032" y="1533524"/>
                </a:moveTo>
                <a:lnTo>
                  <a:pt x="1953032" y="1205350"/>
                </a:lnTo>
                <a:lnTo>
                  <a:pt x="0" y="1205350"/>
                </a:lnTo>
                <a:lnTo>
                  <a:pt x="0" y="328174"/>
                </a:lnTo>
                <a:lnTo>
                  <a:pt x="1953032" y="328174"/>
                </a:lnTo>
                <a:lnTo>
                  <a:pt x="1953032" y="0"/>
                </a:lnTo>
                <a:lnTo>
                  <a:pt x="2978681" y="766762"/>
                </a:lnTo>
                <a:lnTo>
                  <a:pt x="1953032" y="1533524"/>
                </a:lnTo>
                <a:close/>
              </a:path>
            </a:pathLst>
          </a:custGeom>
          <a:solidFill>
            <a:srgbClr val="EE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66466" y="5338607"/>
            <a:ext cx="2464435" cy="703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50" spc="265" dirty="0">
                <a:solidFill>
                  <a:srgbClr val="FF914D"/>
                </a:solidFill>
              </a:rPr>
              <a:t>objetivo</a:t>
            </a:r>
            <a:endParaRPr sz="44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313" y="3003528"/>
            <a:ext cx="304165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0" b="1" spc="185" dirty="0">
                <a:solidFill>
                  <a:srgbClr val="101E5B"/>
                </a:solidFill>
                <a:latin typeface="Arial"/>
                <a:cs typeface="Arial"/>
              </a:rPr>
              <a:t>¿Qué</a:t>
            </a:r>
            <a:endParaRPr sz="9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313" y="4088634"/>
            <a:ext cx="535178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0" b="1" spc="700" dirty="0">
                <a:solidFill>
                  <a:srgbClr val="101E5B"/>
                </a:solidFill>
                <a:latin typeface="Arial"/>
                <a:cs typeface="Arial"/>
              </a:rPr>
              <a:t>veremos</a:t>
            </a:r>
            <a:endParaRPr sz="9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13" y="5173741"/>
            <a:ext cx="293751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0" b="1" spc="355" dirty="0">
                <a:solidFill>
                  <a:srgbClr val="101E5B"/>
                </a:solidFill>
                <a:latin typeface="Arial"/>
                <a:cs typeface="Arial"/>
              </a:rPr>
              <a:t>hoy?</a:t>
            </a:r>
            <a:endParaRPr sz="9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4139" y="2417763"/>
            <a:ext cx="3359150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spc="204" dirty="0">
                <a:solidFill>
                  <a:srgbClr val="101E5B"/>
                </a:solidFill>
                <a:latin typeface="Arial"/>
                <a:cs typeface="Arial"/>
              </a:rPr>
              <a:t>Formas </a:t>
            </a:r>
            <a:r>
              <a:rPr sz="2950" spc="235" dirty="0">
                <a:solidFill>
                  <a:srgbClr val="101E5B"/>
                </a:solidFill>
                <a:latin typeface="Arial"/>
                <a:cs typeface="Arial"/>
              </a:rPr>
              <a:t>en </a:t>
            </a:r>
            <a:r>
              <a:rPr sz="2950" spc="280" dirty="0">
                <a:solidFill>
                  <a:srgbClr val="101E5B"/>
                </a:solidFill>
                <a:latin typeface="Arial"/>
                <a:cs typeface="Arial"/>
              </a:rPr>
              <a:t>que</a:t>
            </a:r>
            <a:r>
              <a:rPr sz="2950" spc="-29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950" spc="250" dirty="0">
                <a:solidFill>
                  <a:srgbClr val="101E5B"/>
                </a:solidFill>
                <a:latin typeface="Arial"/>
                <a:cs typeface="Arial"/>
              </a:rPr>
              <a:t>la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4139" y="2842067"/>
            <a:ext cx="3004185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spc="240" dirty="0">
                <a:solidFill>
                  <a:srgbClr val="101E5B"/>
                </a:solidFill>
                <a:latin typeface="Arial"/>
                <a:cs typeface="Arial"/>
              </a:rPr>
              <a:t>tecnología</a:t>
            </a:r>
            <a:r>
              <a:rPr sz="2950" spc="1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950" spc="235" dirty="0">
                <a:solidFill>
                  <a:srgbClr val="101E5B"/>
                </a:solidFill>
                <a:latin typeface="Arial"/>
                <a:cs typeface="Arial"/>
              </a:rPr>
              <a:t>está</a:t>
            </a:r>
            <a:endParaRPr sz="2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4139" y="3266373"/>
            <a:ext cx="4527550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spc="335" dirty="0">
                <a:solidFill>
                  <a:srgbClr val="101E5B"/>
                </a:solidFill>
                <a:latin typeface="Arial"/>
                <a:cs typeface="Arial"/>
              </a:rPr>
              <a:t>impactando </a:t>
            </a:r>
            <a:r>
              <a:rPr sz="2950" spc="155" dirty="0">
                <a:solidFill>
                  <a:srgbClr val="101E5B"/>
                </a:solidFill>
                <a:latin typeface="Arial"/>
                <a:cs typeface="Arial"/>
              </a:rPr>
              <a:t>el</a:t>
            </a:r>
            <a:r>
              <a:rPr sz="2950" spc="-25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950" spc="250" dirty="0">
                <a:solidFill>
                  <a:srgbClr val="101E5B"/>
                </a:solidFill>
                <a:latin typeface="Arial"/>
                <a:cs typeface="Arial"/>
              </a:rPr>
              <a:t>derecho</a:t>
            </a:r>
            <a:endParaRPr sz="2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2464" y="2712682"/>
            <a:ext cx="551815" cy="614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b="1" spc="-70" dirty="0">
                <a:solidFill>
                  <a:srgbClr val="FF914D"/>
                </a:solidFill>
                <a:latin typeface="Arial"/>
                <a:cs typeface="Arial"/>
              </a:rPr>
              <a:t>01</a:t>
            </a:r>
            <a:endParaRPr sz="3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4139" y="6373623"/>
            <a:ext cx="4758055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spc="225" dirty="0">
                <a:solidFill>
                  <a:srgbClr val="101E5B"/>
                </a:solidFill>
                <a:latin typeface="Arial"/>
                <a:cs typeface="Arial"/>
              </a:rPr>
              <a:t>través </a:t>
            </a:r>
            <a:r>
              <a:rPr sz="2950" spc="280" dirty="0">
                <a:solidFill>
                  <a:srgbClr val="101E5B"/>
                </a:solidFill>
                <a:latin typeface="Arial"/>
                <a:cs typeface="Arial"/>
              </a:rPr>
              <a:t>de </a:t>
            </a:r>
            <a:r>
              <a:rPr sz="2950" spc="200" dirty="0">
                <a:solidFill>
                  <a:srgbClr val="101E5B"/>
                </a:solidFill>
                <a:latin typeface="Arial"/>
                <a:cs typeface="Arial"/>
              </a:rPr>
              <a:t>redes</a:t>
            </a:r>
            <a:r>
              <a:rPr sz="2950" spc="-32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950" spc="160" dirty="0">
                <a:solidFill>
                  <a:srgbClr val="101E5B"/>
                </a:solidFill>
                <a:latin typeface="Arial"/>
                <a:cs typeface="Arial"/>
              </a:rPr>
              <a:t>sociales.</a:t>
            </a:r>
            <a:endParaRPr sz="2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7064" y="5835931"/>
            <a:ext cx="7199630" cy="614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939165" algn="l"/>
              </a:tabLst>
            </a:pPr>
            <a:r>
              <a:rPr sz="5775" b="1" spc="637" baseline="-27417" dirty="0">
                <a:solidFill>
                  <a:srgbClr val="FF914D"/>
                </a:solidFill>
                <a:latin typeface="Arial"/>
                <a:cs typeface="Arial"/>
              </a:rPr>
              <a:t>04	</a:t>
            </a:r>
            <a:r>
              <a:rPr sz="2950" spc="220" dirty="0">
                <a:solidFill>
                  <a:srgbClr val="101E5B"/>
                </a:solidFill>
                <a:latin typeface="Arial"/>
                <a:cs typeface="Arial"/>
              </a:rPr>
              <a:t>Participación </a:t>
            </a:r>
            <a:r>
              <a:rPr sz="2950" spc="280" dirty="0">
                <a:solidFill>
                  <a:srgbClr val="101E5B"/>
                </a:solidFill>
                <a:latin typeface="Arial"/>
                <a:cs typeface="Arial"/>
              </a:rPr>
              <a:t>de </a:t>
            </a:r>
            <a:r>
              <a:rPr sz="2950" spc="160" dirty="0">
                <a:solidFill>
                  <a:srgbClr val="101E5B"/>
                </a:solidFill>
                <a:latin typeface="Arial"/>
                <a:cs typeface="Arial"/>
              </a:rPr>
              <a:t>los </a:t>
            </a:r>
            <a:r>
              <a:rPr sz="2950" spc="190" dirty="0">
                <a:solidFill>
                  <a:srgbClr val="101E5B"/>
                </a:solidFill>
                <a:latin typeface="Arial"/>
                <a:cs typeface="Arial"/>
              </a:rPr>
              <a:t>servidores</a:t>
            </a:r>
            <a:r>
              <a:rPr sz="2950" spc="-41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950" spc="370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endParaRPr sz="2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4364" y="6891925"/>
            <a:ext cx="5782310" cy="1016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14400" marR="43180" indent="-864235">
              <a:lnSpc>
                <a:spcPct val="89800"/>
              </a:lnSpc>
              <a:spcBef>
                <a:spcPts val="580"/>
              </a:spcBef>
              <a:tabLst>
                <a:tab pos="914400" algn="l"/>
              </a:tabLst>
            </a:pPr>
            <a:r>
              <a:rPr sz="5775" b="1" spc="555" baseline="-23088" dirty="0">
                <a:solidFill>
                  <a:srgbClr val="FF914D"/>
                </a:solidFill>
                <a:latin typeface="Arial"/>
                <a:cs typeface="Arial"/>
              </a:rPr>
              <a:t>05	</a:t>
            </a:r>
            <a:r>
              <a:rPr sz="2950" spc="235" dirty="0">
                <a:solidFill>
                  <a:srgbClr val="101E5B"/>
                </a:solidFill>
                <a:latin typeface="Arial"/>
                <a:cs typeface="Arial"/>
              </a:rPr>
              <a:t>Valoración </a:t>
            </a:r>
            <a:r>
              <a:rPr sz="2950" spc="270" dirty="0">
                <a:solidFill>
                  <a:srgbClr val="101E5B"/>
                </a:solidFill>
                <a:latin typeface="Arial"/>
                <a:cs typeface="Arial"/>
              </a:rPr>
              <a:t>probatoria</a:t>
            </a:r>
            <a:r>
              <a:rPr sz="2950" spc="-16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950" spc="280" dirty="0">
                <a:solidFill>
                  <a:srgbClr val="101E5B"/>
                </a:solidFill>
                <a:latin typeface="Arial"/>
                <a:cs typeface="Arial"/>
              </a:rPr>
              <a:t>de  </a:t>
            </a:r>
            <a:r>
              <a:rPr sz="2950" spc="160" dirty="0">
                <a:solidFill>
                  <a:srgbClr val="101E5B"/>
                </a:solidFill>
                <a:latin typeface="Arial"/>
                <a:cs typeface="Arial"/>
              </a:rPr>
              <a:t>los </a:t>
            </a:r>
            <a:r>
              <a:rPr sz="2950" spc="250" dirty="0">
                <a:solidFill>
                  <a:srgbClr val="101E5B"/>
                </a:solidFill>
                <a:latin typeface="Arial"/>
                <a:cs typeface="Arial"/>
              </a:rPr>
              <a:t>mensajes </a:t>
            </a:r>
            <a:r>
              <a:rPr sz="2950" spc="280" dirty="0">
                <a:solidFill>
                  <a:srgbClr val="101E5B"/>
                </a:solidFill>
                <a:latin typeface="Arial"/>
                <a:cs typeface="Arial"/>
              </a:rPr>
              <a:t>de</a:t>
            </a:r>
            <a:r>
              <a:rPr sz="2950" spc="-22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950" spc="275" dirty="0">
                <a:solidFill>
                  <a:srgbClr val="101E5B"/>
                </a:solidFill>
                <a:latin typeface="Arial"/>
                <a:cs typeface="Arial"/>
              </a:rPr>
              <a:t>datos</a:t>
            </a:r>
            <a:endParaRPr sz="2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4228" y="5317630"/>
            <a:ext cx="3879215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spc="185" dirty="0">
                <a:solidFill>
                  <a:srgbClr val="101E5B"/>
                </a:solidFill>
                <a:latin typeface="Arial"/>
                <a:cs typeface="Arial"/>
              </a:rPr>
              <a:t>servicio </a:t>
            </a:r>
            <a:r>
              <a:rPr sz="2950" spc="229" dirty="0">
                <a:solidFill>
                  <a:srgbClr val="101E5B"/>
                </a:solidFill>
                <a:latin typeface="Arial"/>
                <a:cs typeface="Arial"/>
              </a:rPr>
              <a:t>del</a:t>
            </a:r>
            <a:r>
              <a:rPr sz="2950" spc="-10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950" spc="250" dirty="0">
                <a:solidFill>
                  <a:srgbClr val="101E5B"/>
                </a:solidFill>
                <a:latin typeface="Arial"/>
                <a:cs typeface="Arial"/>
              </a:rPr>
              <a:t>derecho</a:t>
            </a:r>
            <a:endParaRPr sz="2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87064" y="3769386"/>
            <a:ext cx="6478905" cy="614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939165" algn="l"/>
              </a:tabLst>
            </a:pPr>
            <a:r>
              <a:rPr sz="5775" b="1" spc="330" baseline="-26695" dirty="0">
                <a:solidFill>
                  <a:srgbClr val="FF914D"/>
                </a:solidFill>
                <a:latin typeface="Arial"/>
                <a:cs typeface="Arial"/>
              </a:rPr>
              <a:t>02	</a:t>
            </a:r>
            <a:r>
              <a:rPr sz="2800" spc="240" dirty="0">
                <a:solidFill>
                  <a:srgbClr val="101E5B"/>
                </a:solidFill>
                <a:latin typeface="Arial"/>
                <a:cs typeface="Arial"/>
              </a:rPr>
              <a:t>Automatización </a:t>
            </a:r>
            <a:r>
              <a:rPr sz="2800" spc="260" dirty="0">
                <a:solidFill>
                  <a:srgbClr val="101E5B"/>
                </a:solidFill>
                <a:latin typeface="Arial"/>
                <a:cs typeface="Arial"/>
              </a:rPr>
              <a:t>de </a:t>
            </a:r>
            <a:r>
              <a:rPr sz="2800" spc="200" dirty="0">
                <a:solidFill>
                  <a:srgbClr val="101E5B"/>
                </a:solidFill>
                <a:latin typeface="Arial"/>
                <a:cs typeface="Arial"/>
              </a:rPr>
              <a:t>procesos</a:t>
            </a:r>
            <a:r>
              <a:rPr sz="2800" spc="-35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800" spc="235" dirty="0">
                <a:solidFill>
                  <a:srgbClr val="101E5B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4139" y="4304558"/>
            <a:ext cx="16363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20" dirty="0">
                <a:solidFill>
                  <a:srgbClr val="101E5B"/>
                </a:solidFill>
                <a:latin typeface="Arial"/>
                <a:cs typeface="Arial"/>
              </a:rPr>
              <a:t>Big</a:t>
            </a:r>
            <a:r>
              <a:rPr sz="280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800" spc="235" dirty="0">
                <a:solidFill>
                  <a:srgbClr val="101E5B"/>
                </a:solidFill>
                <a:latin typeface="Arial"/>
                <a:cs typeface="Arial"/>
              </a:rPr>
              <a:t>data.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8935" y="4779938"/>
            <a:ext cx="5831205" cy="614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897890" algn="l"/>
              </a:tabLst>
            </a:pPr>
            <a:r>
              <a:rPr sz="5775" b="1" spc="427" baseline="-21645" dirty="0">
                <a:solidFill>
                  <a:srgbClr val="FF914D"/>
                </a:solidFill>
                <a:latin typeface="Arial"/>
                <a:cs typeface="Arial"/>
              </a:rPr>
              <a:t>03	</a:t>
            </a:r>
            <a:r>
              <a:rPr sz="2950" spc="25" dirty="0">
                <a:solidFill>
                  <a:srgbClr val="101E5B"/>
                </a:solidFill>
                <a:latin typeface="Arial"/>
                <a:cs typeface="Arial"/>
              </a:rPr>
              <a:t>La </a:t>
            </a:r>
            <a:r>
              <a:rPr sz="2950" spc="229" dirty="0">
                <a:solidFill>
                  <a:srgbClr val="101E5B"/>
                </a:solidFill>
                <a:latin typeface="Arial"/>
                <a:cs typeface="Arial"/>
              </a:rPr>
              <a:t>inteligencia </a:t>
            </a:r>
            <a:r>
              <a:rPr sz="2950" spc="215" dirty="0">
                <a:solidFill>
                  <a:srgbClr val="101E5B"/>
                </a:solidFill>
                <a:latin typeface="Arial"/>
                <a:cs typeface="Arial"/>
              </a:rPr>
              <a:t>artificial</a:t>
            </a:r>
            <a:r>
              <a:rPr sz="2950" spc="-7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950" spc="250" dirty="0">
                <a:solidFill>
                  <a:srgbClr val="101E5B"/>
                </a:solidFill>
                <a:latin typeface="Arial"/>
                <a:cs typeface="Arial"/>
              </a:rPr>
              <a:t>al</a:t>
            </a:r>
            <a:endParaRPr sz="2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350" y="3450881"/>
            <a:ext cx="12227560" cy="3224530"/>
          </a:xfrm>
          <a:prstGeom prst="rect">
            <a:avLst/>
          </a:prstGeom>
        </p:spPr>
        <p:txBody>
          <a:bodyPr vert="horz" wrap="square" lIns="0" tIns="296545" rIns="0" bIns="0" rtlCol="0">
            <a:spAutoFit/>
          </a:bodyPr>
          <a:lstStyle/>
          <a:p>
            <a:pPr marL="944244" marR="5080" indent="-932180">
              <a:lnSpc>
                <a:spcPts val="11480"/>
              </a:lnSpc>
              <a:spcBef>
                <a:spcPts val="2335"/>
              </a:spcBef>
            </a:pPr>
            <a:r>
              <a:rPr sz="11400" spc="459" dirty="0"/>
              <a:t>¿Cómo</a:t>
            </a:r>
            <a:r>
              <a:rPr sz="11400" spc="-1315" dirty="0"/>
              <a:t> </a:t>
            </a:r>
            <a:r>
              <a:rPr sz="11400" spc="900" dirty="0"/>
              <a:t>estamos  </a:t>
            </a:r>
            <a:r>
              <a:rPr sz="11400" spc="844" dirty="0"/>
              <a:t>en</a:t>
            </a:r>
            <a:r>
              <a:rPr sz="11400" spc="-1245" dirty="0"/>
              <a:t> </a:t>
            </a:r>
            <a:r>
              <a:rPr sz="11400" spc="615" dirty="0"/>
              <a:t>Colombia?</a:t>
            </a:r>
            <a:endParaRPr sz="1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21" y="4649419"/>
            <a:ext cx="3578225" cy="26333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065" marR="5080" indent="-635" algn="ctr">
              <a:lnSpc>
                <a:spcPts val="2230"/>
              </a:lnSpc>
              <a:spcBef>
                <a:spcPts val="590"/>
              </a:spcBef>
            </a:pPr>
            <a:r>
              <a:rPr sz="2250" spc="15" dirty="0">
                <a:solidFill>
                  <a:srgbClr val="101E5B"/>
                </a:solidFill>
                <a:latin typeface="Verdana"/>
                <a:cs typeface="Verdana"/>
              </a:rPr>
              <a:t>solo el </a:t>
            </a:r>
            <a:r>
              <a:rPr sz="2250" spc="-295" dirty="0">
                <a:solidFill>
                  <a:srgbClr val="101E5B"/>
                </a:solidFill>
                <a:latin typeface="Verdana"/>
                <a:cs typeface="Verdana"/>
              </a:rPr>
              <a:t>3,3% </a:t>
            </a:r>
            <a:r>
              <a:rPr sz="2250" spc="85" dirty="0">
                <a:solidFill>
                  <a:srgbClr val="101E5B"/>
                </a:solidFill>
                <a:latin typeface="Verdana"/>
                <a:cs typeface="Verdana"/>
              </a:rPr>
              <a:t>de </a:t>
            </a:r>
            <a:r>
              <a:rPr sz="2250" spc="-25" dirty="0">
                <a:solidFill>
                  <a:srgbClr val="101E5B"/>
                </a:solidFill>
                <a:latin typeface="Verdana"/>
                <a:cs typeface="Verdana"/>
              </a:rPr>
              <a:t>las  </a:t>
            </a:r>
            <a:r>
              <a:rPr sz="2250" spc="45" dirty="0">
                <a:solidFill>
                  <a:srgbClr val="101E5B"/>
                </a:solidFill>
                <a:latin typeface="Verdana"/>
                <a:cs typeface="Verdana"/>
              </a:rPr>
              <a:t>entidades </a:t>
            </a:r>
            <a:r>
              <a:rPr sz="2250" spc="10" dirty="0">
                <a:solidFill>
                  <a:srgbClr val="101E5B"/>
                </a:solidFill>
                <a:latin typeface="Verdana"/>
                <a:cs typeface="Verdana"/>
              </a:rPr>
              <a:t>oficiales </a:t>
            </a:r>
            <a:r>
              <a:rPr sz="2250" spc="75" dirty="0">
                <a:solidFill>
                  <a:srgbClr val="101E5B"/>
                </a:solidFill>
                <a:latin typeface="Verdana"/>
                <a:cs typeface="Verdana"/>
              </a:rPr>
              <a:t>en  </a:t>
            </a:r>
            <a:r>
              <a:rPr sz="2250" spc="35" dirty="0">
                <a:solidFill>
                  <a:srgbClr val="101E5B"/>
                </a:solidFill>
                <a:latin typeface="Verdana"/>
                <a:cs typeface="Verdana"/>
              </a:rPr>
              <a:t>nuestro </a:t>
            </a:r>
            <a:r>
              <a:rPr sz="2250" spc="-55" dirty="0">
                <a:solidFill>
                  <a:srgbClr val="101E5B"/>
                </a:solidFill>
                <a:latin typeface="Verdana"/>
                <a:cs typeface="Verdana"/>
              </a:rPr>
              <a:t>país,</a:t>
            </a:r>
            <a:r>
              <a:rPr sz="2250" spc="-465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250" spc="65" dirty="0">
                <a:solidFill>
                  <a:srgbClr val="101E5B"/>
                </a:solidFill>
                <a:latin typeface="Verdana"/>
                <a:cs typeface="Verdana"/>
              </a:rPr>
              <a:t>cuenta</a:t>
            </a:r>
            <a:r>
              <a:rPr sz="2250" spc="-215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250" spc="95" dirty="0">
                <a:solidFill>
                  <a:srgbClr val="101E5B"/>
                </a:solidFill>
                <a:latin typeface="Verdana"/>
                <a:cs typeface="Verdana"/>
              </a:rPr>
              <a:t>con </a:t>
            </a:r>
            <a:r>
              <a:rPr sz="2250" spc="55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250" spc="-25" dirty="0">
                <a:solidFill>
                  <a:srgbClr val="101E5B"/>
                </a:solidFill>
                <a:latin typeface="Verdana"/>
                <a:cs typeface="Verdana"/>
              </a:rPr>
              <a:t>las </a:t>
            </a:r>
            <a:r>
              <a:rPr sz="2250" spc="60" dirty="0">
                <a:solidFill>
                  <a:srgbClr val="101E5B"/>
                </a:solidFill>
                <a:latin typeface="Verdana"/>
                <a:cs typeface="Verdana"/>
              </a:rPr>
              <a:t>condiciones </a:t>
            </a:r>
            <a:r>
              <a:rPr sz="2250" spc="20" dirty="0">
                <a:solidFill>
                  <a:srgbClr val="101E5B"/>
                </a:solidFill>
                <a:latin typeface="Verdana"/>
                <a:cs typeface="Verdana"/>
              </a:rPr>
              <a:t>para  </a:t>
            </a:r>
            <a:r>
              <a:rPr sz="2250" spc="-10" dirty="0">
                <a:solidFill>
                  <a:srgbClr val="101E5B"/>
                </a:solidFill>
                <a:latin typeface="Verdana"/>
                <a:cs typeface="Verdana"/>
              </a:rPr>
              <a:t>avanzar a la  </a:t>
            </a:r>
            <a:r>
              <a:rPr sz="2250" spc="75" dirty="0">
                <a:solidFill>
                  <a:srgbClr val="101E5B"/>
                </a:solidFill>
                <a:latin typeface="Verdana"/>
                <a:cs typeface="Verdana"/>
              </a:rPr>
              <a:t>implementación </a:t>
            </a:r>
            <a:r>
              <a:rPr sz="2250" spc="55" dirty="0">
                <a:solidFill>
                  <a:srgbClr val="101E5B"/>
                </a:solidFill>
                <a:latin typeface="Verdana"/>
                <a:cs typeface="Verdana"/>
              </a:rPr>
              <a:t>del</a:t>
            </a:r>
            <a:r>
              <a:rPr sz="2250" spc="-505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250" spc="110" dirty="0">
                <a:solidFill>
                  <a:srgbClr val="101E5B"/>
                </a:solidFill>
                <a:latin typeface="Verdana"/>
                <a:cs typeface="Verdana"/>
              </a:rPr>
              <a:t>Big  </a:t>
            </a:r>
            <a:r>
              <a:rPr sz="2250" spc="40" dirty="0">
                <a:solidFill>
                  <a:srgbClr val="101E5B"/>
                </a:solidFill>
                <a:latin typeface="Verdana"/>
                <a:cs typeface="Verdana"/>
              </a:rPr>
              <a:t>Data </a:t>
            </a:r>
            <a:r>
              <a:rPr sz="2250" spc="-100" dirty="0">
                <a:solidFill>
                  <a:srgbClr val="101E5B"/>
                </a:solidFill>
                <a:latin typeface="Verdana"/>
                <a:cs typeface="Verdana"/>
              </a:rPr>
              <a:t>y </a:t>
            </a:r>
            <a:r>
              <a:rPr sz="2250" spc="15" dirty="0">
                <a:solidFill>
                  <a:srgbClr val="101E5B"/>
                </a:solidFill>
                <a:latin typeface="Verdana"/>
                <a:cs typeface="Verdana"/>
              </a:rPr>
              <a:t>el  </a:t>
            </a:r>
            <a:r>
              <a:rPr sz="2250" spc="50" dirty="0">
                <a:solidFill>
                  <a:srgbClr val="101E5B"/>
                </a:solidFill>
                <a:latin typeface="Verdana"/>
                <a:cs typeface="Verdana"/>
              </a:rPr>
              <a:t>aprovechamiento </a:t>
            </a:r>
            <a:r>
              <a:rPr sz="2250" spc="85" dirty="0">
                <a:solidFill>
                  <a:srgbClr val="101E5B"/>
                </a:solidFill>
                <a:latin typeface="Verdana"/>
                <a:cs typeface="Verdana"/>
              </a:rPr>
              <a:t>de</a:t>
            </a:r>
            <a:r>
              <a:rPr sz="2250" spc="-475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250" spc="-5" dirty="0">
                <a:solidFill>
                  <a:srgbClr val="101E5B"/>
                </a:solidFill>
                <a:latin typeface="Verdana"/>
                <a:cs typeface="Verdana"/>
              </a:rPr>
              <a:t>los  </a:t>
            </a:r>
            <a:r>
              <a:rPr sz="2250" spc="35" dirty="0">
                <a:solidFill>
                  <a:srgbClr val="101E5B"/>
                </a:solidFill>
                <a:latin typeface="Verdana"/>
                <a:cs typeface="Verdana"/>
              </a:rPr>
              <a:t>datos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5583" y="1673773"/>
            <a:ext cx="3347720" cy="309880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065" marR="5080" indent="66675" algn="ctr">
              <a:lnSpc>
                <a:spcPts val="1980"/>
              </a:lnSpc>
              <a:spcBef>
                <a:spcPts val="545"/>
              </a:spcBef>
            </a:pPr>
            <a:r>
              <a:rPr sz="2000" spc="-45" dirty="0">
                <a:solidFill>
                  <a:srgbClr val="101E5B"/>
                </a:solidFill>
                <a:latin typeface="Verdana"/>
                <a:cs typeface="Verdana"/>
              </a:rPr>
              <a:t>Se </a:t>
            </a:r>
            <a:r>
              <a:rPr sz="2000" spc="10" dirty="0">
                <a:solidFill>
                  <a:srgbClr val="101E5B"/>
                </a:solidFill>
                <a:latin typeface="Verdana"/>
                <a:cs typeface="Verdana"/>
              </a:rPr>
              <a:t>prevé </a:t>
            </a:r>
            <a:r>
              <a:rPr sz="2000" spc="85" dirty="0">
                <a:solidFill>
                  <a:srgbClr val="101E5B"/>
                </a:solidFill>
                <a:latin typeface="Verdana"/>
                <a:cs typeface="Verdana"/>
              </a:rPr>
              <a:t>que </a:t>
            </a:r>
            <a:r>
              <a:rPr sz="2000" dirty="0">
                <a:solidFill>
                  <a:srgbClr val="101E5B"/>
                </a:solidFill>
                <a:latin typeface="Verdana"/>
                <a:cs typeface="Verdana"/>
              </a:rPr>
              <a:t>los  </a:t>
            </a:r>
            <a:r>
              <a:rPr sz="2000" spc="45" dirty="0">
                <a:solidFill>
                  <a:srgbClr val="101E5B"/>
                </a:solidFill>
                <a:latin typeface="Verdana"/>
                <a:cs typeface="Verdana"/>
              </a:rPr>
              <a:t>intangibles </a:t>
            </a:r>
            <a:r>
              <a:rPr sz="2000" spc="30" dirty="0">
                <a:solidFill>
                  <a:srgbClr val="101E5B"/>
                </a:solidFill>
                <a:latin typeface="Verdana"/>
                <a:cs typeface="Verdana"/>
              </a:rPr>
              <a:t>representan  </a:t>
            </a:r>
            <a:r>
              <a:rPr sz="2000" spc="15" dirty="0">
                <a:solidFill>
                  <a:srgbClr val="101E5B"/>
                </a:solidFill>
                <a:latin typeface="Verdana"/>
                <a:cs typeface="Verdana"/>
              </a:rPr>
              <a:t>el </a:t>
            </a:r>
            <a:r>
              <a:rPr sz="2000" spc="-145" dirty="0">
                <a:solidFill>
                  <a:srgbClr val="101E5B"/>
                </a:solidFill>
                <a:latin typeface="Verdana"/>
                <a:cs typeface="Verdana"/>
              </a:rPr>
              <a:t>90% </a:t>
            </a:r>
            <a:r>
              <a:rPr sz="2000" spc="80" dirty="0">
                <a:solidFill>
                  <a:srgbClr val="101E5B"/>
                </a:solidFill>
                <a:latin typeface="Verdana"/>
                <a:cs typeface="Verdana"/>
              </a:rPr>
              <a:t>de </a:t>
            </a:r>
            <a:r>
              <a:rPr sz="2000" dirty="0">
                <a:solidFill>
                  <a:srgbClr val="101E5B"/>
                </a:solidFill>
                <a:latin typeface="Verdana"/>
                <a:cs typeface="Verdana"/>
              </a:rPr>
              <a:t>los </a:t>
            </a:r>
            <a:r>
              <a:rPr sz="2000" spc="5" dirty="0">
                <a:solidFill>
                  <a:srgbClr val="101E5B"/>
                </a:solidFill>
                <a:latin typeface="Verdana"/>
                <a:cs typeface="Verdana"/>
              </a:rPr>
              <a:t>activos  </a:t>
            </a:r>
            <a:r>
              <a:rPr sz="2000" spc="15" dirty="0">
                <a:solidFill>
                  <a:srgbClr val="101E5B"/>
                </a:solidFill>
                <a:latin typeface="Verdana"/>
                <a:cs typeface="Verdana"/>
              </a:rPr>
              <a:t>totales </a:t>
            </a:r>
            <a:r>
              <a:rPr sz="2000" spc="80" dirty="0">
                <a:solidFill>
                  <a:srgbClr val="101E5B"/>
                </a:solidFill>
                <a:latin typeface="Verdana"/>
                <a:cs typeface="Verdana"/>
              </a:rPr>
              <a:t>de </a:t>
            </a:r>
            <a:r>
              <a:rPr sz="2000" spc="-20" dirty="0">
                <a:solidFill>
                  <a:srgbClr val="101E5B"/>
                </a:solidFill>
                <a:latin typeface="Verdana"/>
                <a:cs typeface="Verdana"/>
              </a:rPr>
              <a:t>las </a:t>
            </a:r>
            <a:r>
              <a:rPr sz="2000" spc="30" dirty="0">
                <a:solidFill>
                  <a:srgbClr val="101E5B"/>
                </a:solidFill>
                <a:latin typeface="Verdana"/>
                <a:cs typeface="Verdana"/>
              </a:rPr>
              <a:t>empresas  </a:t>
            </a:r>
            <a:r>
              <a:rPr sz="2000" spc="40" dirty="0">
                <a:solidFill>
                  <a:srgbClr val="101E5B"/>
                </a:solidFill>
                <a:latin typeface="Verdana"/>
                <a:cs typeface="Verdana"/>
              </a:rPr>
              <a:t>pertenecientes </a:t>
            </a:r>
            <a:r>
              <a:rPr sz="2000" spc="-5" dirty="0">
                <a:solidFill>
                  <a:srgbClr val="101E5B"/>
                </a:solidFill>
                <a:latin typeface="Verdana"/>
                <a:cs typeface="Verdana"/>
              </a:rPr>
              <a:t>al  </a:t>
            </a:r>
            <a:r>
              <a:rPr sz="2000" spc="25" dirty="0">
                <a:solidFill>
                  <a:srgbClr val="101E5B"/>
                </a:solidFill>
                <a:latin typeface="Verdana"/>
                <a:cs typeface="Verdana"/>
              </a:rPr>
              <a:t>Standard </a:t>
            </a:r>
            <a:r>
              <a:rPr sz="2000" spc="75" dirty="0">
                <a:solidFill>
                  <a:srgbClr val="101E5B"/>
                </a:solidFill>
                <a:latin typeface="Verdana"/>
                <a:cs typeface="Verdana"/>
              </a:rPr>
              <a:t>and </a:t>
            </a:r>
            <a:r>
              <a:rPr sz="2000" spc="25" dirty="0">
                <a:solidFill>
                  <a:srgbClr val="101E5B"/>
                </a:solidFill>
                <a:latin typeface="Verdana"/>
                <a:cs typeface="Verdana"/>
              </a:rPr>
              <a:t>Poor’s  </a:t>
            </a:r>
            <a:r>
              <a:rPr sz="2000" spc="-90" dirty="0">
                <a:solidFill>
                  <a:srgbClr val="101E5B"/>
                </a:solidFill>
                <a:latin typeface="Verdana"/>
                <a:cs typeface="Verdana"/>
              </a:rPr>
              <a:t>(S&amp;P) </a:t>
            </a:r>
            <a:r>
              <a:rPr sz="2000" spc="-70" dirty="0">
                <a:solidFill>
                  <a:srgbClr val="101E5B"/>
                </a:solidFill>
                <a:latin typeface="Verdana"/>
                <a:cs typeface="Verdana"/>
              </a:rPr>
              <a:t>500. </a:t>
            </a:r>
            <a:r>
              <a:rPr sz="2000" spc="40" dirty="0">
                <a:solidFill>
                  <a:srgbClr val="101E5B"/>
                </a:solidFill>
                <a:latin typeface="Verdana"/>
                <a:cs typeface="Verdana"/>
              </a:rPr>
              <a:t>Mientras</a:t>
            </a:r>
            <a:r>
              <a:rPr sz="2000" spc="-420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01E5B"/>
                </a:solidFill>
                <a:latin typeface="Verdana"/>
                <a:cs typeface="Verdana"/>
              </a:rPr>
              <a:t>tanto,  </a:t>
            </a:r>
            <a:r>
              <a:rPr sz="2000" spc="70" dirty="0">
                <a:solidFill>
                  <a:srgbClr val="101E5B"/>
                </a:solidFill>
                <a:latin typeface="Verdana"/>
                <a:cs typeface="Verdana"/>
              </a:rPr>
              <a:t>en </a:t>
            </a:r>
            <a:r>
              <a:rPr sz="2000" spc="-20" dirty="0">
                <a:solidFill>
                  <a:srgbClr val="101E5B"/>
                </a:solidFill>
                <a:latin typeface="Verdana"/>
                <a:cs typeface="Verdana"/>
              </a:rPr>
              <a:t>las </a:t>
            </a:r>
            <a:r>
              <a:rPr sz="2000" spc="30" dirty="0">
                <a:solidFill>
                  <a:srgbClr val="101E5B"/>
                </a:solidFill>
                <a:latin typeface="Verdana"/>
                <a:cs typeface="Verdana"/>
              </a:rPr>
              <a:t>empresas  </a:t>
            </a:r>
            <a:r>
              <a:rPr sz="2000" spc="25" dirty="0">
                <a:solidFill>
                  <a:srgbClr val="101E5B"/>
                </a:solidFill>
                <a:latin typeface="Verdana"/>
                <a:cs typeface="Verdana"/>
              </a:rPr>
              <a:t>colombianas,</a:t>
            </a:r>
            <a:r>
              <a:rPr sz="2000" spc="-204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01E5B"/>
                </a:solidFill>
                <a:latin typeface="Verdana"/>
                <a:cs typeface="Verdana"/>
              </a:rPr>
              <a:t>este</a:t>
            </a:r>
            <a:r>
              <a:rPr sz="2000" spc="-200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101E5B"/>
                </a:solidFill>
                <a:latin typeface="Verdana"/>
                <a:cs typeface="Verdana"/>
              </a:rPr>
              <a:t>tipo</a:t>
            </a:r>
            <a:r>
              <a:rPr sz="2000" spc="-200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101E5B"/>
                </a:solidFill>
                <a:latin typeface="Verdana"/>
                <a:cs typeface="Verdana"/>
              </a:rPr>
              <a:t>de  </a:t>
            </a:r>
            <a:r>
              <a:rPr sz="2000" spc="5" dirty="0">
                <a:solidFill>
                  <a:srgbClr val="101E5B"/>
                </a:solidFill>
                <a:latin typeface="Verdana"/>
                <a:cs typeface="Verdana"/>
              </a:rPr>
              <a:t>activos</a:t>
            </a:r>
            <a:r>
              <a:rPr sz="2000" spc="-200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101E5B"/>
                </a:solidFill>
                <a:latin typeface="Verdana"/>
                <a:cs typeface="Verdana"/>
              </a:rPr>
              <a:t>solo</a:t>
            </a:r>
            <a:r>
              <a:rPr sz="2000" spc="-195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101E5B"/>
                </a:solidFill>
                <a:latin typeface="Verdana"/>
                <a:cs typeface="Verdana"/>
              </a:rPr>
              <a:t>alcanzaban</a:t>
            </a:r>
            <a:r>
              <a:rPr sz="2000" spc="-200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101E5B"/>
                </a:solidFill>
                <a:latin typeface="Verdana"/>
                <a:cs typeface="Verdana"/>
              </a:rPr>
              <a:t>el  </a:t>
            </a:r>
            <a:r>
              <a:rPr sz="2000" spc="-285" dirty="0">
                <a:solidFill>
                  <a:srgbClr val="101E5B"/>
                </a:solidFill>
                <a:latin typeface="Verdana"/>
                <a:cs typeface="Verdana"/>
              </a:rPr>
              <a:t>1.76% </a:t>
            </a:r>
            <a:r>
              <a:rPr sz="2000" spc="80" dirty="0">
                <a:solidFill>
                  <a:srgbClr val="101E5B"/>
                </a:solidFill>
                <a:latin typeface="Verdana"/>
                <a:cs typeface="Verdana"/>
              </a:rPr>
              <a:t>de </a:t>
            </a:r>
            <a:r>
              <a:rPr sz="2000" dirty="0">
                <a:solidFill>
                  <a:srgbClr val="101E5B"/>
                </a:solidFill>
                <a:latin typeface="Verdana"/>
                <a:cs typeface="Verdana"/>
              </a:rPr>
              <a:t>los </a:t>
            </a:r>
            <a:r>
              <a:rPr sz="2000" spc="5" dirty="0">
                <a:solidFill>
                  <a:srgbClr val="101E5B"/>
                </a:solidFill>
                <a:latin typeface="Verdana"/>
                <a:cs typeface="Verdana"/>
              </a:rPr>
              <a:t>activos  </a:t>
            </a:r>
            <a:r>
              <a:rPr sz="2000" spc="-25" dirty="0">
                <a:solidFill>
                  <a:srgbClr val="101E5B"/>
                </a:solidFill>
                <a:latin typeface="Verdana"/>
                <a:cs typeface="Verdana"/>
              </a:rPr>
              <a:t>totales. </a:t>
            </a:r>
            <a:r>
              <a:rPr sz="2000" dirty="0">
                <a:solidFill>
                  <a:srgbClr val="101E5B"/>
                </a:solidFill>
                <a:latin typeface="Verdana"/>
                <a:cs typeface="Verdana"/>
              </a:rPr>
              <a:t>(DNP,</a:t>
            </a:r>
            <a:r>
              <a:rPr sz="2000" spc="-350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101E5B"/>
                </a:solidFill>
                <a:latin typeface="Verdana"/>
                <a:cs typeface="Verdana"/>
              </a:rPr>
              <a:t>2021)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88388" y="3399624"/>
            <a:ext cx="1078865" cy="920115"/>
          </a:xfrm>
          <a:custGeom>
            <a:avLst/>
            <a:gdLst/>
            <a:ahLst/>
            <a:cxnLst/>
            <a:rect l="l" t="t" r="r" b="b"/>
            <a:pathLst>
              <a:path w="1078865" h="920114">
                <a:moveTo>
                  <a:pt x="921359" y="152844"/>
                </a:moveTo>
                <a:lnTo>
                  <a:pt x="920178" y="139420"/>
                </a:lnTo>
                <a:lnTo>
                  <a:pt x="913777" y="128625"/>
                </a:lnTo>
                <a:lnTo>
                  <a:pt x="902563" y="121412"/>
                </a:lnTo>
                <a:lnTo>
                  <a:pt x="886942" y="118745"/>
                </a:lnTo>
                <a:lnTo>
                  <a:pt x="848753" y="118948"/>
                </a:lnTo>
                <a:lnTo>
                  <a:pt x="810577" y="119684"/>
                </a:lnTo>
                <a:lnTo>
                  <a:pt x="734263" y="121589"/>
                </a:lnTo>
                <a:lnTo>
                  <a:pt x="680008" y="123507"/>
                </a:lnTo>
                <a:lnTo>
                  <a:pt x="625779" y="125780"/>
                </a:lnTo>
                <a:lnTo>
                  <a:pt x="571614" y="128778"/>
                </a:lnTo>
                <a:lnTo>
                  <a:pt x="517537" y="132892"/>
                </a:lnTo>
                <a:lnTo>
                  <a:pt x="463613" y="138480"/>
                </a:lnTo>
                <a:lnTo>
                  <a:pt x="409841" y="145948"/>
                </a:lnTo>
                <a:lnTo>
                  <a:pt x="356285" y="155676"/>
                </a:lnTo>
                <a:lnTo>
                  <a:pt x="309156" y="167678"/>
                </a:lnTo>
                <a:lnTo>
                  <a:pt x="247916" y="190106"/>
                </a:lnTo>
                <a:lnTo>
                  <a:pt x="206514" y="213525"/>
                </a:lnTo>
                <a:lnTo>
                  <a:pt x="169341" y="242506"/>
                </a:lnTo>
                <a:lnTo>
                  <a:pt x="136309" y="276936"/>
                </a:lnTo>
                <a:lnTo>
                  <a:pt x="107327" y="316687"/>
                </a:lnTo>
                <a:lnTo>
                  <a:pt x="82867" y="358978"/>
                </a:lnTo>
                <a:lnTo>
                  <a:pt x="62242" y="402590"/>
                </a:lnTo>
                <a:lnTo>
                  <a:pt x="45135" y="447459"/>
                </a:lnTo>
                <a:lnTo>
                  <a:pt x="31178" y="493433"/>
                </a:lnTo>
                <a:lnTo>
                  <a:pt x="20053" y="540435"/>
                </a:lnTo>
                <a:lnTo>
                  <a:pt x="11417" y="588352"/>
                </a:lnTo>
                <a:lnTo>
                  <a:pt x="5511" y="637133"/>
                </a:lnTo>
                <a:lnTo>
                  <a:pt x="2400" y="686015"/>
                </a:lnTo>
                <a:lnTo>
                  <a:pt x="1219" y="734961"/>
                </a:lnTo>
                <a:lnTo>
                  <a:pt x="1016" y="832904"/>
                </a:lnTo>
                <a:lnTo>
                  <a:pt x="215" y="881862"/>
                </a:lnTo>
                <a:lnTo>
                  <a:pt x="23177" y="919784"/>
                </a:lnTo>
                <a:lnTo>
                  <a:pt x="33528" y="919708"/>
                </a:lnTo>
                <a:lnTo>
                  <a:pt x="56921" y="842048"/>
                </a:lnTo>
                <a:lnTo>
                  <a:pt x="59372" y="738174"/>
                </a:lnTo>
                <a:lnTo>
                  <a:pt x="62001" y="686676"/>
                </a:lnTo>
                <a:lnTo>
                  <a:pt x="66675" y="635381"/>
                </a:lnTo>
                <a:lnTo>
                  <a:pt x="73736" y="584314"/>
                </a:lnTo>
                <a:lnTo>
                  <a:pt x="83578" y="533527"/>
                </a:lnTo>
                <a:lnTo>
                  <a:pt x="95872" y="486892"/>
                </a:lnTo>
                <a:lnTo>
                  <a:pt x="111633" y="441655"/>
                </a:lnTo>
                <a:lnTo>
                  <a:pt x="131064" y="397878"/>
                </a:lnTo>
                <a:lnTo>
                  <a:pt x="154381" y="355587"/>
                </a:lnTo>
                <a:lnTo>
                  <a:pt x="187325" y="310832"/>
                </a:lnTo>
                <a:lnTo>
                  <a:pt x="226479" y="274523"/>
                </a:lnTo>
                <a:lnTo>
                  <a:pt x="271881" y="246532"/>
                </a:lnTo>
                <a:lnTo>
                  <a:pt x="323634" y="226771"/>
                </a:lnTo>
                <a:lnTo>
                  <a:pt x="369163" y="215303"/>
                </a:lnTo>
                <a:lnTo>
                  <a:pt x="415086" y="206502"/>
                </a:lnTo>
                <a:lnTo>
                  <a:pt x="461314" y="199948"/>
                </a:lnTo>
                <a:lnTo>
                  <a:pt x="507784" y="195211"/>
                </a:lnTo>
                <a:lnTo>
                  <a:pt x="554393" y="191871"/>
                </a:lnTo>
                <a:lnTo>
                  <a:pt x="601967" y="189382"/>
                </a:lnTo>
                <a:lnTo>
                  <a:pt x="649554" y="187375"/>
                </a:lnTo>
                <a:lnTo>
                  <a:pt x="697153" y="185724"/>
                </a:lnTo>
                <a:lnTo>
                  <a:pt x="840003" y="181457"/>
                </a:lnTo>
                <a:lnTo>
                  <a:pt x="850493" y="181533"/>
                </a:lnTo>
                <a:lnTo>
                  <a:pt x="860996" y="182219"/>
                </a:lnTo>
                <a:lnTo>
                  <a:pt x="871499" y="183095"/>
                </a:lnTo>
                <a:lnTo>
                  <a:pt x="882002" y="183756"/>
                </a:lnTo>
                <a:lnTo>
                  <a:pt x="896442" y="181800"/>
                </a:lnTo>
                <a:lnTo>
                  <a:pt x="908570" y="175374"/>
                </a:lnTo>
                <a:lnTo>
                  <a:pt x="917244" y="165417"/>
                </a:lnTo>
                <a:lnTo>
                  <a:pt x="921359" y="152844"/>
                </a:lnTo>
                <a:close/>
              </a:path>
              <a:path w="1078865" h="920114">
                <a:moveTo>
                  <a:pt x="1078471" y="171729"/>
                </a:moveTo>
                <a:lnTo>
                  <a:pt x="1067092" y="123774"/>
                </a:lnTo>
                <a:lnTo>
                  <a:pt x="1041387" y="94780"/>
                </a:lnTo>
                <a:lnTo>
                  <a:pt x="1002499" y="65570"/>
                </a:lnTo>
                <a:lnTo>
                  <a:pt x="987653" y="55537"/>
                </a:lnTo>
                <a:lnTo>
                  <a:pt x="973112" y="45097"/>
                </a:lnTo>
                <a:lnTo>
                  <a:pt x="963625" y="37515"/>
                </a:lnTo>
                <a:lnTo>
                  <a:pt x="954468" y="29514"/>
                </a:lnTo>
                <a:lnTo>
                  <a:pt x="945616" y="21183"/>
                </a:lnTo>
                <a:lnTo>
                  <a:pt x="936993" y="12611"/>
                </a:lnTo>
                <a:lnTo>
                  <a:pt x="926782" y="4102"/>
                </a:lnTo>
                <a:lnTo>
                  <a:pt x="919657" y="889"/>
                </a:lnTo>
                <a:lnTo>
                  <a:pt x="904582" y="0"/>
                </a:lnTo>
                <a:lnTo>
                  <a:pt x="897267" y="2971"/>
                </a:lnTo>
                <a:lnTo>
                  <a:pt x="889546" y="10591"/>
                </a:lnTo>
                <a:lnTo>
                  <a:pt x="884567" y="20942"/>
                </a:lnTo>
                <a:lnTo>
                  <a:pt x="883158" y="32512"/>
                </a:lnTo>
                <a:lnTo>
                  <a:pt x="886155" y="43827"/>
                </a:lnTo>
                <a:lnTo>
                  <a:pt x="910590" y="73355"/>
                </a:lnTo>
                <a:lnTo>
                  <a:pt x="963841" y="112102"/>
                </a:lnTo>
                <a:lnTo>
                  <a:pt x="981595" y="125018"/>
                </a:lnTo>
                <a:lnTo>
                  <a:pt x="990854" y="132321"/>
                </a:lnTo>
                <a:lnTo>
                  <a:pt x="999883" y="139954"/>
                </a:lnTo>
                <a:lnTo>
                  <a:pt x="1017765" y="155486"/>
                </a:lnTo>
                <a:lnTo>
                  <a:pt x="1015936" y="166014"/>
                </a:lnTo>
                <a:lnTo>
                  <a:pt x="976807" y="185153"/>
                </a:lnTo>
                <a:lnTo>
                  <a:pt x="936955" y="202247"/>
                </a:lnTo>
                <a:lnTo>
                  <a:pt x="882675" y="218808"/>
                </a:lnTo>
                <a:lnTo>
                  <a:pt x="827887" y="233870"/>
                </a:lnTo>
                <a:lnTo>
                  <a:pt x="813193" y="238125"/>
                </a:lnTo>
                <a:lnTo>
                  <a:pt x="807059" y="242150"/>
                </a:lnTo>
                <a:lnTo>
                  <a:pt x="800023" y="248196"/>
                </a:lnTo>
                <a:lnTo>
                  <a:pt x="795616" y="255511"/>
                </a:lnTo>
                <a:lnTo>
                  <a:pt x="794004" y="263931"/>
                </a:lnTo>
                <a:lnTo>
                  <a:pt x="795299" y="273304"/>
                </a:lnTo>
                <a:lnTo>
                  <a:pt x="828789" y="292963"/>
                </a:lnTo>
                <a:lnTo>
                  <a:pt x="879779" y="279908"/>
                </a:lnTo>
                <a:lnTo>
                  <a:pt x="927595" y="267131"/>
                </a:lnTo>
                <a:lnTo>
                  <a:pt x="974559" y="251663"/>
                </a:lnTo>
                <a:lnTo>
                  <a:pt x="1019949" y="231305"/>
                </a:lnTo>
                <a:lnTo>
                  <a:pt x="1069187" y="193471"/>
                </a:lnTo>
                <a:lnTo>
                  <a:pt x="1078471" y="171729"/>
                </a:lnTo>
                <a:close/>
              </a:path>
            </a:pathLst>
          </a:custGeom>
          <a:solidFill>
            <a:srgbClr val="E76D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27362" y="5722518"/>
            <a:ext cx="768350" cy="1183640"/>
          </a:xfrm>
          <a:custGeom>
            <a:avLst/>
            <a:gdLst/>
            <a:ahLst/>
            <a:cxnLst/>
            <a:rect l="l" t="t" r="r" b="b"/>
            <a:pathLst>
              <a:path w="768350" h="1183640">
                <a:moveTo>
                  <a:pt x="703300" y="524522"/>
                </a:moveTo>
                <a:lnTo>
                  <a:pt x="702310" y="470103"/>
                </a:lnTo>
                <a:lnTo>
                  <a:pt x="698017" y="421665"/>
                </a:lnTo>
                <a:lnTo>
                  <a:pt x="685711" y="357606"/>
                </a:lnTo>
                <a:lnTo>
                  <a:pt x="669239" y="312978"/>
                </a:lnTo>
                <a:lnTo>
                  <a:pt x="646607" y="271640"/>
                </a:lnTo>
                <a:lnTo>
                  <a:pt x="617931" y="233514"/>
                </a:lnTo>
                <a:lnTo>
                  <a:pt x="583336" y="198513"/>
                </a:lnTo>
                <a:lnTo>
                  <a:pt x="545541" y="167589"/>
                </a:lnTo>
                <a:lnTo>
                  <a:pt x="505790" y="140233"/>
                </a:lnTo>
                <a:lnTo>
                  <a:pt x="464261" y="116141"/>
                </a:lnTo>
                <a:lnTo>
                  <a:pt x="421106" y="94996"/>
                </a:lnTo>
                <a:lnTo>
                  <a:pt x="376504" y="76466"/>
                </a:lnTo>
                <a:lnTo>
                  <a:pt x="330606" y="60248"/>
                </a:lnTo>
                <a:lnTo>
                  <a:pt x="283400" y="46583"/>
                </a:lnTo>
                <a:lnTo>
                  <a:pt x="235648" y="35674"/>
                </a:lnTo>
                <a:lnTo>
                  <a:pt x="187528" y="26644"/>
                </a:lnTo>
                <a:lnTo>
                  <a:pt x="90881" y="10718"/>
                </a:lnTo>
                <a:lnTo>
                  <a:pt x="42697" y="2070"/>
                </a:lnTo>
                <a:lnTo>
                  <a:pt x="36410" y="825"/>
                </a:lnTo>
                <a:lnTo>
                  <a:pt x="29375" y="0"/>
                </a:lnTo>
                <a:lnTo>
                  <a:pt x="23355" y="1625"/>
                </a:lnTo>
                <a:lnTo>
                  <a:pt x="13944" y="5270"/>
                </a:lnTo>
                <a:lnTo>
                  <a:pt x="6451" y="10858"/>
                </a:lnTo>
                <a:lnTo>
                  <a:pt x="1574" y="18643"/>
                </a:lnTo>
                <a:lnTo>
                  <a:pt x="0" y="28867"/>
                </a:lnTo>
                <a:lnTo>
                  <a:pt x="1701" y="38061"/>
                </a:lnTo>
                <a:lnTo>
                  <a:pt x="72885" y="64427"/>
                </a:lnTo>
                <a:lnTo>
                  <a:pt x="175018" y="83527"/>
                </a:lnTo>
                <a:lnTo>
                  <a:pt x="225425" y="94399"/>
                </a:lnTo>
                <a:lnTo>
                  <a:pt x="275310" y="107238"/>
                </a:lnTo>
                <a:lnTo>
                  <a:pt x="324573" y="122402"/>
                </a:lnTo>
                <a:lnTo>
                  <a:pt x="373126" y="140271"/>
                </a:lnTo>
                <a:lnTo>
                  <a:pt x="417182" y="159893"/>
                </a:lnTo>
                <a:lnTo>
                  <a:pt x="459295" y="182714"/>
                </a:lnTo>
                <a:lnTo>
                  <a:pt x="499402" y="208927"/>
                </a:lnTo>
                <a:lnTo>
                  <a:pt x="537400" y="238721"/>
                </a:lnTo>
                <a:lnTo>
                  <a:pt x="576275" y="278422"/>
                </a:lnTo>
                <a:lnTo>
                  <a:pt x="605840" y="322897"/>
                </a:lnTo>
                <a:lnTo>
                  <a:pt x="626173" y="372211"/>
                </a:lnTo>
                <a:lnTo>
                  <a:pt x="637374" y="426453"/>
                </a:lnTo>
                <a:lnTo>
                  <a:pt x="641375" y="473240"/>
                </a:lnTo>
                <a:lnTo>
                  <a:pt x="642696" y="519988"/>
                </a:lnTo>
                <a:lnTo>
                  <a:pt x="641743" y="566661"/>
                </a:lnTo>
                <a:lnTo>
                  <a:pt x="638962" y="613283"/>
                </a:lnTo>
                <a:lnTo>
                  <a:pt x="634771" y="659828"/>
                </a:lnTo>
                <a:lnTo>
                  <a:pt x="629589" y="707174"/>
                </a:lnTo>
                <a:lnTo>
                  <a:pt x="623925" y="754468"/>
                </a:lnTo>
                <a:lnTo>
                  <a:pt x="617918" y="801725"/>
                </a:lnTo>
                <a:lnTo>
                  <a:pt x="599198" y="943394"/>
                </a:lnTo>
                <a:lnTo>
                  <a:pt x="592531" y="974229"/>
                </a:lnTo>
                <a:lnTo>
                  <a:pt x="590181" y="984491"/>
                </a:lnTo>
                <a:lnTo>
                  <a:pt x="602640" y="1022223"/>
                </a:lnTo>
                <a:lnTo>
                  <a:pt x="627811" y="1029284"/>
                </a:lnTo>
                <a:lnTo>
                  <a:pt x="639508" y="1024699"/>
                </a:lnTo>
                <a:lnTo>
                  <a:pt x="659498" y="962075"/>
                </a:lnTo>
                <a:lnTo>
                  <a:pt x="664895" y="924267"/>
                </a:lnTo>
                <a:lnTo>
                  <a:pt x="675271" y="848652"/>
                </a:lnTo>
                <a:lnTo>
                  <a:pt x="682078" y="794791"/>
                </a:lnTo>
                <a:lnTo>
                  <a:pt x="688543" y="740892"/>
                </a:lnTo>
                <a:lnTo>
                  <a:pt x="694283" y="686955"/>
                </a:lnTo>
                <a:lnTo>
                  <a:pt x="698906" y="632929"/>
                </a:lnTo>
                <a:lnTo>
                  <a:pt x="702043" y="578789"/>
                </a:lnTo>
                <a:lnTo>
                  <a:pt x="703300" y="524522"/>
                </a:lnTo>
                <a:close/>
              </a:path>
              <a:path w="768350" h="1183640">
                <a:moveTo>
                  <a:pt x="767943" y="1036294"/>
                </a:moveTo>
                <a:lnTo>
                  <a:pt x="766178" y="1028585"/>
                </a:lnTo>
                <a:lnTo>
                  <a:pt x="759891" y="1019733"/>
                </a:lnTo>
                <a:lnTo>
                  <a:pt x="750481" y="1013155"/>
                </a:lnTo>
                <a:lnTo>
                  <a:pt x="739279" y="1009904"/>
                </a:lnTo>
                <a:lnTo>
                  <a:pt x="727646" y="1011059"/>
                </a:lnTo>
                <a:lnTo>
                  <a:pt x="694575" y="1030427"/>
                </a:lnTo>
                <a:lnTo>
                  <a:pt x="647776" y="1076769"/>
                </a:lnTo>
                <a:lnTo>
                  <a:pt x="632180" y="1092225"/>
                </a:lnTo>
                <a:lnTo>
                  <a:pt x="623481" y="1100175"/>
                </a:lnTo>
                <a:lnTo>
                  <a:pt x="614502" y="1107871"/>
                </a:lnTo>
                <a:lnTo>
                  <a:pt x="596303" y="1123022"/>
                </a:lnTo>
                <a:lnTo>
                  <a:pt x="586206" y="1119530"/>
                </a:lnTo>
                <a:lnTo>
                  <a:pt x="573595" y="1077849"/>
                </a:lnTo>
                <a:lnTo>
                  <a:pt x="563118" y="1035761"/>
                </a:lnTo>
                <a:lnTo>
                  <a:pt x="555485" y="979538"/>
                </a:lnTo>
                <a:lnTo>
                  <a:pt x="549414" y="923036"/>
                </a:lnTo>
                <a:lnTo>
                  <a:pt x="547573" y="907834"/>
                </a:lnTo>
                <a:lnTo>
                  <a:pt x="515721" y="884542"/>
                </a:lnTo>
                <a:lnTo>
                  <a:pt x="506590" y="887018"/>
                </a:lnTo>
                <a:lnTo>
                  <a:pt x="490943" y="914438"/>
                </a:lnTo>
                <a:lnTo>
                  <a:pt x="495642" y="966863"/>
                </a:lnTo>
                <a:lnTo>
                  <a:pt x="500570" y="1016114"/>
                </a:lnTo>
                <a:lnTo>
                  <a:pt x="508304" y="1064945"/>
                </a:lnTo>
                <a:lnTo>
                  <a:pt x="521119" y="1113015"/>
                </a:lnTo>
                <a:lnTo>
                  <a:pt x="550557" y="1167688"/>
                </a:lnTo>
                <a:lnTo>
                  <a:pt x="593826" y="1183551"/>
                </a:lnTo>
                <a:lnTo>
                  <a:pt x="619683" y="1176807"/>
                </a:lnTo>
                <a:lnTo>
                  <a:pt x="652424" y="1156093"/>
                </a:lnTo>
                <a:lnTo>
                  <a:pt x="687501" y="1122400"/>
                </a:lnTo>
                <a:lnTo>
                  <a:pt x="699782" y="1109357"/>
                </a:lnTo>
                <a:lnTo>
                  <a:pt x="712431" y="1096683"/>
                </a:lnTo>
                <a:lnTo>
                  <a:pt x="721423" y="1088529"/>
                </a:lnTo>
                <a:lnTo>
                  <a:pt x="730796" y="1080782"/>
                </a:lnTo>
                <a:lnTo>
                  <a:pt x="740448" y="1073378"/>
                </a:lnTo>
                <a:lnTo>
                  <a:pt x="750290" y="1066241"/>
                </a:lnTo>
                <a:lnTo>
                  <a:pt x="760323" y="1057529"/>
                </a:lnTo>
                <a:lnTo>
                  <a:pt x="764654" y="1050988"/>
                </a:lnTo>
                <a:lnTo>
                  <a:pt x="767943" y="1036294"/>
                </a:lnTo>
                <a:close/>
              </a:path>
            </a:pathLst>
          </a:custGeom>
          <a:solidFill>
            <a:srgbClr val="E76D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0733" y="7558417"/>
            <a:ext cx="1276985" cy="697865"/>
          </a:xfrm>
          <a:custGeom>
            <a:avLst/>
            <a:gdLst/>
            <a:ahLst/>
            <a:cxnLst/>
            <a:rect l="l" t="t" r="r" b="b"/>
            <a:pathLst>
              <a:path w="1276985" h="697865">
                <a:moveTo>
                  <a:pt x="300139" y="155067"/>
                </a:moveTo>
                <a:lnTo>
                  <a:pt x="249110" y="100037"/>
                </a:lnTo>
                <a:lnTo>
                  <a:pt x="210261" y="69367"/>
                </a:lnTo>
                <a:lnTo>
                  <a:pt x="169760" y="41008"/>
                </a:lnTo>
                <a:lnTo>
                  <a:pt x="126288" y="16814"/>
                </a:lnTo>
                <a:lnTo>
                  <a:pt x="66509" y="0"/>
                </a:lnTo>
                <a:lnTo>
                  <a:pt x="43535" y="5575"/>
                </a:lnTo>
                <a:lnTo>
                  <a:pt x="11925" y="43383"/>
                </a:lnTo>
                <a:lnTo>
                  <a:pt x="4076" y="81330"/>
                </a:lnTo>
                <a:lnTo>
                  <a:pt x="3238" y="112102"/>
                </a:lnTo>
                <a:lnTo>
                  <a:pt x="3937" y="129971"/>
                </a:lnTo>
                <a:lnTo>
                  <a:pt x="4787" y="147853"/>
                </a:lnTo>
                <a:lnTo>
                  <a:pt x="5118" y="165760"/>
                </a:lnTo>
                <a:lnTo>
                  <a:pt x="4737" y="177901"/>
                </a:lnTo>
                <a:lnTo>
                  <a:pt x="3797" y="190017"/>
                </a:lnTo>
                <a:lnTo>
                  <a:pt x="2413" y="202107"/>
                </a:lnTo>
                <a:lnTo>
                  <a:pt x="698" y="214147"/>
                </a:lnTo>
                <a:lnTo>
                  <a:pt x="0" y="227406"/>
                </a:lnTo>
                <a:lnTo>
                  <a:pt x="1689" y="235026"/>
                </a:lnTo>
                <a:lnTo>
                  <a:pt x="10020" y="247662"/>
                </a:lnTo>
                <a:lnTo>
                  <a:pt x="16751" y="251739"/>
                </a:lnTo>
                <a:lnTo>
                  <a:pt x="27482" y="253365"/>
                </a:lnTo>
                <a:lnTo>
                  <a:pt x="38747" y="251167"/>
                </a:lnTo>
                <a:lnTo>
                  <a:pt x="62687" y="218008"/>
                </a:lnTo>
                <a:lnTo>
                  <a:pt x="65354" y="177012"/>
                </a:lnTo>
                <a:lnTo>
                  <a:pt x="64363" y="133096"/>
                </a:lnTo>
                <a:lnTo>
                  <a:pt x="64084" y="111137"/>
                </a:lnTo>
                <a:lnTo>
                  <a:pt x="64401" y="99364"/>
                </a:lnTo>
                <a:lnTo>
                  <a:pt x="65112" y="87553"/>
                </a:lnTo>
                <a:lnTo>
                  <a:pt x="66852" y="63931"/>
                </a:lnTo>
                <a:lnTo>
                  <a:pt x="76377" y="59093"/>
                </a:lnTo>
                <a:lnTo>
                  <a:pt x="115125" y="78994"/>
                </a:lnTo>
                <a:lnTo>
                  <a:pt x="152666" y="100698"/>
                </a:lnTo>
                <a:lnTo>
                  <a:pt x="198412" y="134277"/>
                </a:lnTo>
                <a:lnTo>
                  <a:pt x="243268" y="169164"/>
                </a:lnTo>
                <a:lnTo>
                  <a:pt x="255473" y="178396"/>
                </a:lnTo>
                <a:lnTo>
                  <a:pt x="262369" y="180898"/>
                </a:lnTo>
                <a:lnTo>
                  <a:pt x="271424" y="182918"/>
                </a:lnTo>
                <a:lnTo>
                  <a:pt x="279920" y="182067"/>
                </a:lnTo>
                <a:lnTo>
                  <a:pt x="287642" y="178333"/>
                </a:lnTo>
                <a:lnTo>
                  <a:pt x="294360" y="171678"/>
                </a:lnTo>
                <a:lnTo>
                  <a:pt x="298932" y="163385"/>
                </a:lnTo>
                <a:lnTo>
                  <a:pt x="300139" y="155067"/>
                </a:lnTo>
                <a:close/>
              </a:path>
              <a:path w="1276985" h="697865">
                <a:moveTo>
                  <a:pt x="1276553" y="412407"/>
                </a:moveTo>
                <a:lnTo>
                  <a:pt x="1274343" y="403491"/>
                </a:lnTo>
                <a:lnTo>
                  <a:pt x="1268095" y="395249"/>
                </a:lnTo>
                <a:lnTo>
                  <a:pt x="1260297" y="390093"/>
                </a:lnTo>
                <a:lnTo>
                  <a:pt x="1252067" y="388213"/>
                </a:lnTo>
                <a:lnTo>
                  <a:pt x="1243609" y="389470"/>
                </a:lnTo>
                <a:lnTo>
                  <a:pt x="1235138" y="393712"/>
                </a:lnTo>
                <a:lnTo>
                  <a:pt x="1191882" y="422973"/>
                </a:lnTo>
                <a:lnTo>
                  <a:pt x="1170368" y="437781"/>
                </a:lnTo>
                <a:lnTo>
                  <a:pt x="1107186" y="483158"/>
                </a:lnTo>
                <a:lnTo>
                  <a:pt x="1064348" y="511860"/>
                </a:lnTo>
                <a:lnTo>
                  <a:pt x="1020457" y="538822"/>
                </a:lnTo>
                <a:lnTo>
                  <a:pt x="975321" y="563714"/>
                </a:lnTo>
                <a:lnTo>
                  <a:pt x="928738" y="586219"/>
                </a:lnTo>
                <a:lnTo>
                  <a:pt x="884008" y="604266"/>
                </a:lnTo>
                <a:lnTo>
                  <a:pt x="838339" y="618705"/>
                </a:lnTo>
                <a:lnTo>
                  <a:pt x="791629" y="629335"/>
                </a:lnTo>
                <a:lnTo>
                  <a:pt x="743800" y="635965"/>
                </a:lnTo>
                <a:lnTo>
                  <a:pt x="688225" y="636346"/>
                </a:lnTo>
                <a:lnTo>
                  <a:pt x="635698" y="626706"/>
                </a:lnTo>
                <a:lnTo>
                  <a:pt x="586105" y="607072"/>
                </a:lnTo>
                <a:lnTo>
                  <a:pt x="539318" y="577430"/>
                </a:lnTo>
                <a:lnTo>
                  <a:pt x="502881" y="547814"/>
                </a:lnTo>
                <a:lnTo>
                  <a:pt x="468350" y="516280"/>
                </a:lnTo>
                <a:lnTo>
                  <a:pt x="435432" y="483171"/>
                </a:lnTo>
                <a:lnTo>
                  <a:pt x="403834" y="448779"/>
                </a:lnTo>
                <a:lnTo>
                  <a:pt x="373265" y="413423"/>
                </a:lnTo>
                <a:lnTo>
                  <a:pt x="342811" y="376796"/>
                </a:lnTo>
                <a:lnTo>
                  <a:pt x="312724" y="339864"/>
                </a:lnTo>
                <a:lnTo>
                  <a:pt x="282917" y="302717"/>
                </a:lnTo>
                <a:lnTo>
                  <a:pt x="194030" y="190817"/>
                </a:lnTo>
                <a:lnTo>
                  <a:pt x="176491" y="164604"/>
                </a:lnTo>
                <a:lnTo>
                  <a:pt x="170738" y="155790"/>
                </a:lnTo>
                <a:lnTo>
                  <a:pt x="160528" y="145389"/>
                </a:lnTo>
                <a:lnTo>
                  <a:pt x="148132" y="139522"/>
                </a:lnTo>
                <a:lnTo>
                  <a:pt x="134950" y="138531"/>
                </a:lnTo>
                <a:lnTo>
                  <a:pt x="122428" y="142760"/>
                </a:lnTo>
                <a:lnTo>
                  <a:pt x="112382" y="151726"/>
                </a:lnTo>
                <a:lnTo>
                  <a:pt x="107556" y="163322"/>
                </a:lnTo>
                <a:lnTo>
                  <a:pt x="108483" y="176631"/>
                </a:lnTo>
                <a:lnTo>
                  <a:pt x="138709" y="221208"/>
                </a:lnTo>
                <a:lnTo>
                  <a:pt x="162140" y="251358"/>
                </a:lnTo>
                <a:lnTo>
                  <a:pt x="209334" y="311353"/>
                </a:lnTo>
                <a:lnTo>
                  <a:pt x="243332" y="353682"/>
                </a:lnTo>
                <a:lnTo>
                  <a:pt x="277596" y="395770"/>
                </a:lnTo>
                <a:lnTo>
                  <a:pt x="312420" y="437375"/>
                </a:lnTo>
                <a:lnTo>
                  <a:pt x="348056" y="478243"/>
                </a:lnTo>
                <a:lnTo>
                  <a:pt x="384822" y="518109"/>
                </a:lnTo>
                <a:lnTo>
                  <a:pt x="422973" y="556717"/>
                </a:lnTo>
                <a:lnTo>
                  <a:pt x="462800" y="593813"/>
                </a:lnTo>
                <a:lnTo>
                  <a:pt x="500621" y="624382"/>
                </a:lnTo>
                <a:lnTo>
                  <a:pt x="555244" y="660031"/>
                </a:lnTo>
                <a:lnTo>
                  <a:pt x="598779" y="679196"/>
                </a:lnTo>
                <a:lnTo>
                  <a:pt x="644245" y="691642"/>
                </a:lnTo>
                <a:lnTo>
                  <a:pt x="691591" y="697496"/>
                </a:lnTo>
                <a:lnTo>
                  <a:pt x="740791" y="696937"/>
                </a:lnTo>
                <a:lnTo>
                  <a:pt x="789305" y="691235"/>
                </a:lnTo>
                <a:lnTo>
                  <a:pt x="836587" y="681647"/>
                </a:lnTo>
                <a:lnTo>
                  <a:pt x="882764" y="668528"/>
                </a:lnTo>
                <a:lnTo>
                  <a:pt x="927963" y="652183"/>
                </a:lnTo>
                <a:lnTo>
                  <a:pt x="972273" y="632980"/>
                </a:lnTo>
                <a:lnTo>
                  <a:pt x="1015834" y="611225"/>
                </a:lnTo>
                <a:lnTo>
                  <a:pt x="1058456" y="586778"/>
                </a:lnTo>
                <a:lnTo>
                  <a:pt x="1099477" y="560006"/>
                </a:lnTo>
                <a:lnTo>
                  <a:pt x="1139405" y="531672"/>
                </a:lnTo>
                <a:lnTo>
                  <a:pt x="1218006" y="473227"/>
                </a:lnTo>
                <a:lnTo>
                  <a:pt x="1257706" y="444588"/>
                </a:lnTo>
                <a:lnTo>
                  <a:pt x="1262964" y="440918"/>
                </a:lnTo>
                <a:lnTo>
                  <a:pt x="1268450" y="436435"/>
                </a:lnTo>
                <a:lnTo>
                  <a:pt x="1271460" y="430974"/>
                </a:lnTo>
                <a:lnTo>
                  <a:pt x="1275372" y="421678"/>
                </a:lnTo>
                <a:lnTo>
                  <a:pt x="1276553" y="412407"/>
                </a:lnTo>
                <a:close/>
              </a:path>
            </a:pathLst>
          </a:custGeom>
          <a:solidFill>
            <a:srgbClr val="E76D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930" y="2501938"/>
            <a:ext cx="6910705" cy="1280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200" spc="509" dirty="0"/>
              <a:t>Sabías</a:t>
            </a:r>
            <a:r>
              <a:rPr sz="8200" spc="-750" dirty="0"/>
              <a:t> </a:t>
            </a:r>
            <a:r>
              <a:rPr sz="8200" spc="75" dirty="0"/>
              <a:t>que…</a:t>
            </a:r>
            <a:endParaRPr sz="8200"/>
          </a:p>
        </p:txBody>
      </p:sp>
      <p:sp>
        <p:nvSpPr>
          <p:cNvPr id="8" name="object 8"/>
          <p:cNvSpPr txBox="1"/>
          <p:nvPr/>
        </p:nvSpPr>
        <p:spPr>
          <a:xfrm>
            <a:off x="8748046" y="7099830"/>
            <a:ext cx="3324860" cy="22923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algn="ctr">
              <a:lnSpc>
                <a:spcPts val="2180"/>
              </a:lnSpc>
              <a:spcBef>
                <a:spcPts val="540"/>
              </a:spcBef>
            </a:pPr>
            <a:r>
              <a:rPr sz="2150" spc="70" dirty="0">
                <a:solidFill>
                  <a:srgbClr val="101E5B"/>
                </a:solidFill>
                <a:latin typeface="Verdana"/>
                <a:cs typeface="Verdana"/>
              </a:rPr>
              <a:t>Colombia cuenta</a:t>
            </a:r>
            <a:r>
              <a:rPr sz="2150" spc="-484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150" spc="95" dirty="0">
                <a:solidFill>
                  <a:srgbClr val="101E5B"/>
                </a:solidFill>
                <a:latin typeface="Verdana"/>
                <a:cs typeface="Verdana"/>
              </a:rPr>
              <a:t>con</a:t>
            </a:r>
            <a:r>
              <a:rPr sz="2150" spc="-204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150" spc="15" dirty="0">
                <a:solidFill>
                  <a:srgbClr val="101E5B"/>
                </a:solidFill>
                <a:latin typeface="Verdana"/>
                <a:cs typeface="Verdana"/>
              </a:rPr>
              <a:t>el  </a:t>
            </a:r>
            <a:r>
              <a:rPr sz="2150" spc="80" dirty="0">
                <a:solidFill>
                  <a:srgbClr val="101E5B"/>
                </a:solidFill>
                <a:latin typeface="Verdana"/>
                <a:cs typeface="Verdana"/>
              </a:rPr>
              <a:t>Compes </a:t>
            </a:r>
            <a:r>
              <a:rPr sz="2150" spc="-55" dirty="0">
                <a:solidFill>
                  <a:srgbClr val="101E5B"/>
                </a:solidFill>
                <a:latin typeface="Verdana"/>
                <a:cs typeface="Verdana"/>
              </a:rPr>
              <a:t>3920 </a:t>
            </a:r>
            <a:r>
              <a:rPr sz="2150" spc="90" dirty="0">
                <a:solidFill>
                  <a:srgbClr val="101E5B"/>
                </a:solidFill>
                <a:latin typeface="Verdana"/>
                <a:cs typeface="Verdana"/>
              </a:rPr>
              <a:t>de </a:t>
            </a:r>
            <a:r>
              <a:rPr sz="2150" spc="-150" dirty="0">
                <a:solidFill>
                  <a:srgbClr val="101E5B"/>
                </a:solidFill>
                <a:latin typeface="Verdana"/>
                <a:cs typeface="Verdana"/>
              </a:rPr>
              <a:t>2018  </a:t>
            </a:r>
            <a:r>
              <a:rPr sz="2150" spc="25" dirty="0">
                <a:solidFill>
                  <a:srgbClr val="101E5B"/>
                </a:solidFill>
                <a:latin typeface="Verdana"/>
                <a:cs typeface="Verdana"/>
              </a:rPr>
              <a:t>(Política </a:t>
            </a:r>
            <a:r>
              <a:rPr sz="2150" spc="50" dirty="0">
                <a:solidFill>
                  <a:srgbClr val="101E5B"/>
                </a:solidFill>
                <a:latin typeface="Verdana"/>
                <a:cs typeface="Verdana"/>
              </a:rPr>
              <a:t>nacional </a:t>
            </a:r>
            <a:r>
              <a:rPr sz="2150" spc="90" dirty="0">
                <a:solidFill>
                  <a:srgbClr val="101E5B"/>
                </a:solidFill>
                <a:latin typeface="Verdana"/>
                <a:cs typeface="Verdana"/>
              </a:rPr>
              <a:t>de  </a:t>
            </a:r>
            <a:r>
              <a:rPr sz="2150" spc="40" dirty="0">
                <a:solidFill>
                  <a:srgbClr val="101E5B"/>
                </a:solidFill>
                <a:latin typeface="Verdana"/>
                <a:cs typeface="Verdana"/>
              </a:rPr>
              <a:t>explotación </a:t>
            </a:r>
            <a:r>
              <a:rPr sz="2150" spc="90" dirty="0">
                <a:solidFill>
                  <a:srgbClr val="101E5B"/>
                </a:solidFill>
                <a:latin typeface="Verdana"/>
                <a:cs typeface="Verdana"/>
              </a:rPr>
              <a:t>de </a:t>
            </a:r>
            <a:r>
              <a:rPr sz="2150" spc="-55" dirty="0">
                <a:solidFill>
                  <a:srgbClr val="101E5B"/>
                </a:solidFill>
                <a:latin typeface="Verdana"/>
                <a:cs typeface="Verdana"/>
              </a:rPr>
              <a:t>datos).  </a:t>
            </a:r>
            <a:r>
              <a:rPr sz="2150" spc="80" dirty="0">
                <a:solidFill>
                  <a:srgbClr val="101E5B"/>
                </a:solidFill>
                <a:latin typeface="Verdana"/>
                <a:cs typeface="Verdana"/>
              </a:rPr>
              <a:t>Reconoce </a:t>
            </a:r>
            <a:r>
              <a:rPr sz="2150" spc="-5" dirty="0">
                <a:solidFill>
                  <a:srgbClr val="101E5B"/>
                </a:solidFill>
                <a:latin typeface="Verdana"/>
                <a:cs typeface="Verdana"/>
              </a:rPr>
              <a:t>a </a:t>
            </a:r>
            <a:r>
              <a:rPr sz="2150" dirty="0">
                <a:solidFill>
                  <a:srgbClr val="101E5B"/>
                </a:solidFill>
                <a:latin typeface="Verdana"/>
                <a:cs typeface="Verdana"/>
              </a:rPr>
              <a:t>los </a:t>
            </a:r>
            <a:r>
              <a:rPr sz="2150" spc="35" dirty="0">
                <a:solidFill>
                  <a:srgbClr val="101E5B"/>
                </a:solidFill>
                <a:latin typeface="Verdana"/>
                <a:cs typeface="Verdana"/>
              </a:rPr>
              <a:t>datos  </a:t>
            </a:r>
            <a:r>
              <a:rPr sz="2150" spc="114" dirty="0">
                <a:solidFill>
                  <a:srgbClr val="101E5B"/>
                </a:solidFill>
                <a:latin typeface="Verdana"/>
                <a:cs typeface="Verdana"/>
              </a:rPr>
              <a:t>como </a:t>
            </a:r>
            <a:r>
              <a:rPr sz="2150" spc="70" dirty="0">
                <a:solidFill>
                  <a:srgbClr val="101E5B"/>
                </a:solidFill>
                <a:latin typeface="Verdana"/>
                <a:cs typeface="Verdana"/>
              </a:rPr>
              <a:t>elemento</a:t>
            </a:r>
            <a:r>
              <a:rPr sz="2150" spc="-530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2150" spc="35" dirty="0">
                <a:solidFill>
                  <a:srgbClr val="101E5B"/>
                </a:solidFill>
                <a:latin typeface="Verdana"/>
                <a:cs typeface="Verdana"/>
              </a:rPr>
              <a:t>central  </a:t>
            </a:r>
            <a:r>
              <a:rPr sz="2150" spc="90" dirty="0">
                <a:solidFill>
                  <a:srgbClr val="101E5B"/>
                </a:solidFill>
                <a:latin typeface="Verdana"/>
                <a:cs typeface="Verdana"/>
              </a:rPr>
              <a:t>de </a:t>
            </a:r>
            <a:r>
              <a:rPr sz="2150" spc="-5" dirty="0">
                <a:solidFill>
                  <a:srgbClr val="101E5B"/>
                </a:solidFill>
                <a:latin typeface="Verdana"/>
                <a:cs typeface="Verdana"/>
              </a:rPr>
              <a:t>la </a:t>
            </a:r>
            <a:r>
              <a:rPr sz="2150" spc="35" dirty="0">
                <a:solidFill>
                  <a:srgbClr val="101E5B"/>
                </a:solidFill>
                <a:latin typeface="Verdana"/>
                <a:cs typeface="Verdana"/>
              </a:rPr>
              <a:t>4ta revolución  </a:t>
            </a:r>
            <a:r>
              <a:rPr sz="2150" spc="30" dirty="0">
                <a:solidFill>
                  <a:srgbClr val="101E5B"/>
                </a:solidFill>
                <a:latin typeface="Verdana"/>
                <a:cs typeface="Verdana"/>
              </a:rPr>
              <a:t>industrial</a:t>
            </a:r>
            <a:endParaRPr sz="2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15776"/>
            <a:ext cx="7810499" cy="5467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119" y="1931022"/>
            <a:ext cx="6720205" cy="1005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400" spc="114" dirty="0">
                <a:solidFill>
                  <a:srgbClr val="F58511"/>
                </a:solidFill>
              </a:rPr>
              <a:t>Big</a:t>
            </a:r>
            <a:r>
              <a:rPr sz="6400" spc="-575" dirty="0">
                <a:solidFill>
                  <a:srgbClr val="F58511"/>
                </a:solidFill>
              </a:rPr>
              <a:t> </a:t>
            </a:r>
            <a:r>
              <a:rPr sz="6400" spc="660" dirty="0">
                <a:solidFill>
                  <a:srgbClr val="F58511"/>
                </a:solidFill>
              </a:rPr>
              <a:t>data</a:t>
            </a:r>
            <a:r>
              <a:rPr sz="6400" spc="-575" dirty="0">
                <a:solidFill>
                  <a:srgbClr val="F58511"/>
                </a:solidFill>
              </a:rPr>
              <a:t> </a:t>
            </a:r>
            <a:r>
              <a:rPr sz="6400" spc="445" dirty="0">
                <a:solidFill>
                  <a:srgbClr val="F58511"/>
                </a:solidFill>
              </a:rPr>
              <a:t>en</a:t>
            </a:r>
            <a:r>
              <a:rPr sz="6400" spc="-575" dirty="0">
                <a:solidFill>
                  <a:srgbClr val="F58511"/>
                </a:solidFill>
              </a:rPr>
              <a:t> </a:t>
            </a:r>
            <a:r>
              <a:rPr sz="6400" spc="-15" dirty="0">
                <a:solidFill>
                  <a:srgbClr val="F58511"/>
                </a:solidFill>
              </a:rPr>
              <a:t>1939</a:t>
            </a:r>
            <a:endParaRPr sz="6400"/>
          </a:p>
        </p:txBody>
      </p:sp>
      <p:sp>
        <p:nvSpPr>
          <p:cNvPr id="4" name="object 4"/>
          <p:cNvSpPr txBox="1"/>
          <p:nvPr/>
        </p:nvSpPr>
        <p:spPr>
          <a:xfrm>
            <a:off x="8294667" y="4455295"/>
            <a:ext cx="5033010" cy="35413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3420"/>
              </a:lnSpc>
              <a:spcBef>
                <a:spcPts val="495"/>
              </a:spcBef>
            </a:pPr>
            <a:r>
              <a:rPr sz="3100" spc="25" dirty="0">
                <a:solidFill>
                  <a:srgbClr val="122C45"/>
                </a:solidFill>
                <a:latin typeface="Verdana"/>
                <a:cs typeface="Verdana"/>
              </a:rPr>
              <a:t>Trasporte </a:t>
            </a:r>
            <a:r>
              <a:rPr sz="3100" spc="135" dirty="0">
                <a:solidFill>
                  <a:srgbClr val="122C45"/>
                </a:solidFill>
                <a:latin typeface="Verdana"/>
                <a:cs typeface="Verdana"/>
              </a:rPr>
              <a:t>de </a:t>
            </a:r>
            <a:r>
              <a:rPr sz="3100" spc="85" dirty="0">
                <a:solidFill>
                  <a:srgbClr val="122C45"/>
                </a:solidFill>
                <a:latin typeface="Verdana"/>
                <a:cs typeface="Verdana"/>
              </a:rPr>
              <a:t>Londres  </a:t>
            </a:r>
            <a:r>
              <a:rPr sz="3100" spc="65" dirty="0">
                <a:solidFill>
                  <a:srgbClr val="122C45"/>
                </a:solidFill>
                <a:latin typeface="Verdana"/>
                <a:cs typeface="Verdana"/>
              </a:rPr>
              <a:t>examina </a:t>
            </a:r>
            <a:r>
              <a:rPr sz="3100" spc="90" dirty="0">
                <a:solidFill>
                  <a:srgbClr val="122C45"/>
                </a:solidFill>
                <a:latin typeface="Verdana"/>
                <a:cs typeface="Verdana"/>
              </a:rPr>
              <a:t>algunos </a:t>
            </a:r>
            <a:r>
              <a:rPr sz="3100" spc="135" dirty="0">
                <a:solidFill>
                  <a:srgbClr val="122C45"/>
                </a:solidFill>
                <a:latin typeface="Verdana"/>
                <a:cs typeface="Verdana"/>
              </a:rPr>
              <a:t>de </a:t>
            </a:r>
            <a:r>
              <a:rPr sz="3100" spc="25" dirty="0">
                <a:solidFill>
                  <a:srgbClr val="122C45"/>
                </a:solidFill>
                <a:latin typeface="Verdana"/>
                <a:cs typeface="Verdana"/>
              </a:rPr>
              <a:t>los  </a:t>
            </a:r>
            <a:r>
              <a:rPr sz="3100" spc="80" dirty="0">
                <a:solidFill>
                  <a:srgbClr val="122C45"/>
                </a:solidFill>
                <a:latin typeface="Verdana"/>
                <a:cs typeface="Verdana"/>
              </a:rPr>
              <a:t>cuatro millones </a:t>
            </a:r>
            <a:r>
              <a:rPr sz="3100" spc="135" dirty="0">
                <a:solidFill>
                  <a:srgbClr val="122C45"/>
                </a:solidFill>
                <a:latin typeface="Verdana"/>
                <a:cs typeface="Verdana"/>
              </a:rPr>
              <a:t>de  </a:t>
            </a:r>
            <a:r>
              <a:rPr sz="3100" spc="75" dirty="0">
                <a:solidFill>
                  <a:srgbClr val="122C45"/>
                </a:solidFill>
                <a:latin typeface="Verdana"/>
                <a:cs typeface="Verdana"/>
              </a:rPr>
              <a:t>boletos </a:t>
            </a:r>
            <a:r>
              <a:rPr sz="3100" spc="95" dirty="0">
                <a:solidFill>
                  <a:srgbClr val="122C45"/>
                </a:solidFill>
                <a:latin typeface="Verdana"/>
                <a:cs typeface="Verdana"/>
              </a:rPr>
              <a:t>del </a:t>
            </a:r>
            <a:r>
              <a:rPr sz="3100" spc="100" dirty="0">
                <a:solidFill>
                  <a:srgbClr val="122C45"/>
                </a:solidFill>
                <a:latin typeface="Verdana"/>
                <a:cs typeface="Verdana"/>
              </a:rPr>
              <a:t>metro </a:t>
            </a:r>
            <a:r>
              <a:rPr sz="3100" spc="45" dirty="0">
                <a:solidFill>
                  <a:srgbClr val="122C45"/>
                </a:solidFill>
                <a:latin typeface="Verdana"/>
                <a:cs typeface="Verdana"/>
              </a:rPr>
              <a:t>para  </a:t>
            </a:r>
            <a:r>
              <a:rPr sz="3100" spc="75" dirty="0">
                <a:solidFill>
                  <a:srgbClr val="122C45"/>
                </a:solidFill>
                <a:latin typeface="Verdana"/>
                <a:cs typeface="Verdana"/>
              </a:rPr>
              <a:t>descubrir</a:t>
            </a:r>
            <a:r>
              <a:rPr sz="3100" spc="-265" dirty="0">
                <a:solidFill>
                  <a:srgbClr val="122C45"/>
                </a:solidFill>
                <a:latin typeface="Verdana"/>
                <a:cs typeface="Verdana"/>
              </a:rPr>
              <a:t> </a:t>
            </a:r>
            <a:r>
              <a:rPr sz="3100" spc="-5" dirty="0">
                <a:solidFill>
                  <a:srgbClr val="122C45"/>
                </a:solidFill>
                <a:latin typeface="Verdana"/>
                <a:cs typeface="Verdana"/>
              </a:rPr>
              <a:t>las</a:t>
            </a:r>
            <a:r>
              <a:rPr sz="3100" spc="-265" dirty="0">
                <a:solidFill>
                  <a:srgbClr val="122C45"/>
                </a:solidFill>
                <a:latin typeface="Verdana"/>
                <a:cs typeface="Verdana"/>
              </a:rPr>
              <a:t> </a:t>
            </a:r>
            <a:r>
              <a:rPr sz="3100" spc="30" dirty="0">
                <a:solidFill>
                  <a:srgbClr val="122C45"/>
                </a:solidFill>
                <a:latin typeface="Verdana"/>
                <a:cs typeface="Verdana"/>
              </a:rPr>
              <a:t>rutas</a:t>
            </a:r>
            <a:r>
              <a:rPr sz="3100" spc="-265" dirty="0">
                <a:solidFill>
                  <a:srgbClr val="122C45"/>
                </a:solidFill>
                <a:latin typeface="Verdana"/>
                <a:cs typeface="Verdana"/>
              </a:rPr>
              <a:t> </a:t>
            </a:r>
            <a:r>
              <a:rPr sz="3100" spc="85" dirty="0">
                <a:solidFill>
                  <a:srgbClr val="122C45"/>
                </a:solidFill>
                <a:latin typeface="Verdana"/>
                <a:cs typeface="Verdana"/>
              </a:rPr>
              <a:t>más</a:t>
            </a:r>
            <a:r>
              <a:rPr sz="3100" spc="-265" dirty="0">
                <a:solidFill>
                  <a:srgbClr val="122C45"/>
                </a:solidFill>
                <a:latin typeface="Verdana"/>
                <a:cs typeface="Verdana"/>
              </a:rPr>
              <a:t> </a:t>
            </a:r>
            <a:r>
              <a:rPr sz="3100" spc="-85" dirty="0">
                <a:solidFill>
                  <a:srgbClr val="122C45"/>
                </a:solidFill>
                <a:latin typeface="Verdana"/>
                <a:cs typeface="Verdana"/>
              </a:rPr>
              <a:t>y  </a:t>
            </a:r>
            <a:r>
              <a:rPr sz="3100" spc="114" dirty="0">
                <a:solidFill>
                  <a:srgbClr val="122C45"/>
                </a:solidFill>
                <a:latin typeface="Verdana"/>
                <a:cs typeface="Verdana"/>
              </a:rPr>
              <a:t>menos </a:t>
            </a:r>
            <a:r>
              <a:rPr sz="3100" spc="45" dirty="0">
                <a:solidFill>
                  <a:srgbClr val="122C45"/>
                </a:solidFill>
                <a:latin typeface="Verdana"/>
                <a:cs typeface="Verdana"/>
              </a:rPr>
              <a:t>utilizadas para  </a:t>
            </a:r>
            <a:r>
              <a:rPr sz="3100" spc="40" dirty="0">
                <a:solidFill>
                  <a:srgbClr val="122C45"/>
                </a:solidFill>
                <a:latin typeface="Verdana"/>
                <a:cs typeface="Verdana"/>
              </a:rPr>
              <a:t>ayudar </a:t>
            </a:r>
            <a:r>
              <a:rPr sz="3100" spc="15" dirty="0">
                <a:solidFill>
                  <a:srgbClr val="122C45"/>
                </a:solidFill>
                <a:latin typeface="Verdana"/>
                <a:cs typeface="Verdana"/>
              </a:rPr>
              <a:t>al </a:t>
            </a:r>
            <a:r>
              <a:rPr sz="3100" spc="40" dirty="0">
                <a:solidFill>
                  <a:srgbClr val="122C45"/>
                </a:solidFill>
                <a:latin typeface="Verdana"/>
                <a:cs typeface="Verdana"/>
              </a:rPr>
              <a:t>desarrollo </a:t>
            </a:r>
            <a:r>
              <a:rPr sz="3100" spc="135" dirty="0">
                <a:solidFill>
                  <a:srgbClr val="122C45"/>
                </a:solidFill>
                <a:latin typeface="Verdana"/>
                <a:cs typeface="Verdana"/>
              </a:rPr>
              <a:t>de  </a:t>
            </a:r>
            <a:r>
              <a:rPr sz="3100" spc="50" dirty="0">
                <a:solidFill>
                  <a:srgbClr val="122C45"/>
                </a:solidFill>
                <a:latin typeface="Verdana"/>
                <a:cs typeface="Verdana"/>
              </a:rPr>
              <a:t>infraestructura</a:t>
            </a:r>
            <a:r>
              <a:rPr sz="3100" spc="-260" dirty="0">
                <a:solidFill>
                  <a:srgbClr val="122C45"/>
                </a:solidFill>
                <a:latin typeface="Verdana"/>
                <a:cs typeface="Verdana"/>
              </a:rPr>
              <a:t> </a:t>
            </a:r>
            <a:r>
              <a:rPr sz="3100" spc="60" dirty="0">
                <a:solidFill>
                  <a:srgbClr val="122C45"/>
                </a:solidFill>
                <a:latin typeface="Verdana"/>
                <a:cs typeface="Verdana"/>
              </a:rPr>
              <a:t>futura</a:t>
            </a:r>
            <a:endParaRPr sz="3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658" y="3901439"/>
            <a:ext cx="5819759" cy="4048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7500" y="3901439"/>
            <a:ext cx="5886449" cy="4048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7958" y="1624037"/>
            <a:ext cx="7223759" cy="131445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2700" marR="5080">
              <a:lnSpc>
                <a:spcPct val="72700"/>
              </a:lnSpc>
              <a:spcBef>
                <a:spcPts val="1700"/>
              </a:spcBef>
            </a:pPr>
            <a:r>
              <a:rPr sz="4900" b="1" spc="275" dirty="0">
                <a:solidFill>
                  <a:srgbClr val="FF914D"/>
                </a:solidFill>
                <a:latin typeface="Arial"/>
                <a:cs typeface="Arial"/>
              </a:rPr>
              <a:t>Audiencias</a:t>
            </a:r>
            <a:r>
              <a:rPr sz="4900" b="1" spc="-445" dirty="0">
                <a:solidFill>
                  <a:srgbClr val="FF914D"/>
                </a:solidFill>
                <a:latin typeface="Arial"/>
                <a:cs typeface="Arial"/>
              </a:rPr>
              <a:t> </a:t>
            </a:r>
            <a:r>
              <a:rPr sz="4900" b="1" spc="310" dirty="0">
                <a:solidFill>
                  <a:srgbClr val="FF914D"/>
                </a:solidFill>
                <a:latin typeface="Arial"/>
                <a:cs typeface="Arial"/>
              </a:rPr>
              <a:t>virtuales</a:t>
            </a:r>
            <a:r>
              <a:rPr sz="4900" b="1" spc="-445" dirty="0">
                <a:solidFill>
                  <a:srgbClr val="FF914D"/>
                </a:solidFill>
                <a:latin typeface="Arial"/>
                <a:cs typeface="Arial"/>
              </a:rPr>
              <a:t> </a:t>
            </a:r>
            <a:r>
              <a:rPr sz="4900" b="1" spc="1195" dirty="0">
                <a:solidFill>
                  <a:srgbClr val="FF914D"/>
                </a:solidFill>
                <a:latin typeface="Arial"/>
                <a:cs typeface="Arial"/>
              </a:rPr>
              <a:t>-  </a:t>
            </a:r>
            <a:r>
              <a:rPr sz="4900" b="1" spc="380" dirty="0">
                <a:solidFill>
                  <a:srgbClr val="FF914D"/>
                </a:solidFill>
                <a:latin typeface="Arial"/>
                <a:cs typeface="Arial"/>
              </a:rPr>
              <a:t>remotas</a:t>
            </a:r>
            <a:endParaRPr sz="4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4739" y="7195914"/>
            <a:ext cx="281305" cy="200660"/>
          </a:xfrm>
          <a:custGeom>
            <a:avLst/>
            <a:gdLst/>
            <a:ahLst/>
            <a:cxnLst/>
            <a:rect l="l" t="t" r="r" b="b"/>
            <a:pathLst>
              <a:path w="281305" h="200659">
                <a:moveTo>
                  <a:pt x="118275" y="200170"/>
                </a:moveTo>
                <a:lnTo>
                  <a:pt x="102995" y="200170"/>
                </a:lnTo>
                <a:lnTo>
                  <a:pt x="95354" y="197245"/>
                </a:lnTo>
                <a:lnTo>
                  <a:pt x="0" y="101890"/>
                </a:lnTo>
                <a:lnTo>
                  <a:pt x="42200" y="59690"/>
                </a:lnTo>
                <a:lnTo>
                  <a:pt x="110635" y="128124"/>
                </a:lnTo>
                <a:lnTo>
                  <a:pt x="238760" y="0"/>
                </a:lnTo>
                <a:lnTo>
                  <a:pt x="280960" y="42200"/>
                </a:lnTo>
                <a:lnTo>
                  <a:pt x="125916" y="197245"/>
                </a:lnTo>
                <a:lnTo>
                  <a:pt x="118275" y="200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8230" y="7195914"/>
            <a:ext cx="281305" cy="200660"/>
          </a:xfrm>
          <a:custGeom>
            <a:avLst/>
            <a:gdLst/>
            <a:ahLst/>
            <a:cxnLst/>
            <a:rect l="l" t="t" r="r" b="b"/>
            <a:pathLst>
              <a:path w="281304" h="200659">
                <a:moveTo>
                  <a:pt x="118275" y="200170"/>
                </a:moveTo>
                <a:lnTo>
                  <a:pt x="102995" y="200170"/>
                </a:lnTo>
                <a:lnTo>
                  <a:pt x="95354" y="197245"/>
                </a:lnTo>
                <a:lnTo>
                  <a:pt x="0" y="101890"/>
                </a:lnTo>
                <a:lnTo>
                  <a:pt x="42200" y="59690"/>
                </a:lnTo>
                <a:lnTo>
                  <a:pt x="110635" y="128124"/>
                </a:lnTo>
                <a:lnTo>
                  <a:pt x="238760" y="0"/>
                </a:lnTo>
                <a:lnTo>
                  <a:pt x="280960" y="42200"/>
                </a:lnTo>
                <a:lnTo>
                  <a:pt x="125916" y="197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613" y="6411200"/>
            <a:ext cx="1790700" cy="1790700"/>
          </a:xfrm>
          <a:custGeom>
            <a:avLst/>
            <a:gdLst/>
            <a:ahLst/>
            <a:cxnLst/>
            <a:rect l="l" t="t" r="r" b="b"/>
            <a:pathLst>
              <a:path w="1790700" h="1790700">
                <a:moveTo>
                  <a:pt x="409079" y="1453667"/>
                </a:moveTo>
                <a:lnTo>
                  <a:pt x="366877" y="1411465"/>
                </a:lnTo>
                <a:lnTo>
                  <a:pt x="238760" y="1539595"/>
                </a:lnTo>
                <a:lnTo>
                  <a:pt x="170319" y="1471155"/>
                </a:lnTo>
                <a:lnTo>
                  <a:pt x="128117" y="1513357"/>
                </a:lnTo>
                <a:lnTo>
                  <a:pt x="223469" y="1608709"/>
                </a:lnTo>
                <a:lnTo>
                  <a:pt x="231114" y="1611630"/>
                </a:lnTo>
                <a:lnTo>
                  <a:pt x="246392" y="1611630"/>
                </a:lnTo>
                <a:lnTo>
                  <a:pt x="254038" y="1608709"/>
                </a:lnTo>
                <a:lnTo>
                  <a:pt x="409079" y="1453667"/>
                </a:lnTo>
                <a:close/>
              </a:path>
              <a:path w="1790700" h="1790700">
                <a:moveTo>
                  <a:pt x="409079" y="200177"/>
                </a:moveTo>
                <a:lnTo>
                  <a:pt x="366877" y="157975"/>
                </a:lnTo>
                <a:lnTo>
                  <a:pt x="238760" y="286092"/>
                </a:lnTo>
                <a:lnTo>
                  <a:pt x="170319" y="217665"/>
                </a:lnTo>
                <a:lnTo>
                  <a:pt x="128117" y="259867"/>
                </a:lnTo>
                <a:lnTo>
                  <a:pt x="223469" y="355219"/>
                </a:lnTo>
                <a:lnTo>
                  <a:pt x="231114" y="358140"/>
                </a:lnTo>
                <a:lnTo>
                  <a:pt x="246392" y="358140"/>
                </a:lnTo>
                <a:lnTo>
                  <a:pt x="254038" y="355219"/>
                </a:lnTo>
                <a:lnTo>
                  <a:pt x="409079" y="200177"/>
                </a:lnTo>
                <a:close/>
              </a:path>
              <a:path w="1790700" h="1790700">
                <a:moveTo>
                  <a:pt x="1035824" y="1453667"/>
                </a:moveTo>
                <a:lnTo>
                  <a:pt x="993622" y="1411465"/>
                </a:lnTo>
                <a:lnTo>
                  <a:pt x="865505" y="1539595"/>
                </a:lnTo>
                <a:lnTo>
                  <a:pt x="797064" y="1471155"/>
                </a:lnTo>
                <a:lnTo>
                  <a:pt x="754862" y="1513357"/>
                </a:lnTo>
                <a:lnTo>
                  <a:pt x="850214" y="1608709"/>
                </a:lnTo>
                <a:lnTo>
                  <a:pt x="857859" y="1611630"/>
                </a:lnTo>
                <a:lnTo>
                  <a:pt x="873137" y="1611630"/>
                </a:lnTo>
                <a:lnTo>
                  <a:pt x="880783" y="1608709"/>
                </a:lnTo>
                <a:lnTo>
                  <a:pt x="1035824" y="1453667"/>
                </a:lnTo>
                <a:close/>
              </a:path>
              <a:path w="1790700" h="1790700">
                <a:moveTo>
                  <a:pt x="1035824" y="200177"/>
                </a:moveTo>
                <a:lnTo>
                  <a:pt x="993622" y="157975"/>
                </a:lnTo>
                <a:lnTo>
                  <a:pt x="865505" y="286092"/>
                </a:lnTo>
                <a:lnTo>
                  <a:pt x="797064" y="217665"/>
                </a:lnTo>
                <a:lnTo>
                  <a:pt x="754862" y="259867"/>
                </a:lnTo>
                <a:lnTo>
                  <a:pt x="850214" y="355219"/>
                </a:lnTo>
                <a:lnTo>
                  <a:pt x="857859" y="358140"/>
                </a:lnTo>
                <a:lnTo>
                  <a:pt x="873137" y="358140"/>
                </a:lnTo>
                <a:lnTo>
                  <a:pt x="880783" y="355219"/>
                </a:lnTo>
                <a:lnTo>
                  <a:pt x="1035824" y="200177"/>
                </a:lnTo>
                <a:close/>
              </a:path>
              <a:path w="1790700" h="1790700">
                <a:moveTo>
                  <a:pt x="1662569" y="1453667"/>
                </a:moveTo>
                <a:lnTo>
                  <a:pt x="1620367" y="1411465"/>
                </a:lnTo>
                <a:lnTo>
                  <a:pt x="1492250" y="1539595"/>
                </a:lnTo>
                <a:lnTo>
                  <a:pt x="1423809" y="1471155"/>
                </a:lnTo>
                <a:lnTo>
                  <a:pt x="1381607" y="1513357"/>
                </a:lnTo>
                <a:lnTo>
                  <a:pt x="1476959" y="1608709"/>
                </a:lnTo>
                <a:lnTo>
                  <a:pt x="1484604" y="1611630"/>
                </a:lnTo>
                <a:lnTo>
                  <a:pt x="1499882" y="1611630"/>
                </a:lnTo>
                <a:lnTo>
                  <a:pt x="1507528" y="1608709"/>
                </a:lnTo>
                <a:lnTo>
                  <a:pt x="1662569" y="1453667"/>
                </a:lnTo>
                <a:close/>
              </a:path>
              <a:path w="1790700" h="1790700">
                <a:moveTo>
                  <a:pt x="1662569" y="200177"/>
                </a:moveTo>
                <a:lnTo>
                  <a:pt x="1620367" y="157975"/>
                </a:lnTo>
                <a:lnTo>
                  <a:pt x="1492250" y="286092"/>
                </a:lnTo>
                <a:lnTo>
                  <a:pt x="1423809" y="217665"/>
                </a:lnTo>
                <a:lnTo>
                  <a:pt x="1381607" y="259867"/>
                </a:lnTo>
                <a:lnTo>
                  <a:pt x="1476959" y="355219"/>
                </a:lnTo>
                <a:lnTo>
                  <a:pt x="1484604" y="358140"/>
                </a:lnTo>
                <a:lnTo>
                  <a:pt x="1499882" y="358140"/>
                </a:lnTo>
                <a:lnTo>
                  <a:pt x="1507528" y="355219"/>
                </a:lnTo>
                <a:lnTo>
                  <a:pt x="1662569" y="200177"/>
                </a:lnTo>
                <a:close/>
              </a:path>
              <a:path w="1790700" h="1790700">
                <a:moveTo>
                  <a:pt x="1790700" y="266700"/>
                </a:moveTo>
                <a:lnTo>
                  <a:pt x="1786356" y="215900"/>
                </a:lnTo>
                <a:lnTo>
                  <a:pt x="1773859" y="165100"/>
                </a:lnTo>
                <a:lnTo>
                  <a:pt x="1753971" y="127000"/>
                </a:lnTo>
                <a:lnTo>
                  <a:pt x="1731010" y="94030"/>
                </a:lnTo>
                <a:lnTo>
                  <a:pt x="1731010" y="266700"/>
                </a:lnTo>
                <a:lnTo>
                  <a:pt x="1725472" y="304800"/>
                </a:lnTo>
                <a:lnTo>
                  <a:pt x="1709737" y="355600"/>
                </a:lnTo>
                <a:lnTo>
                  <a:pt x="1685048" y="393700"/>
                </a:lnTo>
                <a:lnTo>
                  <a:pt x="1652676" y="419100"/>
                </a:lnTo>
                <a:lnTo>
                  <a:pt x="1613890" y="444500"/>
                </a:lnTo>
                <a:lnTo>
                  <a:pt x="1569935" y="469900"/>
                </a:lnTo>
                <a:lnTo>
                  <a:pt x="1474241" y="469900"/>
                </a:lnTo>
                <a:lnTo>
                  <a:pt x="1430299" y="444500"/>
                </a:lnTo>
                <a:lnTo>
                  <a:pt x="1391500" y="419100"/>
                </a:lnTo>
                <a:lnTo>
                  <a:pt x="1359128" y="393700"/>
                </a:lnTo>
                <a:lnTo>
                  <a:pt x="1334439" y="355600"/>
                </a:lnTo>
                <a:lnTo>
                  <a:pt x="1318704" y="304800"/>
                </a:lnTo>
                <a:lnTo>
                  <a:pt x="1313180" y="266700"/>
                </a:lnTo>
                <a:lnTo>
                  <a:pt x="1318704" y="215900"/>
                </a:lnTo>
                <a:lnTo>
                  <a:pt x="1334439" y="165100"/>
                </a:lnTo>
                <a:lnTo>
                  <a:pt x="1359128" y="127000"/>
                </a:lnTo>
                <a:lnTo>
                  <a:pt x="1391500" y="101600"/>
                </a:lnTo>
                <a:lnTo>
                  <a:pt x="1430299" y="76200"/>
                </a:lnTo>
                <a:lnTo>
                  <a:pt x="1474241" y="63500"/>
                </a:lnTo>
                <a:lnTo>
                  <a:pt x="1522095" y="50800"/>
                </a:lnTo>
                <a:lnTo>
                  <a:pt x="1569935" y="63500"/>
                </a:lnTo>
                <a:lnTo>
                  <a:pt x="1613890" y="76200"/>
                </a:lnTo>
                <a:lnTo>
                  <a:pt x="1652676" y="101600"/>
                </a:lnTo>
                <a:lnTo>
                  <a:pt x="1685048" y="127000"/>
                </a:lnTo>
                <a:lnTo>
                  <a:pt x="1709737" y="165100"/>
                </a:lnTo>
                <a:lnTo>
                  <a:pt x="1725472" y="215900"/>
                </a:lnTo>
                <a:lnTo>
                  <a:pt x="1731010" y="266700"/>
                </a:lnTo>
                <a:lnTo>
                  <a:pt x="1731010" y="94030"/>
                </a:lnTo>
                <a:lnTo>
                  <a:pt x="1695043" y="50800"/>
                </a:lnTo>
                <a:lnTo>
                  <a:pt x="1657553" y="25400"/>
                </a:lnTo>
                <a:lnTo>
                  <a:pt x="1615706" y="12700"/>
                </a:lnTo>
                <a:lnTo>
                  <a:pt x="1570304" y="0"/>
                </a:lnTo>
                <a:lnTo>
                  <a:pt x="1473873" y="0"/>
                </a:lnTo>
                <a:lnTo>
                  <a:pt x="1428470" y="12700"/>
                </a:lnTo>
                <a:lnTo>
                  <a:pt x="1386636" y="25400"/>
                </a:lnTo>
                <a:lnTo>
                  <a:pt x="1349133" y="50800"/>
                </a:lnTo>
                <a:lnTo>
                  <a:pt x="1316736" y="88900"/>
                </a:lnTo>
                <a:lnTo>
                  <a:pt x="1290218" y="127000"/>
                </a:lnTo>
                <a:lnTo>
                  <a:pt x="1270317" y="165100"/>
                </a:lnTo>
                <a:lnTo>
                  <a:pt x="1257820" y="215900"/>
                </a:lnTo>
                <a:lnTo>
                  <a:pt x="1253490" y="266700"/>
                </a:lnTo>
                <a:lnTo>
                  <a:pt x="1257515" y="304800"/>
                </a:lnTo>
                <a:lnTo>
                  <a:pt x="1269161" y="355600"/>
                </a:lnTo>
                <a:lnTo>
                  <a:pt x="1287691" y="393700"/>
                </a:lnTo>
                <a:lnTo>
                  <a:pt x="1312430" y="431800"/>
                </a:lnTo>
                <a:lnTo>
                  <a:pt x="1090447" y="657136"/>
                </a:lnTo>
                <a:lnTo>
                  <a:pt x="1090447" y="736600"/>
                </a:lnTo>
                <a:lnTo>
                  <a:pt x="960374" y="800100"/>
                </a:lnTo>
                <a:lnTo>
                  <a:pt x="895350" y="825500"/>
                </a:lnTo>
                <a:lnTo>
                  <a:pt x="865505" y="811911"/>
                </a:lnTo>
                <a:lnTo>
                  <a:pt x="865505" y="876300"/>
                </a:lnTo>
                <a:lnTo>
                  <a:pt x="865505" y="1117600"/>
                </a:lnTo>
                <a:lnTo>
                  <a:pt x="839381" y="1104900"/>
                </a:lnTo>
                <a:lnTo>
                  <a:pt x="656590" y="1016000"/>
                </a:lnTo>
                <a:lnTo>
                  <a:pt x="656590" y="914400"/>
                </a:lnTo>
                <a:lnTo>
                  <a:pt x="656590" y="863600"/>
                </a:lnTo>
                <a:lnTo>
                  <a:pt x="656590" y="787400"/>
                </a:lnTo>
                <a:lnTo>
                  <a:pt x="865505" y="876300"/>
                </a:lnTo>
                <a:lnTo>
                  <a:pt x="865505" y="811911"/>
                </a:lnTo>
                <a:lnTo>
                  <a:pt x="811733" y="787400"/>
                </a:lnTo>
                <a:lnTo>
                  <a:pt x="700252" y="736600"/>
                </a:lnTo>
                <a:lnTo>
                  <a:pt x="839609" y="673100"/>
                </a:lnTo>
                <a:lnTo>
                  <a:pt x="895350" y="647700"/>
                </a:lnTo>
                <a:lnTo>
                  <a:pt x="1090447" y="736600"/>
                </a:lnTo>
                <a:lnTo>
                  <a:pt x="1090447" y="657136"/>
                </a:lnTo>
                <a:lnTo>
                  <a:pt x="1074712" y="673100"/>
                </a:lnTo>
                <a:lnTo>
                  <a:pt x="1024877" y="647700"/>
                </a:lnTo>
                <a:lnTo>
                  <a:pt x="925195" y="596900"/>
                </a:lnTo>
                <a:lnTo>
                  <a:pt x="925195" y="533400"/>
                </a:lnTo>
                <a:lnTo>
                  <a:pt x="973950" y="520700"/>
                </a:lnTo>
                <a:lnTo>
                  <a:pt x="1019073" y="495300"/>
                </a:lnTo>
                <a:lnTo>
                  <a:pt x="1059662" y="469900"/>
                </a:lnTo>
                <a:lnTo>
                  <a:pt x="1094854" y="444500"/>
                </a:lnTo>
                <a:lnTo>
                  <a:pt x="1123759" y="406400"/>
                </a:lnTo>
                <a:lnTo>
                  <a:pt x="1145501" y="355600"/>
                </a:lnTo>
                <a:lnTo>
                  <a:pt x="1159192" y="317500"/>
                </a:lnTo>
                <a:lnTo>
                  <a:pt x="1163955" y="266700"/>
                </a:lnTo>
                <a:lnTo>
                  <a:pt x="1159611" y="215900"/>
                </a:lnTo>
                <a:lnTo>
                  <a:pt x="1147114" y="165100"/>
                </a:lnTo>
                <a:lnTo>
                  <a:pt x="1127226" y="127000"/>
                </a:lnTo>
                <a:lnTo>
                  <a:pt x="1104265" y="94030"/>
                </a:lnTo>
                <a:lnTo>
                  <a:pt x="1104265" y="266700"/>
                </a:lnTo>
                <a:lnTo>
                  <a:pt x="1098727" y="304800"/>
                </a:lnTo>
                <a:lnTo>
                  <a:pt x="1082992" y="355600"/>
                </a:lnTo>
                <a:lnTo>
                  <a:pt x="1058303" y="393700"/>
                </a:lnTo>
                <a:lnTo>
                  <a:pt x="1025931" y="419100"/>
                </a:lnTo>
                <a:lnTo>
                  <a:pt x="987145" y="444500"/>
                </a:lnTo>
                <a:lnTo>
                  <a:pt x="943190" y="469900"/>
                </a:lnTo>
                <a:lnTo>
                  <a:pt x="847496" y="469900"/>
                </a:lnTo>
                <a:lnTo>
                  <a:pt x="803554" y="444500"/>
                </a:lnTo>
                <a:lnTo>
                  <a:pt x="764755" y="419100"/>
                </a:lnTo>
                <a:lnTo>
                  <a:pt x="732383" y="393700"/>
                </a:lnTo>
                <a:lnTo>
                  <a:pt x="707694" y="355600"/>
                </a:lnTo>
                <a:lnTo>
                  <a:pt x="691959" y="304800"/>
                </a:lnTo>
                <a:lnTo>
                  <a:pt x="686435" y="266700"/>
                </a:lnTo>
                <a:lnTo>
                  <a:pt x="691959" y="215900"/>
                </a:lnTo>
                <a:lnTo>
                  <a:pt x="707694" y="165100"/>
                </a:lnTo>
                <a:lnTo>
                  <a:pt x="732383" y="127000"/>
                </a:lnTo>
                <a:lnTo>
                  <a:pt x="764755" y="101600"/>
                </a:lnTo>
                <a:lnTo>
                  <a:pt x="803554" y="76200"/>
                </a:lnTo>
                <a:lnTo>
                  <a:pt x="847496" y="63500"/>
                </a:lnTo>
                <a:lnTo>
                  <a:pt x="895350" y="50800"/>
                </a:lnTo>
                <a:lnTo>
                  <a:pt x="943190" y="63500"/>
                </a:lnTo>
                <a:lnTo>
                  <a:pt x="987145" y="76200"/>
                </a:lnTo>
                <a:lnTo>
                  <a:pt x="1025931" y="101600"/>
                </a:lnTo>
                <a:lnTo>
                  <a:pt x="1058303" y="127000"/>
                </a:lnTo>
                <a:lnTo>
                  <a:pt x="1082992" y="165100"/>
                </a:lnTo>
                <a:lnTo>
                  <a:pt x="1098727" y="215900"/>
                </a:lnTo>
                <a:lnTo>
                  <a:pt x="1104265" y="266700"/>
                </a:lnTo>
                <a:lnTo>
                  <a:pt x="1104265" y="94030"/>
                </a:lnTo>
                <a:lnTo>
                  <a:pt x="1068298" y="50800"/>
                </a:lnTo>
                <a:lnTo>
                  <a:pt x="1030808" y="25400"/>
                </a:lnTo>
                <a:lnTo>
                  <a:pt x="988961" y="12700"/>
                </a:lnTo>
                <a:lnTo>
                  <a:pt x="943559" y="0"/>
                </a:lnTo>
                <a:lnTo>
                  <a:pt x="847128" y="0"/>
                </a:lnTo>
                <a:lnTo>
                  <a:pt x="801725" y="12700"/>
                </a:lnTo>
                <a:lnTo>
                  <a:pt x="759891" y="25400"/>
                </a:lnTo>
                <a:lnTo>
                  <a:pt x="722388" y="50800"/>
                </a:lnTo>
                <a:lnTo>
                  <a:pt x="689991" y="88900"/>
                </a:lnTo>
                <a:lnTo>
                  <a:pt x="663473" y="127000"/>
                </a:lnTo>
                <a:lnTo>
                  <a:pt x="643572" y="165100"/>
                </a:lnTo>
                <a:lnTo>
                  <a:pt x="631075" y="215900"/>
                </a:lnTo>
                <a:lnTo>
                  <a:pt x="626745" y="266700"/>
                </a:lnTo>
                <a:lnTo>
                  <a:pt x="631494" y="317500"/>
                </a:lnTo>
                <a:lnTo>
                  <a:pt x="645185" y="355600"/>
                </a:lnTo>
                <a:lnTo>
                  <a:pt x="666927" y="406400"/>
                </a:lnTo>
                <a:lnTo>
                  <a:pt x="695833" y="444500"/>
                </a:lnTo>
                <a:lnTo>
                  <a:pt x="731024" y="469900"/>
                </a:lnTo>
                <a:lnTo>
                  <a:pt x="771626" y="495300"/>
                </a:lnTo>
                <a:lnTo>
                  <a:pt x="816737" y="520700"/>
                </a:lnTo>
                <a:lnTo>
                  <a:pt x="865505" y="533400"/>
                </a:lnTo>
                <a:lnTo>
                  <a:pt x="865505" y="596900"/>
                </a:lnTo>
                <a:lnTo>
                  <a:pt x="715975" y="673100"/>
                </a:lnTo>
                <a:lnTo>
                  <a:pt x="478256" y="431800"/>
                </a:lnTo>
                <a:lnTo>
                  <a:pt x="502996" y="393700"/>
                </a:lnTo>
                <a:lnTo>
                  <a:pt x="521538" y="355600"/>
                </a:lnTo>
                <a:lnTo>
                  <a:pt x="533171" y="304800"/>
                </a:lnTo>
                <a:lnTo>
                  <a:pt x="537210" y="266700"/>
                </a:lnTo>
                <a:lnTo>
                  <a:pt x="532866" y="215900"/>
                </a:lnTo>
                <a:lnTo>
                  <a:pt x="520369" y="165100"/>
                </a:lnTo>
                <a:lnTo>
                  <a:pt x="500481" y="127000"/>
                </a:lnTo>
                <a:lnTo>
                  <a:pt x="477520" y="94030"/>
                </a:lnTo>
                <a:lnTo>
                  <a:pt x="477520" y="266700"/>
                </a:lnTo>
                <a:lnTo>
                  <a:pt x="471982" y="304800"/>
                </a:lnTo>
                <a:lnTo>
                  <a:pt x="456247" y="355600"/>
                </a:lnTo>
                <a:lnTo>
                  <a:pt x="431558" y="393700"/>
                </a:lnTo>
                <a:lnTo>
                  <a:pt x="399186" y="419100"/>
                </a:lnTo>
                <a:lnTo>
                  <a:pt x="360400" y="444500"/>
                </a:lnTo>
                <a:lnTo>
                  <a:pt x="316445" y="469900"/>
                </a:lnTo>
                <a:lnTo>
                  <a:pt x="220751" y="469900"/>
                </a:lnTo>
                <a:lnTo>
                  <a:pt x="176796" y="444500"/>
                </a:lnTo>
                <a:lnTo>
                  <a:pt x="138010" y="419100"/>
                </a:lnTo>
                <a:lnTo>
                  <a:pt x="105638" y="393700"/>
                </a:lnTo>
                <a:lnTo>
                  <a:pt x="80949" y="355600"/>
                </a:lnTo>
                <a:lnTo>
                  <a:pt x="65214" y="304800"/>
                </a:lnTo>
                <a:lnTo>
                  <a:pt x="59690" y="266700"/>
                </a:lnTo>
                <a:lnTo>
                  <a:pt x="65214" y="215900"/>
                </a:lnTo>
                <a:lnTo>
                  <a:pt x="80949" y="165100"/>
                </a:lnTo>
                <a:lnTo>
                  <a:pt x="105638" y="127000"/>
                </a:lnTo>
                <a:lnTo>
                  <a:pt x="138010" y="101600"/>
                </a:lnTo>
                <a:lnTo>
                  <a:pt x="176796" y="76200"/>
                </a:lnTo>
                <a:lnTo>
                  <a:pt x="220751" y="63500"/>
                </a:lnTo>
                <a:lnTo>
                  <a:pt x="268605" y="50800"/>
                </a:lnTo>
                <a:lnTo>
                  <a:pt x="316445" y="63500"/>
                </a:lnTo>
                <a:lnTo>
                  <a:pt x="360400" y="76200"/>
                </a:lnTo>
                <a:lnTo>
                  <a:pt x="399186" y="101600"/>
                </a:lnTo>
                <a:lnTo>
                  <a:pt x="431558" y="127000"/>
                </a:lnTo>
                <a:lnTo>
                  <a:pt x="456247" y="165100"/>
                </a:lnTo>
                <a:lnTo>
                  <a:pt x="471982" y="215900"/>
                </a:lnTo>
                <a:lnTo>
                  <a:pt x="477520" y="266700"/>
                </a:lnTo>
                <a:lnTo>
                  <a:pt x="477520" y="94030"/>
                </a:lnTo>
                <a:lnTo>
                  <a:pt x="441553" y="50800"/>
                </a:lnTo>
                <a:lnTo>
                  <a:pt x="404050" y="25400"/>
                </a:lnTo>
                <a:lnTo>
                  <a:pt x="362216" y="12700"/>
                </a:lnTo>
                <a:lnTo>
                  <a:pt x="316814" y="0"/>
                </a:lnTo>
                <a:lnTo>
                  <a:pt x="220383" y="0"/>
                </a:lnTo>
                <a:lnTo>
                  <a:pt x="174980" y="12700"/>
                </a:lnTo>
                <a:lnTo>
                  <a:pt x="133146" y="25400"/>
                </a:lnTo>
                <a:lnTo>
                  <a:pt x="95643" y="50800"/>
                </a:lnTo>
                <a:lnTo>
                  <a:pt x="63246" y="88900"/>
                </a:lnTo>
                <a:lnTo>
                  <a:pt x="36728" y="127000"/>
                </a:lnTo>
                <a:lnTo>
                  <a:pt x="16827" y="165100"/>
                </a:lnTo>
                <a:lnTo>
                  <a:pt x="4330" y="215900"/>
                </a:lnTo>
                <a:lnTo>
                  <a:pt x="0" y="266700"/>
                </a:lnTo>
                <a:lnTo>
                  <a:pt x="4330" y="304800"/>
                </a:lnTo>
                <a:lnTo>
                  <a:pt x="16827" y="355600"/>
                </a:lnTo>
                <a:lnTo>
                  <a:pt x="36728" y="393700"/>
                </a:lnTo>
                <a:lnTo>
                  <a:pt x="63246" y="431800"/>
                </a:lnTo>
                <a:lnTo>
                  <a:pt x="95643" y="469900"/>
                </a:lnTo>
                <a:lnTo>
                  <a:pt x="133146" y="495300"/>
                </a:lnTo>
                <a:lnTo>
                  <a:pt x="174980" y="508000"/>
                </a:lnTo>
                <a:lnTo>
                  <a:pt x="220383" y="520700"/>
                </a:lnTo>
                <a:lnTo>
                  <a:pt x="268605" y="533400"/>
                </a:lnTo>
                <a:lnTo>
                  <a:pt x="315023" y="520700"/>
                </a:lnTo>
                <a:lnTo>
                  <a:pt x="358838" y="520700"/>
                </a:lnTo>
                <a:lnTo>
                  <a:pt x="399415" y="495300"/>
                </a:lnTo>
                <a:lnTo>
                  <a:pt x="436054" y="469900"/>
                </a:lnTo>
                <a:lnTo>
                  <a:pt x="657567" y="698500"/>
                </a:lnTo>
                <a:lnTo>
                  <a:pt x="613994" y="711200"/>
                </a:lnTo>
                <a:lnTo>
                  <a:pt x="607047" y="711200"/>
                </a:lnTo>
                <a:lnTo>
                  <a:pt x="606298" y="723900"/>
                </a:lnTo>
                <a:lnTo>
                  <a:pt x="598690" y="723900"/>
                </a:lnTo>
                <a:lnTo>
                  <a:pt x="598271" y="736600"/>
                </a:lnTo>
                <a:lnTo>
                  <a:pt x="596900" y="736600"/>
                </a:lnTo>
                <a:lnTo>
                  <a:pt x="596900" y="863600"/>
                </a:lnTo>
                <a:lnTo>
                  <a:pt x="535444" y="863600"/>
                </a:lnTo>
                <a:lnTo>
                  <a:pt x="525348" y="812800"/>
                </a:lnTo>
                <a:lnTo>
                  <a:pt x="506857" y="762000"/>
                </a:lnTo>
                <a:lnTo>
                  <a:pt x="480847" y="723900"/>
                </a:lnTo>
                <a:lnTo>
                  <a:pt x="477520" y="720026"/>
                </a:lnTo>
                <a:lnTo>
                  <a:pt x="477520" y="889000"/>
                </a:lnTo>
                <a:lnTo>
                  <a:pt x="471982" y="939800"/>
                </a:lnTo>
                <a:lnTo>
                  <a:pt x="456247" y="977900"/>
                </a:lnTo>
                <a:lnTo>
                  <a:pt x="431558" y="1016000"/>
                </a:lnTo>
                <a:lnTo>
                  <a:pt x="399186" y="1054100"/>
                </a:lnTo>
                <a:lnTo>
                  <a:pt x="360400" y="1079500"/>
                </a:lnTo>
                <a:lnTo>
                  <a:pt x="316445" y="1092200"/>
                </a:lnTo>
                <a:lnTo>
                  <a:pt x="220751" y="1092200"/>
                </a:lnTo>
                <a:lnTo>
                  <a:pt x="176796" y="1079500"/>
                </a:lnTo>
                <a:lnTo>
                  <a:pt x="138010" y="1054100"/>
                </a:lnTo>
                <a:lnTo>
                  <a:pt x="105638" y="1016000"/>
                </a:lnTo>
                <a:lnTo>
                  <a:pt x="80949" y="977900"/>
                </a:lnTo>
                <a:lnTo>
                  <a:pt x="65214" y="939800"/>
                </a:lnTo>
                <a:lnTo>
                  <a:pt x="59690" y="889000"/>
                </a:lnTo>
                <a:lnTo>
                  <a:pt x="65214" y="838200"/>
                </a:lnTo>
                <a:lnTo>
                  <a:pt x="80949" y="800100"/>
                </a:lnTo>
                <a:lnTo>
                  <a:pt x="105638" y="762000"/>
                </a:lnTo>
                <a:lnTo>
                  <a:pt x="138010" y="723900"/>
                </a:lnTo>
                <a:lnTo>
                  <a:pt x="176796" y="698500"/>
                </a:lnTo>
                <a:lnTo>
                  <a:pt x="220751" y="685800"/>
                </a:lnTo>
                <a:lnTo>
                  <a:pt x="316445" y="685800"/>
                </a:lnTo>
                <a:lnTo>
                  <a:pt x="360400" y="698500"/>
                </a:lnTo>
                <a:lnTo>
                  <a:pt x="399186" y="723900"/>
                </a:lnTo>
                <a:lnTo>
                  <a:pt x="431558" y="762000"/>
                </a:lnTo>
                <a:lnTo>
                  <a:pt x="456247" y="800100"/>
                </a:lnTo>
                <a:lnTo>
                  <a:pt x="471982" y="838200"/>
                </a:lnTo>
                <a:lnTo>
                  <a:pt x="477520" y="889000"/>
                </a:lnTo>
                <a:lnTo>
                  <a:pt x="477520" y="720026"/>
                </a:lnTo>
                <a:lnTo>
                  <a:pt x="448183" y="685800"/>
                </a:lnTo>
                <a:lnTo>
                  <a:pt x="409740" y="660400"/>
                </a:lnTo>
                <a:lnTo>
                  <a:pt x="366420" y="635000"/>
                </a:lnTo>
                <a:lnTo>
                  <a:pt x="319074" y="622300"/>
                </a:lnTo>
                <a:lnTo>
                  <a:pt x="220383" y="622300"/>
                </a:lnTo>
                <a:lnTo>
                  <a:pt x="174980" y="635000"/>
                </a:lnTo>
                <a:lnTo>
                  <a:pt x="133146" y="660400"/>
                </a:lnTo>
                <a:lnTo>
                  <a:pt x="95643" y="685800"/>
                </a:lnTo>
                <a:lnTo>
                  <a:pt x="63246" y="711200"/>
                </a:lnTo>
                <a:lnTo>
                  <a:pt x="36728" y="749300"/>
                </a:lnTo>
                <a:lnTo>
                  <a:pt x="16827" y="800100"/>
                </a:lnTo>
                <a:lnTo>
                  <a:pt x="4330" y="838200"/>
                </a:lnTo>
                <a:lnTo>
                  <a:pt x="0" y="889000"/>
                </a:lnTo>
                <a:lnTo>
                  <a:pt x="4330" y="939800"/>
                </a:lnTo>
                <a:lnTo>
                  <a:pt x="16827" y="977900"/>
                </a:lnTo>
                <a:lnTo>
                  <a:pt x="36728" y="1028700"/>
                </a:lnTo>
                <a:lnTo>
                  <a:pt x="63246" y="1066800"/>
                </a:lnTo>
                <a:lnTo>
                  <a:pt x="95643" y="1092200"/>
                </a:lnTo>
                <a:lnTo>
                  <a:pt x="133146" y="1117600"/>
                </a:lnTo>
                <a:lnTo>
                  <a:pt x="174980" y="1143000"/>
                </a:lnTo>
                <a:lnTo>
                  <a:pt x="220383" y="1155700"/>
                </a:lnTo>
                <a:lnTo>
                  <a:pt x="319074" y="1155700"/>
                </a:lnTo>
                <a:lnTo>
                  <a:pt x="366420" y="1143000"/>
                </a:lnTo>
                <a:lnTo>
                  <a:pt x="409752" y="1117600"/>
                </a:lnTo>
                <a:lnTo>
                  <a:pt x="448183" y="1092200"/>
                </a:lnTo>
                <a:lnTo>
                  <a:pt x="480860" y="1054100"/>
                </a:lnTo>
                <a:lnTo>
                  <a:pt x="506869" y="1016000"/>
                </a:lnTo>
                <a:lnTo>
                  <a:pt x="525360" y="965200"/>
                </a:lnTo>
                <a:lnTo>
                  <a:pt x="535444" y="914400"/>
                </a:lnTo>
                <a:lnTo>
                  <a:pt x="596900" y="914400"/>
                </a:lnTo>
                <a:lnTo>
                  <a:pt x="596900" y="1041400"/>
                </a:lnTo>
                <a:lnTo>
                  <a:pt x="598144" y="1041400"/>
                </a:lnTo>
                <a:lnTo>
                  <a:pt x="601713" y="1054100"/>
                </a:lnTo>
                <a:lnTo>
                  <a:pt x="607314" y="1066800"/>
                </a:lnTo>
                <a:lnTo>
                  <a:pt x="614629" y="1066800"/>
                </a:lnTo>
                <a:lnTo>
                  <a:pt x="657567" y="1079500"/>
                </a:lnTo>
                <a:lnTo>
                  <a:pt x="477520" y="1265313"/>
                </a:lnTo>
                <a:lnTo>
                  <a:pt x="477520" y="1511300"/>
                </a:lnTo>
                <a:lnTo>
                  <a:pt x="471982" y="1562100"/>
                </a:lnTo>
                <a:lnTo>
                  <a:pt x="456247" y="1612900"/>
                </a:lnTo>
                <a:lnTo>
                  <a:pt x="431558" y="1651000"/>
                </a:lnTo>
                <a:lnTo>
                  <a:pt x="399186" y="1676400"/>
                </a:lnTo>
                <a:lnTo>
                  <a:pt x="360400" y="1701800"/>
                </a:lnTo>
                <a:lnTo>
                  <a:pt x="316445" y="1714500"/>
                </a:lnTo>
                <a:lnTo>
                  <a:pt x="268605" y="1727200"/>
                </a:lnTo>
                <a:lnTo>
                  <a:pt x="220751" y="1714500"/>
                </a:lnTo>
                <a:lnTo>
                  <a:pt x="176796" y="1701800"/>
                </a:lnTo>
                <a:lnTo>
                  <a:pt x="138010" y="1676400"/>
                </a:lnTo>
                <a:lnTo>
                  <a:pt x="105638" y="1651000"/>
                </a:lnTo>
                <a:lnTo>
                  <a:pt x="80949" y="1612900"/>
                </a:lnTo>
                <a:lnTo>
                  <a:pt x="65214" y="1562100"/>
                </a:lnTo>
                <a:lnTo>
                  <a:pt x="59690" y="1511300"/>
                </a:lnTo>
                <a:lnTo>
                  <a:pt x="65214" y="1473200"/>
                </a:lnTo>
                <a:lnTo>
                  <a:pt x="80949" y="1422400"/>
                </a:lnTo>
                <a:lnTo>
                  <a:pt x="105638" y="1384300"/>
                </a:lnTo>
                <a:lnTo>
                  <a:pt x="138010" y="1358900"/>
                </a:lnTo>
                <a:lnTo>
                  <a:pt x="176796" y="1333500"/>
                </a:lnTo>
                <a:lnTo>
                  <a:pt x="220751" y="1308100"/>
                </a:lnTo>
                <a:lnTo>
                  <a:pt x="316445" y="1308100"/>
                </a:lnTo>
                <a:lnTo>
                  <a:pt x="360400" y="1333500"/>
                </a:lnTo>
                <a:lnTo>
                  <a:pt x="399186" y="1358900"/>
                </a:lnTo>
                <a:lnTo>
                  <a:pt x="431558" y="1384300"/>
                </a:lnTo>
                <a:lnTo>
                  <a:pt x="456247" y="1422400"/>
                </a:lnTo>
                <a:lnTo>
                  <a:pt x="471982" y="1473200"/>
                </a:lnTo>
                <a:lnTo>
                  <a:pt x="477520" y="1511300"/>
                </a:lnTo>
                <a:lnTo>
                  <a:pt x="477520" y="1265313"/>
                </a:lnTo>
                <a:lnTo>
                  <a:pt x="436054" y="1308100"/>
                </a:lnTo>
                <a:lnTo>
                  <a:pt x="399415" y="1282700"/>
                </a:lnTo>
                <a:lnTo>
                  <a:pt x="358838" y="1257300"/>
                </a:lnTo>
                <a:lnTo>
                  <a:pt x="315023" y="1257300"/>
                </a:lnTo>
                <a:lnTo>
                  <a:pt x="268605" y="1244600"/>
                </a:lnTo>
                <a:lnTo>
                  <a:pt x="220383" y="1257300"/>
                </a:lnTo>
                <a:lnTo>
                  <a:pt x="174980" y="1270000"/>
                </a:lnTo>
                <a:lnTo>
                  <a:pt x="133146" y="1282700"/>
                </a:lnTo>
                <a:lnTo>
                  <a:pt x="95643" y="1308100"/>
                </a:lnTo>
                <a:lnTo>
                  <a:pt x="63246" y="1346200"/>
                </a:lnTo>
                <a:lnTo>
                  <a:pt x="36728" y="1384300"/>
                </a:lnTo>
                <a:lnTo>
                  <a:pt x="16827" y="1422400"/>
                </a:lnTo>
                <a:lnTo>
                  <a:pt x="4330" y="1473200"/>
                </a:lnTo>
                <a:lnTo>
                  <a:pt x="0" y="1511300"/>
                </a:lnTo>
                <a:lnTo>
                  <a:pt x="4330" y="1562100"/>
                </a:lnTo>
                <a:lnTo>
                  <a:pt x="16827" y="1612900"/>
                </a:lnTo>
                <a:lnTo>
                  <a:pt x="36728" y="1651000"/>
                </a:lnTo>
                <a:lnTo>
                  <a:pt x="63246" y="1689100"/>
                </a:lnTo>
                <a:lnTo>
                  <a:pt x="95643" y="1727200"/>
                </a:lnTo>
                <a:lnTo>
                  <a:pt x="133146" y="1752600"/>
                </a:lnTo>
                <a:lnTo>
                  <a:pt x="174980" y="1765300"/>
                </a:lnTo>
                <a:lnTo>
                  <a:pt x="220383" y="1778000"/>
                </a:lnTo>
                <a:lnTo>
                  <a:pt x="268605" y="1790700"/>
                </a:lnTo>
                <a:lnTo>
                  <a:pt x="316814" y="1778000"/>
                </a:lnTo>
                <a:lnTo>
                  <a:pt x="362216" y="1765300"/>
                </a:lnTo>
                <a:lnTo>
                  <a:pt x="404050" y="1752600"/>
                </a:lnTo>
                <a:lnTo>
                  <a:pt x="441553" y="1727200"/>
                </a:lnTo>
                <a:lnTo>
                  <a:pt x="473951" y="1689100"/>
                </a:lnTo>
                <a:lnTo>
                  <a:pt x="500481" y="1651000"/>
                </a:lnTo>
                <a:lnTo>
                  <a:pt x="520369" y="1612900"/>
                </a:lnTo>
                <a:lnTo>
                  <a:pt x="532866" y="1562100"/>
                </a:lnTo>
                <a:lnTo>
                  <a:pt x="537210" y="1511300"/>
                </a:lnTo>
                <a:lnTo>
                  <a:pt x="533171" y="1473200"/>
                </a:lnTo>
                <a:lnTo>
                  <a:pt x="521538" y="1422400"/>
                </a:lnTo>
                <a:lnTo>
                  <a:pt x="502996" y="1384300"/>
                </a:lnTo>
                <a:lnTo>
                  <a:pt x="478256" y="1346200"/>
                </a:lnTo>
                <a:lnTo>
                  <a:pt x="715975" y="1104900"/>
                </a:lnTo>
                <a:lnTo>
                  <a:pt x="865505" y="1181100"/>
                </a:lnTo>
                <a:lnTo>
                  <a:pt x="865505" y="1244600"/>
                </a:lnTo>
                <a:lnTo>
                  <a:pt x="816737" y="1257300"/>
                </a:lnTo>
                <a:lnTo>
                  <a:pt x="771626" y="1282700"/>
                </a:lnTo>
                <a:lnTo>
                  <a:pt x="731024" y="1308100"/>
                </a:lnTo>
                <a:lnTo>
                  <a:pt x="695833" y="1333500"/>
                </a:lnTo>
                <a:lnTo>
                  <a:pt x="666927" y="1371600"/>
                </a:lnTo>
                <a:lnTo>
                  <a:pt x="645185" y="1422400"/>
                </a:lnTo>
                <a:lnTo>
                  <a:pt x="631494" y="1460500"/>
                </a:lnTo>
                <a:lnTo>
                  <a:pt x="626745" y="1511300"/>
                </a:lnTo>
                <a:lnTo>
                  <a:pt x="631075" y="1562100"/>
                </a:lnTo>
                <a:lnTo>
                  <a:pt x="643572" y="1612900"/>
                </a:lnTo>
                <a:lnTo>
                  <a:pt x="663473" y="1651000"/>
                </a:lnTo>
                <a:lnTo>
                  <a:pt x="689991" y="1689100"/>
                </a:lnTo>
                <a:lnTo>
                  <a:pt x="722388" y="1727200"/>
                </a:lnTo>
                <a:lnTo>
                  <a:pt x="759891" y="1752600"/>
                </a:lnTo>
                <a:lnTo>
                  <a:pt x="801725" y="1765300"/>
                </a:lnTo>
                <a:lnTo>
                  <a:pt x="847128" y="1778000"/>
                </a:lnTo>
                <a:lnTo>
                  <a:pt x="895350" y="1790700"/>
                </a:lnTo>
                <a:lnTo>
                  <a:pt x="943559" y="1778000"/>
                </a:lnTo>
                <a:lnTo>
                  <a:pt x="988961" y="1765300"/>
                </a:lnTo>
                <a:lnTo>
                  <a:pt x="1030808" y="1752600"/>
                </a:lnTo>
                <a:lnTo>
                  <a:pt x="1068298" y="1727200"/>
                </a:lnTo>
                <a:lnTo>
                  <a:pt x="1100696" y="1689100"/>
                </a:lnTo>
                <a:lnTo>
                  <a:pt x="1127226" y="1651000"/>
                </a:lnTo>
                <a:lnTo>
                  <a:pt x="1147114" y="1612900"/>
                </a:lnTo>
                <a:lnTo>
                  <a:pt x="1159611" y="1562100"/>
                </a:lnTo>
                <a:lnTo>
                  <a:pt x="1163955" y="1511300"/>
                </a:lnTo>
                <a:lnTo>
                  <a:pt x="1159192" y="1460500"/>
                </a:lnTo>
                <a:lnTo>
                  <a:pt x="1145501" y="1422400"/>
                </a:lnTo>
                <a:lnTo>
                  <a:pt x="1123759" y="1371600"/>
                </a:lnTo>
                <a:lnTo>
                  <a:pt x="1104265" y="1345907"/>
                </a:lnTo>
                <a:lnTo>
                  <a:pt x="1104265" y="1511300"/>
                </a:lnTo>
                <a:lnTo>
                  <a:pt x="1098727" y="1562100"/>
                </a:lnTo>
                <a:lnTo>
                  <a:pt x="1082992" y="1612900"/>
                </a:lnTo>
                <a:lnTo>
                  <a:pt x="1058303" y="1651000"/>
                </a:lnTo>
                <a:lnTo>
                  <a:pt x="1025931" y="1676400"/>
                </a:lnTo>
                <a:lnTo>
                  <a:pt x="987145" y="1701800"/>
                </a:lnTo>
                <a:lnTo>
                  <a:pt x="943190" y="1714500"/>
                </a:lnTo>
                <a:lnTo>
                  <a:pt x="895350" y="1727200"/>
                </a:lnTo>
                <a:lnTo>
                  <a:pt x="847496" y="1714500"/>
                </a:lnTo>
                <a:lnTo>
                  <a:pt x="803554" y="1701800"/>
                </a:lnTo>
                <a:lnTo>
                  <a:pt x="764755" y="1676400"/>
                </a:lnTo>
                <a:lnTo>
                  <a:pt x="732383" y="1651000"/>
                </a:lnTo>
                <a:lnTo>
                  <a:pt x="707694" y="1612900"/>
                </a:lnTo>
                <a:lnTo>
                  <a:pt x="691959" y="1562100"/>
                </a:lnTo>
                <a:lnTo>
                  <a:pt x="686435" y="1511300"/>
                </a:lnTo>
                <a:lnTo>
                  <a:pt x="691959" y="1473200"/>
                </a:lnTo>
                <a:lnTo>
                  <a:pt x="707694" y="1422400"/>
                </a:lnTo>
                <a:lnTo>
                  <a:pt x="732383" y="1384300"/>
                </a:lnTo>
                <a:lnTo>
                  <a:pt x="764755" y="1358900"/>
                </a:lnTo>
                <a:lnTo>
                  <a:pt x="803554" y="1333500"/>
                </a:lnTo>
                <a:lnTo>
                  <a:pt x="847496" y="1308100"/>
                </a:lnTo>
                <a:lnTo>
                  <a:pt x="943190" y="1308100"/>
                </a:lnTo>
                <a:lnTo>
                  <a:pt x="987145" y="1333500"/>
                </a:lnTo>
                <a:lnTo>
                  <a:pt x="1025931" y="1358900"/>
                </a:lnTo>
                <a:lnTo>
                  <a:pt x="1058303" y="1384300"/>
                </a:lnTo>
                <a:lnTo>
                  <a:pt x="1082992" y="1422400"/>
                </a:lnTo>
                <a:lnTo>
                  <a:pt x="1098727" y="1473200"/>
                </a:lnTo>
                <a:lnTo>
                  <a:pt x="1104265" y="1511300"/>
                </a:lnTo>
                <a:lnTo>
                  <a:pt x="1104265" y="1345907"/>
                </a:lnTo>
                <a:lnTo>
                  <a:pt x="1059662" y="1308100"/>
                </a:lnTo>
                <a:lnTo>
                  <a:pt x="1019073" y="1282700"/>
                </a:lnTo>
                <a:lnTo>
                  <a:pt x="973950" y="1257300"/>
                </a:lnTo>
                <a:lnTo>
                  <a:pt x="925195" y="1244600"/>
                </a:lnTo>
                <a:lnTo>
                  <a:pt x="925195" y="1181100"/>
                </a:lnTo>
                <a:lnTo>
                  <a:pt x="1049794" y="1117600"/>
                </a:lnTo>
                <a:lnTo>
                  <a:pt x="1074712" y="1104900"/>
                </a:lnTo>
                <a:lnTo>
                  <a:pt x="1312430" y="1346200"/>
                </a:lnTo>
                <a:lnTo>
                  <a:pt x="1287691" y="1384300"/>
                </a:lnTo>
                <a:lnTo>
                  <a:pt x="1269161" y="1422400"/>
                </a:lnTo>
                <a:lnTo>
                  <a:pt x="1257515" y="1473200"/>
                </a:lnTo>
                <a:lnTo>
                  <a:pt x="1253490" y="1511300"/>
                </a:lnTo>
                <a:lnTo>
                  <a:pt x="1257820" y="1562100"/>
                </a:lnTo>
                <a:lnTo>
                  <a:pt x="1270317" y="1612900"/>
                </a:lnTo>
                <a:lnTo>
                  <a:pt x="1290218" y="1651000"/>
                </a:lnTo>
                <a:lnTo>
                  <a:pt x="1316736" y="1689100"/>
                </a:lnTo>
                <a:lnTo>
                  <a:pt x="1349133" y="1727200"/>
                </a:lnTo>
                <a:lnTo>
                  <a:pt x="1386636" y="1752600"/>
                </a:lnTo>
                <a:lnTo>
                  <a:pt x="1428470" y="1765300"/>
                </a:lnTo>
                <a:lnTo>
                  <a:pt x="1473873" y="1778000"/>
                </a:lnTo>
                <a:lnTo>
                  <a:pt x="1522095" y="1790700"/>
                </a:lnTo>
                <a:lnTo>
                  <a:pt x="1570304" y="1778000"/>
                </a:lnTo>
                <a:lnTo>
                  <a:pt x="1615706" y="1765300"/>
                </a:lnTo>
                <a:lnTo>
                  <a:pt x="1657553" y="1752600"/>
                </a:lnTo>
                <a:lnTo>
                  <a:pt x="1695043" y="1727200"/>
                </a:lnTo>
                <a:lnTo>
                  <a:pt x="1727441" y="1689100"/>
                </a:lnTo>
                <a:lnTo>
                  <a:pt x="1753971" y="1651000"/>
                </a:lnTo>
                <a:lnTo>
                  <a:pt x="1773859" y="1612900"/>
                </a:lnTo>
                <a:lnTo>
                  <a:pt x="1786356" y="1562100"/>
                </a:lnTo>
                <a:lnTo>
                  <a:pt x="1790700" y="1511300"/>
                </a:lnTo>
                <a:lnTo>
                  <a:pt x="1786356" y="1473200"/>
                </a:lnTo>
                <a:lnTo>
                  <a:pt x="1773859" y="1422400"/>
                </a:lnTo>
                <a:lnTo>
                  <a:pt x="1753971" y="1384300"/>
                </a:lnTo>
                <a:lnTo>
                  <a:pt x="1731010" y="1351330"/>
                </a:lnTo>
                <a:lnTo>
                  <a:pt x="1731010" y="1511300"/>
                </a:lnTo>
                <a:lnTo>
                  <a:pt x="1725472" y="1562100"/>
                </a:lnTo>
                <a:lnTo>
                  <a:pt x="1709737" y="1612900"/>
                </a:lnTo>
                <a:lnTo>
                  <a:pt x="1685048" y="1651000"/>
                </a:lnTo>
                <a:lnTo>
                  <a:pt x="1652676" y="1676400"/>
                </a:lnTo>
                <a:lnTo>
                  <a:pt x="1613890" y="1701800"/>
                </a:lnTo>
                <a:lnTo>
                  <a:pt x="1569935" y="1714500"/>
                </a:lnTo>
                <a:lnTo>
                  <a:pt x="1522095" y="1727200"/>
                </a:lnTo>
                <a:lnTo>
                  <a:pt x="1474241" y="1714500"/>
                </a:lnTo>
                <a:lnTo>
                  <a:pt x="1430299" y="1701800"/>
                </a:lnTo>
                <a:lnTo>
                  <a:pt x="1391500" y="1676400"/>
                </a:lnTo>
                <a:lnTo>
                  <a:pt x="1359128" y="1651000"/>
                </a:lnTo>
                <a:lnTo>
                  <a:pt x="1334439" y="1612900"/>
                </a:lnTo>
                <a:lnTo>
                  <a:pt x="1318704" y="1562100"/>
                </a:lnTo>
                <a:lnTo>
                  <a:pt x="1313180" y="1511300"/>
                </a:lnTo>
                <a:lnTo>
                  <a:pt x="1318704" y="1473200"/>
                </a:lnTo>
                <a:lnTo>
                  <a:pt x="1334439" y="1422400"/>
                </a:lnTo>
                <a:lnTo>
                  <a:pt x="1359128" y="1384300"/>
                </a:lnTo>
                <a:lnTo>
                  <a:pt x="1391500" y="1358900"/>
                </a:lnTo>
                <a:lnTo>
                  <a:pt x="1430299" y="1333500"/>
                </a:lnTo>
                <a:lnTo>
                  <a:pt x="1474241" y="1308100"/>
                </a:lnTo>
                <a:lnTo>
                  <a:pt x="1569935" y="1308100"/>
                </a:lnTo>
                <a:lnTo>
                  <a:pt x="1613890" y="1333500"/>
                </a:lnTo>
                <a:lnTo>
                  <a:pt x="1652676" y="1358900"/>
                </a:lnTo>
                <a:lnTo>
                  <a:pt x="1685048" y="1384300"/>
                </a:lnTo>
                <a:lnTo>
                  <a:pt x="1709737" y="1422400"/>
                </a:lnTo>
                <a:lnTo>
                  <a:pt x="1725472" y="1473200"/>
                </a:lnTo>
                <a:lnTo>
                  <a:pt x="1731010" y="1511300"/>
                </a:lnTo>
                <a:lnTo>
                  <a:pt x="1731010" y="1351330"/>
                </a:lnTo>
                <a:lnTo>
                  <a:pt x="1695043" y="1308100"/>
                </a:lnTo>
                <a:lnTo>
                  <a:pt x="1657553" y="1282700"/>
                </a:lnTo>
                <a:lnTo>
                  <a:pt x="1615706" y="1270000"/>
                </a:lnTo>
                <a:lnTo>
                  <a:pt x="1570304" y="1257300"/>
                </a:lnTo>
                <a:lnTo>
                  <a:pt x="1522095" y="1244600"/>
                </a:lnTo>
                <a:lnTo>
                  <a:pt x="1475676" y="1257300"/>
                </a:lnTo>
                <a:lnTo>
                  <a:pt x="1431848" y="1257300"/>
                </a:lnTo>
                <a:lnTo>
                  <a:pt x="1391285" y="1282700"/>
                </a:lnTo>
                <a:lnTo>
                  <a:pt x="1354632" y="1308100"/>
                </a:lnTo>
                <a:lnTo>
                  <a:pt x="1157732" y="1104900"/>
                </a:lnTo>
                <a:lnTo>
                  <a:pt x="1133119" y="1079500"/>
                </a:lnTo>
                <a:lnTo>
                  <a:pt x="1176070" y="1066800"/>
                </a:lnTo>
                <a:lnTo>
                  <a:pt x="1183386" y="1066800"/>
                </a:lnTo>
                <a:lnTo>
                  <a:pt x="1188974" y="1054100"/>
                </a:lnTo>
                <a:lnTo>
                  <a:pt x="1192542" y="1041400"/>
                </a:lnTo>
                <a:lnTo>
                  <a:pt x="1193800" y="1041400"/>
                </a:lnTo>
                <a:lnTo>
                  <a:pt x="1193800" y="914400"/>
                </a:lnTo>
                <a:lnTo>
                  <a:pt x="1255242" y="914400"/>
                </a:lnTo>
                <a:lnTo>
                  <a:pt x="1265339" y="965200"/>
                </a:lnTo>
                <a:lnTo>
                  <a:pt x="1283830" y="1016000"/>
                </a:lnTo>
                <a:lnTo>
                  <a:pt x="1309852" y="1054100"/>
                </a:lnTo>
                <a:lnTo>
                  <a:pt x="1342517" y="1092200"/>
                </a:lnTo>
                <a:lnTo>
                  <a:pt x="1380947" y="1117600"/>
                </a:lnTo>
                <a:lnTo>
                  <a:pt x="1424279" y="1143000"/>
                </a:lnTo>
                <a:lnTo>
                  <a:pt x="1471612" y="1155700"/>
                </a:lnTo>
                <a:lnTo>
                  <a:pt x="1570304" y="1155700"/>
                </a:lnTo>
                <a:lnTo>
                  <a:pt x="1615706" y="1143000"/>
                </a:lnTo>
                <a:lnTo>
                  <a:pt x="1657553" y="1117600"/>
                </a:lnTo>
                <a:lnTo>
                  <a:pt x="1695043" y="1092200"/>
                </a:lnTo>
                <a:lnTo>
                  <a:pt x="1727441" y="1066800"/>
                </a:lnTo>
                <a:lnTo>
                  <a:pt x="1753971" y="1028700"/>
                </a:lnTo>
                <a:lnTo>
                  <a:pt x="1773859" y="977900"/>
                </a:lnTo>
                <a:lnTo>
                  <a:pt x="1786356" y="939800"/>
                </a:lnTo>
                <a:lnTo>
                  <a:pt x="1790700" y="889000"/>
                </a:lnTo>
                <a:lnTo>
                  <a:pt x="1786356" y="838200"/>
                </a:lnTo>
                <a:lnTo>
                  <a:pt x="1773859" y="800100"/>
                </a:lnTo>
                <a:lnTo>
                  <a:pt x="1753971" y="749300"/>
                </a:lnTo>
                <a:lnTo>
                  <a:pt x="1731010" y="716330"/>
                </a:lnTo>
                <a:lnTo>
                  <a:pt x="1731010" y="889000"/>
                </a:lnTo>
                <a:lnTo>
                  <a:pt x="1725472" y="939800"/>
                </a:lnTo>
                <a:lnTo>
                  <a:pt x="1709737" y="977900"/>
                </a:lnTo>
                <a:lnTo>
                  <a:pt x="1685048" y="1016000"/>
                </a:lnTo>
                <a:lnTo>
                  <a:pt x="1652676" y="1054100"/>
                </a:lnTo>
                <a:lnTo>
                  <a:pt x="1613890" y="1079500"/>
                </a:lnTo>
                <a:lnTo>
                  <a:pt x="1569935" y="1092200"/>
                </a:lnTo>
                <a:lnTo>
                  <a:pt x="1474241" y="1092200"/>
                </a:lnTo>
                <a:lnTo>
                  <a:pt x="1430299" y="1079500"/>
                </a:lnTo>
                <a:lnTo>
                  <a:pt x="1391500" y="1054100"/>
                </a:lnTo>
                <a:lnTo>
                  <a:pt x="1359128" y="1016000"/>
                </a:lnTo>
                <a:lnTo>
                  <a:pt x="1334439" y="977900"/>
                </a:lnTo>
                <a:lnTo>
                  <a:pt x="1318704" y="939800"/>
                </a:lnTo>
                <a:lnTo>
                  <a:pt x="1313180" y="889000"/>
                </a:lnTo>
                <a:lnTo>
                  <a:pt x="1315935" y="863600"/>
                </a:lnTo>
                <a:lnTo>
                  <a:pt x="1334439" y="800100"/>
                </a:lnTo>
                <a:lnTo>
                  <a:pt x="1359128" y="762000"/>
                </a:lnTo>
                <a:lnTo>
                  <a:pt x="1391500" y="723900"/>
                </a:lnTo>
                <a:lnTo>
                  <a:pt x="1430299" y="698500"/>
                </a:lnTo>
                <a:lnTo>
                  <a:pt x="1474241" y="685800"/>
                </a:lnTo>
                <a:lnTo>
                  <a:pt x="1569935" y="685800"/>
                </a:lnTo>
                <a:lnTo>
                  <a:pt x="1613890" y="698500"/>
                </a:lnTo>
                <a:lnTo>
                  <a:pt x="1652676" y="723900"/>
                </a:lnTo>
                <a:lnTo>
                  <a:pt x="1685048" y="762000"/>
                </a:lnTo>
                <a:lnTo>
                  <a:pt x="1709737" y="800100"/>
                </a:lnTo>
                <a:lnTo>
                  <a:pt x="1725472" y="838200"/>
                </a:lnTo>
                <a:lnTo>
                  <a:pt x="1731010" y="889000"/>
                </a:lnTo>
                <a:lnTo>
                  <a:pt x="1731010" y="716330"/>
                </a:lnTo>
                <a:lnTo>
                  <a:pt x="1695043" y="685800"/>
                </a:lnTo>
                <a:lnTo>
                  <a:pt x="1657553" y="660400"/>
                </a:lnTo>
                <a:lnTo>
                  <a:pt x="1615706" y="635000"/>
                </a:lnTo>
                <a:lnTo>
                  <a:pt x="1570304" y="622300"/>
                </a:lnTo>
                <a:lnTo>
                  <a:pt x="1471612" y="622300"/>
                </a:lnTo>
                <a:lnTo>
                  <a:pt x="1424266" y="635000"/>
                </a:lnTo>
                <a:lnTo>
                  <a:pt x="1380934" y="660400"/>
                </a:lnTo>
                <a:lnTo>
                  <a:pt x="1342504" y="685800"/>
                </a:lnTo>
                <a:lnTo>
                  <a:pt x="1309839" y="723900"/>
                </a:lnTo>
                <a:lnTo>
                  <a:pt x="1283817" y="762000"/>
                </a:lnTo>
                <a:lnTo>
                  <a:pt x="1265326" y="812800"/>
                </a:lnTo>
                <a:lnTo>
                  <a:pt x="1255242" y="863600"/>
                </a:lnTo>
                <a:lnTo>
                  <a:pt x="1193800" y="863600"/>
                </a:lnTo>
                <a:lnTo>
                  <a:pt x="1193800" y="787400"/>
                </a:lnTo>
                <a:lnTo>
                  <a:pt x="1193800" y="736600"/>
                </a:lnTo>
                <a:lnTo>
                  <a:pt x="1192390" y="736600"/>
                </a:lnTo>
                <a:lnTo>
                  <a:pt x="1192009" y="723900"/>
                </a:lnTo>
                <a:lnTo>
                  <a:pt x="1185583" y="723900"/>
                </a:lnTo>
                <a:lnTo>
                  <a:pt x="1183614" y="711200"/>
                </a:lnTo>
                <a:lnTo>
                  <a:pt x="1176667" y="711200"/>
                </a:lnTo>
                <a:lnTo>
                  <a:pt x="1134110" y="698792"/>
                </a:lnTo>
                <a:lnTo>
                  <a:pt x="1134110" y="787400"/>
                </a:lnTo>
                <a:lnTo>
                  <a:pt x="1134110" y="1016000"/>
                </a:lnTo>
                <a:lnTo>
                  <a:pt x="925195" y="1117600"/>
                </a:lnTo>
                <a:lnTo>
                  <a:pt x="925195" y="876300"/>
                </a:lnTo>
                <a:lnTo>
                  <a:pt x="1044575" y="825500"/>
                </a:lnTo>
                <a:lnTo>
                  <a:pt x="1134110" y="787400"/>
                </a:lnTo>
                <a:lnTo>
                  <a:pt x="1134110" y="698792"/>
                </a:lnTo>
                <a:lnTo>
                  <a:pt x="1133119" y="698500"/>
                </a:lnTo>
                <a:lnTo>
                  <a:pt x="1157732" y="673100"/>
                </a:lnTo>
                <a:lnTo>
                  <a:pt x="1354632" y="469900"/>
                </a:lnTo>
                <a:lnTo>
                  <a:pt x="1391285" y="495300"/>
                </a:lnTo>
                <a:lnTo>
                  <a:pt x="1431848" y="520700"/>
                </a:lnTo>
                <a:lnTo>
                  <a:pt x="1475676" y="520700"/>
                </a:lnTo>
                <a:lnTo>
                  <a:pt x="1522095" y="533400"/>
                </a:lnTo>
                <a:lnTo>
                  <a:pt x="1570304" y="520700"/>
                </a:lnTo>
                <a:lnTo>
                  <a:pt x="1615706" y="508000"/>
                </a:lnTo>
                <a:lnTo>
                  <a:pt x="1657553" y="495300"/>
                </a:lnTo>
                <a:lnTo>
                  <a:pt x="1695043" y="469900"/>
                </a:lnTo>
                <a:lnTo>
                  <a:pt x="1727441" y="431800"/>
                </a:lnTo>
                <a:lnTo>
                  <a:pt x="1753971" y="393700"/>
                </a:lnTo>
                <a:lnTo>
                  <a:pt x="1773859" y="355600"/>
                </a:lnTo>
                <a:lnTo>
                  <a:pt x="1786356" y="304800"/>
                </a:lnTo>
                <a:lnTo>
                  <a:pt x="1790700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9900" y="4060701"/>
            <a:ext cx="982344" cy="1101090"/>
          </a:xfrm>
          <a:custGeom>
            <a:avLst/>
            <a:gdLst/>
            <a:ahLst/>
            <a:cxnLst/>
            <a:rect l="l" t="t" r="r" b="b"/>
            <a:pathLst>
              <a:path w="982344" h="1101089">
                <a:moveTo>
                  <a:pt x="894787" y="1100802"/>
                </a:moveTo>
                <a:lnTo>
                  <a:pt x="86966" y="1100802"/>
                </a:lnTo>
                <a:lnTo>
                  <a:pt x="67001" y="1098534"/>
                </a:lnTo>
                <a:lnTo>
                  <a:pt x="31888" y="1081266"/>
                </a:lnTo>
                <a:lnTo>
                  <a:pt x="7620" y="1049643"/>
                </a:lnTo>
                <a:lnTo>
                  <a:pt x="0" y="1011117"/>
                </a:lnTo>
                <a:lnTo>
                  <a:pt x="2996" y="991350"/>
                </a:lnTo>
                <a:lnTo>
                  <a:pt x="44565" y="835797"/>
                </a:lnTo>
                <a:lnTo>
                  <a:pt x="61825" y="794430"/>
                </a:lnTo>
                <a:lnTo>
                  <a:pt x="88831" y="759392"/>
                </a:lnTo>
                <a:lnTo>
                  <a:pt x="123874" y="732398"/>
                </a:lnTo>
                <a:lnTo>
                  <a:pt x="165241" y="715162"/>
                </a:lnTo>
                <a:lnTo>
                  <a:pt x="220903" y="700197"/>
                </a:lnTo>
                <a:lnTo>
                  <a:pt x="259895" y="661412"/>
                </a:lnTo>
                <a:lnTo>
                  <a:pt x="282590" y="641713"/>
                </a:lnTo>
                <a:lnTo>
                  <a:pt x="307544" y="625813"/>
                </a:lnTo>
                <a:lnTo>
                  <a:pt x="334417" y="613787"/>
                </a:lnTo>
                <a:lnTo>
                  <a:pt x="362863" y="605709"/>
                </a:lnTo>
                <a:lnTo>
                  <a:pt x="362863" y="570625"/>
                </a:lnTo>
                <a:lnTo>
                  <a:pt x="328351" y="536486"/>
                </a:lnTo>
                <a:lnTo>
                  <a:pt x="298026" y="496556"/>
                </a:lnTo>
                <a:lnTo>
                  <a:pt x="272296" y="452476"/>
                </a:lnTo>
                <a:lnTo>
                  <a:pt x="251572" y="405886"/>
                </a:lnTo>
                <a:lnTo>
                  <a:pt x="236261" y="358425"/>
                </a:lnTo>
                <a:lnTo>
                  <a:pt x="226773" y="311706"/>
                </a:lnTo>
                <a:lnTo>
                  <a:pt x="223522" y="267458"/>
                </a:lnTo>
                <a:lnTo>
                  <a:pt x="227834" y="219452"/>
                </a:lnTo>
                <a:lnTo>
                  <a:pt x="240265" y="174240"/>
                </a:lnTo>
                <a:lnTo>
                  <a:pt x="260054" y="132585"/>
                </a:lnTo>
                <a:lnTo>
                  <a:pt x="286443" y="95247"/>
                </a:lnTo>
                <a:lnTo>
                  <a:pt x="318673" y="62990"/>
                </a:lnTo>
                <a:lnTo>
                  <a:pt x="355984" y="36575"/>
                </a:lnTo>
                <a:lnTo>
                  <a:pt x="397617" y="16763"/>
                </a:lnTo>
                <a:lnTo>
                  <a:pt x="442814" y="4317"/>
                </a:lnTo>
                <a:lnTo>
                  <a:pt x="490814" y="0"/>
                </a:lnTo>
                <a:lnTo>
                  <a:pt x="538851" y="4317"/>
                </a:lnTo>
                <a:lnTo>
                  <a:pt x="584077" y="16763"/>
                </a:lnTo>
                <a:lnTo>
                  <a:pt x="625732" y="36575"/>
                </a:lnTo>
                <a:lnTo>
                  <a:pt x="663059" y="62990"/>
                </a:lnTo>
                <a:lnTo>
                  <a:pt x="683197" y="83139"/>
                </a:lnTo>
                <a:lnTo>
                  <a:pt x="490814" y="83139"/>
                </a:lnTo>
                <a:lnTo>
                  <a:pt x="441926" y="89734"/>
                </a:lnTo>
                <a:lnTo>
                  <a:pt x="397954" y="108339"/>
                </a:lnTo>
                <a:lnTo>
                  <a:pt x="360670" y="137184"/>
                </a:lnTo>
                <a:lnTo>
                  <a:pt x="331846" y="174499"/>
                </a:lnTo>
                <a:lnTo>
                  <a:pt x="313253" y="218514"/>
                </a:lnTo>
                <a:lnTo>
                  <a:pt x="306661" y="267458"/>
                </a:lnTo>
                <a:lnTo>
                  <a:pt x="310831" y="311737"/>
                </a:lnTo>
                <a:lnTo>
                  <a:pt x="322574" y="357755"/>
                </a:lnTo>
                <a:lnTo>
                  <a:pt x="340815" y="403231"/>
                </a:lnTo>
                <a:lnTo>
                  <a:pt x="364443" y="445760"/>
                </a:lnTo>
                <a:lnTo>
                  <a:pt x="392358" y="482970"/>
                </a:lnTo>
                <a:lnTo>
                  <a:pt x="423458" y="512487"/>
                </a:lnTo>
                <a:lnTo>
                  <a:pt x="456644" y="531938"/>
                </a:lnTo>
                <a:lnTo>
                  <a:pt x="490814" y="538949"/>
                </a:lnTo>
                <a:lnTo>
                  <a:pt x="651062" y="538949"/>
                </a:lnTo>
                <a:lnTo>
                  <a:pt x="618931" y="570791"/>
                </a:lnTo>
                <a:lnTo>
                  <a:pt x="618931" y="605709"/>
                </a:lnTo>
                <a:lnTo>
                  <a:pt x="647360" y="613787"/>
                </a:lnTo>
                <a:lnTo>
                  <a:pt x="651044" y="615437"/>
                </a:lnTo>
                <a:lnTo>
                  <a:pt x="446002" y="615437"/>
                </a:lnTo>
                <a:lnTo>
                  <a:pt x="446002" y="635099"/>
                </a:lnTo>
                <a:lnTo>
                  <a:pt x="449532" y="652518"/>
                </a:lnTo>
                <a:lnTo>
                  <a:pt x="459149" y="666765"/>
                </a:lnTo>
                <a:lnTo>
                  <a:pt x="473395" y="676381"/>
                </a:lnTo>
                <a:lnTo>
                  <a:pt x="490814" y="679911"/>
                </a:lnTo>
                <a:lnTo>
                  <a:pt x="740376" y="679911"/>
                </a:lnTo>
                <a:lnTo>
                  <a:pt x="748990" y="688516"/>
                </a:lnTo>
                <a:lnTo>
                  <a:pt x="375043" y="688516"/>
                </a:lnTo>
                <a:lnTo>
                  <a:pt x="359492" y="693512"/>
                </a:lnTo>
                <a:lnTo>
                  <a:pt x="344848" y="700394"/>
                </a:lnTo>
                <a:lnTo>
                  <a:pt x="331159" y="709280"/>
                </a:lnTo>
                <a:lnTo>
                  <a:pt x="318675" y="720192"/>
                </a:lnTo>
                <a:lnTo>
                  <a:pt x="301299" y="737568"/>
                </a:lnTo>
                <a:lnTo>
                  <a:pt x="347600" y="783835"/>
                </a:lnTo>
                <a:lnTo>
                  <a:pt x="230007" y="783835"/>
                </a:lnTo>
                <a:lnTo>
                  <a:pt x="186650" y="795349"/>
                </a:lnTo>
                <a:lnTo>
                  <a:pt x="147528" y="818098"/>
                </a:lnTo>
                <a:lnTo>
                  <a:pt x="124961" y="857371"/>
                </a:lnTo>
                <a:lnTo>
                  <a:pt x="83225" y="1012800"/>
                </a:lnTo>
                <a:lnTo>
                  <a:pt x="86966" y="1017663"/>
                </a:lnTo>
                <a:lnTo>
                  <a:pt x="981239" y="1017663"/>
                </a:lnTo>
                <a:lnTo>
                  <a:pt x="980181" y="1030732"/>
                </a:lnTo>
                <a:lnTo>
                  <a:pt x="963834" y="1066715"/>
                </a:lnTo>
                <a:lnTo>
                  <a:pt x="933289" y="1091927"/>
                </a:lnTo>
                <a:lnTo>
                  <a:pt x="914748" y="1098536"/>
                </a:lnTo>
                <a:lnTo>
                  <a:pt x="894787" y="1100802"/>
                </a:lnTo>
                <a:close/>
              </a:path>
              <a:path w="982344" h="1101089">
                <a:moveTo>
                  <a:pt x="651062" y="538949"/>
                </a:moveTo>
                <a:lnTo>
                  <a:pt x="490814" y="538949"/>
                </a:lnTo>
                <a:lnTo>
                  <a:pt x="525025" y="531938"/>
                </a:lnTo>
                <a:lnTo>
                  <a:pt x="558242" y="512487"/>
                </a:lnTo>
                <a:lnTo>
                  <a:pt x="589365" y="482970"/>
                </a:lnTo>
                <a:lnTo>
                  <a:pt x="617295" y="445760"/>
                </a:lnTo>
                <a:lnTo>
                  <a:pt x="640932" y="403231"/>
                </a:lnTo>
                <a:lnTo>
                  <a:pt x="659177" y="357755"/>
                </a:lnTo>
                <a:lnTo>
                  <a:pt x="670930" y="311706"/>
                </a:lnTo>
                <a:lnTo>
                  <a:pt x="675092" y="267458"/>
                </a:lnTo>
                <a:lnTo>
                  <a:pt x="668500" y="218514"/>
                </a:lnTo>
                <a:lnTo>
                  <a:pt x="649902" y="174499"/>
                </a:lnTo>
                <a:lnTo>
                  <a:pt x="621067" y="137184"/>
                </a:lnTo>
                <a:lnTo>
                  <a:pt x="583762" y="108339"/>
                </a:lnTo>
                <a:lnTo>
                  <a:pt x="539755" y="89734"/>
                </a:lnTo>
                <a:lnTo>
                  <a:pt x="490814" y="83139"/>
                </a:lnTo>
                <a:lnTo>
                  <a:pt x="683197" y="83139"/>
                </a:lnTo>
                <a:lnTo>
                  <a:pt x="721694" y="132585"/>
                </a:lnTo>
                <a:lnTo>
                  <a:pt x="741487" y="174240"/>
                </a:lnTo>
                <a:lnTo>
                  <a:pt x="753919" y="219452"/>
                </a:lnTo>
                <a:lnTo>
                  <a:pt x="758231" y="267458"/>
                </a:lnTo>
                <a:lnTo>
                  <a:pt x="754980" y="311737"/>
                </a:lnTo>
                <a:lnTo>
                  <a:pt x="745500" y="358429"/>
                </a:lnTo>
                <a:lnTo>
                  <a:pt x="730198" y="405899"/>
                </a:lnTo>
                <a:lnTo>
                  <a:pt x="709482" y="452507"/>
                </a:lnTo>
                <a:lnTo>
                  <a:pt x="683760" y="496617"/>
                </a:lnTo>
                <a:lnTo>
                  <a:pt x="653441" y="536591"/>
                </a:lnTo>
                <a:lnTo>
                  <a:pt x="651062" y="538949"/>
                </a:lnTo>
                <a:close/>
              </a:path>
              <a:path w="982344" h="1101089">
                <a:moveTo>
                  <a:pt x="490814" y="622088"/>
                </a:moveTo>
                <a:lnTo>
                  <a:pt x="479358" y="621621"/>
                </a:lnTo>
                <a:lnTo>
                  <a:pt x="468096" y="620290"/>
                </a:lnTo>
                <a:lnTo>
                  <a:pt x="456991" y="618194"/>
                </a:lnTo>
                <a:lnTo>
                  <a:pt x="446002" y="615437"/>
                </a:lnTo>
                <a:lnTo>
                  <a:pt x="651044" y="615437"/>
                </a:lnTo>
                <a:lnTo>
                  <a:pt x="651416" y="615603"/>
                </a:lnTo>
                <a:lnTo>
                  <a:pt x="535792" y="615603"/>
                </a:lnTo>
                <a:lnTo>
                  <a:pt x="524784" y="618265"/>
                </a:lnTo>
                <a:lnTo>
                  <a:pt x="513662" y="620311"/>
                </a:lnTo>
                <a:lnTo>
                  <a:pt x="502361" y="621624"/>
                </a:lnTo>
                <a:lnTo>
                  <a:pt x="490814" y="622088"/>
                </a:lnTo>
                <a:close/>
              </a:path>
              <a:path w="982344" h="1101089">
                <a:moveTo>
                  <a:pt x="740376" y="679911"/>
                </a:moveTo>
                <a:lnTo>
                  <a:pt x="490814" y="679911"/>
                </a:lnTo>
                <a:lnTo>
                  <a:pt x="508312" y="676381"/>
                </a:lnTo>
                <a:lnTo>
                  <a:pt x="522610" y="666765"/>
                </a:lnTo>
                <a:lnTo>
                  <a:pt x="532254" y="652518"/>
                </a:lnTo>
                <a:lnTo>
                  <a:pt x="535792" y="635099"/>
                </a:lnTo>
                <a:lnTo>
                  <a:pt x="535792" y="615603"/>
                </a:lnTo>
                <a:lnTo>
                  <a:pt x="651416" y="615603"/>
                </a:lnTo>
                <a:lnTo>
                  <a:pt x="674229" y="625813"/>
                </a:lnTo>
                <a:lnTo>
                  <a:pt x="699181" y="641713"/>
                </a:lnTo>
                <a:lnTo>
                  <a:pt x="721858" y="661412"/>
                </a:lnTo>
                <a:lnTo>
                  <a:pt x="740376" y="679911"/>
                </a:lnTo>
                <a:close/>
              </a:path>
              <a:path w="982344" h="1101089">
                <a:moveTo>
                  <a:pt x="611865" y="800265"/>
                </a:moveTo>
                <a:lnTo>
                  <a:pt x="369779" y="800265"/>
                </a:lnTo>
                <a:lnTo>
                  <a:pt x="375848" y="798589"/>
                </a:lnTo>
                <a:lnTo>
                  <a:pt x="382318" y="793562"/>
                </a:lnTo>
                <a:lnTo>
                  <a:pt x="429250" y="746630"/>
                </a:lnTo>
                <a:lnTo>
                  <a:pt x="412380" y="735480"/>
                </a:lnTo>
                <a:lnTo>
                  <a:pt x="397516" y="721907"/>
                </a:lnTo>
                <a:lnTo>
                  <a:pt x="384968" y="706166"/>
                </a:lnTo>
                <a:lnTo>
                  <a:pt x="375043" y="688516"/>
                </a:lnTo>
                <a:lnTo>
                  <a:pt x="606752" y="688516"/>
                </a:lnTo>
                <a:lnTo>
                  <a:pt x="596802" y="706166"/>
                </a:lnTo>
                <a:lnTo>
                  <a:pt x="584242" y="721907"/>
                </a:lnTo>
                <a:lnTo>
                  <a:pt x="569374" y="735480"/>
                </a:lnTo>
                <a:lnTo>
                  <a:pt x="552503" y="746630"/>
                </a:lnTo>
                <a:lnTo>
                  <a:pt x="599435" y="793562"/>
                </a:lnTo>
                <a:lnTo>
                  <a:pt x="605833" y="798589"/>
                </a:lnTo>
                <a:lnTo>
                  <a:pt x="611865" y="800265"/>
                </a:lnTo>
                <a:close/>
              </a:path>
              <a:path w="982344" h="1101089">
                <a:moveTo>
                  <a:pt x="735276" y="800265"/>
                </a:moveTo>
                <a:lnTo>
                  <a:pt x="611865" y="800265"/>
                </a:lnTo>
                <a:lnTo>
                  <a:pt x="617896" y="798589"/>
                </a:lnTo>
                <a:lnTo>
                  <a:pt x="624294" y="793562"/>
                </a:lnTo>
                <a:lnTo>
                  <a:pt x="680454" y="737568"/>
                </a:lnTo>
                <a:lnTo>
                  <a:pt x="663078" y="720192"/>
                </a:lnTo>
                <a:lnTo>
                  <a:pt x="650600" y="709350"/>
                </a:lnTo>
                <a:lnTo>
                  <a:pt x="636926" y="700457"/>
                </a:lnTo>
                <a:lnTo>
                  <a:pt x="622173" y="693489"/>
                </a:lnTo>
                <a:lnTo>
                  <a:pt x="606752" y="688516"/>
                </a:lnTo>
                <a:lnTo>
                  <a:pt x="748990" y="688516"/>
                </a:lnTo>
                <a:lnTo>
                  <a:pt x="760684" y="700197"/>
                </a:lnTo>
                <a:lnTo>
                  <a:pt x="816387" y="715162"/>
                </a:lnTo>
                <a:lnTo>
                  <a:pt x="857844" y="732398"/>
                </a:lnTo>
                <a:lnTo>
                  <a:pt x="892921" y="759392"/>
                </a:lnTo>
                <a:lnTo>
                  <a:pt x="911764" y="783835"/>
                </a:lnTo>
                <a:lnTo>
                  <a:pt x="751746" y="783835"/>
                </a:lnTo>
                <a:lnTo>
                  <a:pt x="735276" y="800265"/>
                </a:lnTo>
                <a:close/>
              </a:path>
              <a:path w="982344" h="1101089">
                <a:moveTo>
                  <a:pt x="369764" y="880837"/>
                </a:moveTo>
                <a:lnTo>
                  <a:pt x="331490" y="873713"/>
                </a:lnTo>
                <a:lnTo>
                  <a:pt x="298555" y="852341"/>
                </a:lnTo>
                <a:lnTo>
                  <a:pt x="230007" y="783835"/>
                </a:lnTo>
                <a:lnTo>
                  <a:pt x="347600" y="783835"/>
                </a:lnTo>
                <a:lnTo>
                  <a:pt x="357334" y="793562"/>
                </a:lnTo>
                <a:lnTo>
                  <a:pt x="363734" y="798589"/>
                </a:lnTo>
                <a:lnTo>
                  <a:pt x="369779" y="800265"/>
                </a:lnTo>
                <a:lnTo>
                  <a:pt x="735276" y="800265"/>
                </a:lnTo>
                <a:lnTo>
                  <a:pt x="691366" y="844069"/>
                </a:lnTo>
                <a:lnTo>
                  <a:pt x="449245" y="844069"/>
                </a:lnTo>
                <a:lnTo>
                  <a:pt x="441097" y="852341"/>
                </a:lnTo>
                <a:lnTo>
                  <a:pt x="408069" y="873713"/>
                </a:lnTo>
                <a:lnTo>
                  <a:pt x="369764" y="880837"/>
                </a:lnTo>
                <a:close/>
              </a:path>
              <a:path w="982344" h="1101089">
                <a:moveTo>
                  <a:pt x="981239" y="1017663"/>
                </a:moveTo>
                <a:lnTo>
                  <a:pt x="894787" y="1017663"/>
                </a:lnTo>
                <a:lnTo>
                  <a:pt x="898528" y="1012800"/>
                </a:lnTo>
                <a:lnTo>
                  <a:pt x="856792" y="857371"/>
                </a:lnTo>
                <a:lnTo>
                  <a:pt x="834095" y="818098"/>
                </a:lnTo>
                <a:lnTo>
                  <a:pt x="794937" y="795349"/>
                </a:lnTo>
                <a:lnTo>
                  <a:pt x="751746" y="783835"/>
                </a:lnTo>
                <a:lnTo>
                  <a:pt x="911764" y="783835"/>
                </a:lnTo>
                <a:lnTo>
                  <a:pt x="919932" y="794430"/>
                </a:lnTo>
                <a:lnTo>
                  <a:pt x="937188" y="835797"/>
                </a:lnTo>
                <a:lnTo>
                  <a:pt x="978757" y="991350"/>
                </a:lnTo>
                <a:lnTo>
                  <a:pt x="981769" y="1011117"/>
                </a:lnTo>
                <a:lnTo>
                  <a:pt x="981239" y="1017663"/>
                </a:lnTo>
                <a:close/>
              </a:path>
              <a:path w="982344" h="1101089">
                <a:moveTo>
                  <a:pt x="532384" y="1017663"/>
                </a:moveTo>
                <a:lnTo>
                  <a:pt x="449245" y="1017663"/>
                </a:lnTo>
                <a:lnTo>
                  <a:pt x="449245" y="844069"/>
                </a:lnTo>
                <a:lnTo>
                  <a:pt x="532384" y="844069"/>
                </a:lnTo>
                <a:lnTo>
                  <a:pt x="532384" y="1017663"/>
                </a:lnTo>
                <a:close/>
              </a:path>
              <a:path w="982344" h="1101089">
                <a:moveTo>
                  <a:pt x="611865" y="880837"/>
                </a:moveTo>
                <a:lnTo>
                  <a:pt x="573595" y="873713"/>
                </a:lnTo>
                <a:lnTo>
                  <a:pt x="540656" y="852341"/>
                </a:lnTo>
                <a:lnTo>
                  <a:pt x="532384" y="844069"/>
                </a:lnTo>
                <a:lnTo>
                  <a:pt x="691366" y="844069"/>
                </a:lnTo>
                <a:lnTo>
                  <a:pt x="683073" y="852341"/>
                </a:lnTo>
                <a:lnTo>
                  <a:pt x="650135" y="873713"/>
                </a:lnTo>
                <a:lnTo>
                  <a:pt x="611865" y="880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9021" y="4060738"/>
            <a:ext cx="982344" cy="1101090"/>
          </a:xfrm>
          <a:custGeom>
            <a:avLst/>
            <a:gdLst/>
            <a:ahLst/>
            <a:cxnLst/>
            <a:rect l="l" t="t" r="r" b="b"/>
            <a:pathLst>
              <a:path w="982345" h="1101089">
                <a:moveTo>
                  <a:pt x="894802" y="1100761"/>
                </a:moveTo>
                <a:lnTo>
                  <a:pt x="86940" y="1100761"/>
                </a:lnTo>
                <a:lnTo>
                  <a:pt x="67079" y="1098492"/>
                </a:lnTo>
                <a:lnTo>
                  <a:pt x="31972" y="1081172"/>
                </a:lnTo>
                <a:lnTo>
                  <a:pt x="7617" y="1049453"/>
                </a:lnTo>
                <a:lnTo>
                  <a:pt x="0" y="1011005"/>
                </a:lnTo>
                <a:lnTo>
                  <a:pt x="3011" y="991142"/>
                </a:lnTo>
                <a:lnTo>
                  <a:pt x="44747" y="835755"/>
                </a:lnTo>
                <a:lnTo>
                  <a:pt x="61906" y="794394"/>
                </a:lnTo>
                <a:lnTo>
                  <a:pt x="88867" y="759366"/>
                </a:lnTo>
                <a:lnTo>
                  <a:pt x="123927" y="732374"/>
                </a:lnTo>
                <a:lnTo>
                  <a:pt x="165381" y="715120"/>
                </a:lnTo>
                <a:lnTo>
                  <a:pt x="221084" y="700155"/>
                </a:lnTo>
                <a:lnTo>
                  <a:pt x="259910" y="661371"/>
                </a:lnTo>
                <a:lnTo>
                  <a:pt x="282604" y="641671"/>
                </a:lnTo>
                <a:lnTo>
                  <a:pt x="307586" y="625772"/>
                </a:lnTo>
                <a:lnTo>
                  <a:pt x="334461" y="613746"/>
                </a:lnTo>
                <a:lnTo>
                  <a:pt x="362837" y="605668"/>
                </a:lnTo>
                <a:lnTo>
                  <a:pt x="362837" y="570583"/>
                </a:lnTo>
                <a:lnTo>
                  <a:pt x="328327" y="536444"/>
                </a:lnTo>
                <a:lnTo>
                  <a:pt x="298008" y="496515"/>
                </a:lnTo>
                <a:lnTo>
                  <a:pt x="272286" y="452434"/>
                </a:lnTo>
                <a:lnTo>
                  <a:pt x="251570" y="405844"/>
                </a:lnTo>
                <a:lnTo>
                  <a:pt x="236268" y="358384"/>
                </a:lnTo>
                <a:lnTo>
                  <a:pt x="226787" y="311676"/>
                </a:lnTo>
                <a:lnTo>
                  <a:pt x="223537" y="267416"/>
                </a:lnTo>
                <a:lnTo>
                  <a:pt x="227854" y="219412"/>
                </a:lnTo>
                <a:lnTo>
                  <a:pt x="240295" y="174204"/>
                </a:lnTo>
                <a:lnTo>
                  <a:pt x="260101" y="132554"/>
                </a:lnTo>
                <a:lnTo>
                  <a:pt x="286510" y="95223"/>
                </a:lnTo>
                <a:lnTo>
                  <a:pt x="318761" y="62973"/>
                </a:lnTo>
                <a:lnTo>
                  <a:pt x="356092" y="36564"/>
                </a:lnTo>
                <a:lnTo>
                  <a:pt x="397742" y="16758"/>
                </a:lnTo>
                <a:lnTo>
                  <a:pt x="442949" y="4316"/>
                </a:lnTo>
                <a:lnTo>
                  <a:pt x="490954" y="0"/>
                </a:lnTo>
                <a:lnTo>
                  <a:pt x="538960" y="4316"/>
                </a:lnTo>
                <a:lnTo>
                  <a:pt x="584172" y="16758"/>
                </a:lnTo>
                <a:lnTo>
                  <a:pt x="625827" y="36564"/>
                </a:lnTo>
                <a:lnTo>
                  <a:pt x="663165" y="62973"/>
                </a:lnTo>
                <a:lnTo>
                  <a:pt x="683335" y="83139"/>
                </a:lnTo>
                <a:lnTo>
                  <a:pt x="490954" y="83139"/>
                </a:lnTo>
                <a:lnTo>
                  <a:pt x="442013" y="89731"/>
                </a:lnTo>
                <a:lnTo>
                  <a:pt x="398006" y="108328"/>
                </a:lnTo>
                <a:lnTo>
                  <a:pt x="360701" y="137163"/>
                </a:lnTo>
                <a:lnTo>
                  <a:pt x="331866" y="174468"/>
                </a:lnTo>
                <a:lnTo>
                  <a:pt x="313268" y="218475"/>
                </a:lnTo>
                <a:lnTo>
                  <a:pt x="306676" y="267416"/>
                </a:lnTo>
                <a:lnTo>
                  <a:pt x="310850" y="311694"/>
                </a:lnTo>
                <a:lnTo>
                  <a:pt x="322615" y="357731"/>
                </a:lnTo>
                <a:lnTo>
                  <a:pt x="340880" y="403207"/>
                </a:lnTo>
                <a:lnTo>
                  <a:pt x="364536" y="445734"/>
                </a:lnTo>
                <a:lnTo>
                  <a:pt x="392476" y="482939"/>
                </a:lnTo>
                <a:lnTo>
                  <a:pt x="423596" y="512451"/>
                </a:lnTo>
                <a:lnTo>
                  <a:pt x="456791" y="531898"/>
                </a:lnTo>
                <a:lnTo>
                  <a:pt x="490954" y="538907"/>
                </a:lnTo>
                <a:lnTo>
                  <a:pt x="650984" y="538907"/>
                </a:lnTo>
                <a:lnTo>
                  <a:pt x="618905" y="570583"/>
                </a:lnTo>
                <a:lnTo>
                  <a:pt x="618905" y="605668"/>
                </a:lnTo>
                <a:lnTo>
                  <a:pt x="647352" y="613746"/>
                </a:lnTo>
                <a:lnTo>
                  <a:pt x="651037" y="615395"/>
                </a:lnTo>
                <a:lnTo>
                  <a:pt x="445976" y="615395"/>
                </a:lnTo>
                <a:lnTo>
                  <a:pt x="445976" y="635057"/>
                </a:lnTo>
                <a:lnTo>
                  <a:pt x="449508" y="652476"/>
                </a:lnTo>
                <a:lnTo>
                  <a:pt x="459143" y="666723"/>
                </a:lnTo>
                <a:lnTo>
                  <a:pt x="473439" y="676340"/>
                </a:lnTo>
                <a:lnTo>
                  <a:pt x="490954" y="679869"/>
                </a:lnTo>
                <a:lnTo>
                  <a:pt x="740450" y="679869"/>
                </a:lnTo>
                <a:lnTo>
                  <a:pt x="749092" y="688474"/>
                </a:lnTo>
                <a:lnTo>
                  <a:pt x="375016" y="688474"/>
                </a:lnTo>
                <a:lnTo>
                  <a:pt x="359522" y="693470"/>
                </a:lnTo>
                <a:lnTo>
                  <a:pt x="344842" y="700415"/>
                </a:lnTo>
                <a:lnTo>
                  <a:pt x="331168" y="709308"/>
                </a:lnTo>
                <a:lnTo>
                  <a:pt x="318690" y="720150"/>
                </a:lnTo>
                <a:lnTo>
                  <a:pt x="301314" y="737526"/>
                </a:lnTo>
                <a:lnTo>
                  <a:pt x="347581" y="783793"/>
                </a:lnTo>
                <a:lnTo>
                  <a:pt x="230188" y="783793"/>
                </a:lnTo>
                <a:lnTo>
                  <a:pt x="186831" y="795308"/>
                </a:lnTo>
                <a:lnTo>
                  <a:pt x="147667" y="818062"/>
                </a:lnTo>
                <a:lnTo>
                  <a:pt x="124934" y="857371"/>
                </a:lnTo>
                <a:lnTo>
                  <a:pt x="83365" y="1012758"/>
                </a:lnTo>
                <a:lnTo>
                  <a:pt x="86940" y="1017622"/>
                </a:lnTo>
                <a:lnTo>
                  <a:pt x="981271" y="1017622"/>
                </a:lnTo>
                <a:lnTo>
                  <a:pt x="980238" y="1030690"/>
                </a:lnTo>
                <a:lnTo>
                  <a:pt x="963807" y="1066674"/>
                </a:lnTo>
                <a:lnTo>
                  <a:pt x="933327" y="1091870"/>
                </a:lnTo>
                <a:lnTo>
                  <a:pt x="914762" y="1098492"/>
                </a:lnTo>
                <a:lnTo>
                  <a:pt x="894802" y="1100761"/>
                </a:lnTo>
                <a:close/>
              </a:path>
              <a:path w="982345" h="1101089">
                <a:moveTo>
                  <a:pt x="650984" y="538907"/>
                </a:moveTo>
                <a:lnTo>
                  <a:pt x="490954" y="538907"/>
                </a:lnTo>
                <a:lnTo>
                  <a:pt x="525119" y="531898"/>
                </a:lnTo>
                <a:lnTo>
                  <a:pt x="558318" y="512451"/>
                </a:lnTo>
                <a:lnTo>
                  <a:pt x="589445" y="482939"/>
                </a:lnTo>
                <a:lnTo>
                  <a:pt x="617393" y="445734"/>
                </a:lnTo>
                <a:lnTo>
                  <a:pt x="641056" y="403207"/>
                </a:lnTo>
                <a:lnTo>
                  <a:pt x="659328" y="357731"/>
                </a:lnTo>
                <a:lnTo>
                  <a:pt x="671103" y="311676"/>
                </a:lnTo>
                <a:lnTo>
                  <a:pt x="675273" y="267416"/>
                </a:lnTo>
                <a:lnTo>
                  <a:pt x="668678" y="218475"/>
                </a:lnTo>
                <a:lnTo>
                  <a:pt x="650073" y="174468"/>
                </a:lnTo>
                <a:lnTo>
                  <a:pt x="621228" y="137163"/>
                </a:lnTo>
                <a:lnTo>
                  <a:pt x="583913" y="108328"/>
                </a:lnTo>
                <a:lnTo>
                  <a:pt x="539898" y="89731"/>
                </a:lnTo>
                <a:lnTo>
                  <a:pt x="490954" y="83139"/>
                </a:lnTo>
                <a:lnTo>
                  <a:pt x="683335" y="83139"/>
                </a:lnTo>
                <a:lnTo>
                  <a:pt x="721837" y="132554"/>
                </a:lnTo>
                <a:lnTo>
                  <a:pt x="741649" y="174204"/>
                </a:lnTo>
                <a:lnTo>
                  <a:pt x="754094" y="219412"/>
                </a:lnTo>
                <a:lnTo>
                  <a:pt x="758412" y="267416"/>
                </a:lnTo>
                <a:lnTo>
                  <a:pt x="755159" y="311694"/>
                </a:lnTo>
                <a:lnTo>
                  <a:pt x="745669" y="358384"/>
                </a:lnTo>
                <a:lnTo>
                  <a:pt x="730350" y="405844"/>
                </a:lnTo>
                <a:lnTo>
                  <a:pt x="709607" y="452434"/>
                </a:lnTo>
                <a:lnTo>
                  <a:pt x="683848" y="496515"/>
                </a:lnTo>
                <a:lnTo>
                  <a:pt x="653478" y="536444"/>
                </a:lnTo>
                <a:lnTo>
                  <a:pt x="650984" y="538907"/>
                </a:lnTo>
                <a:close/>
              </a:path>
              <a:path w="982345" h="1101089">
                <a:moveTo>
                  <a:pt x="490954" y="622046"/>
                </a:moveTo>
                <a:lnTo>
                  <a:pt x="479478" y="621580"/>
                </a:lnTo>
                <a:lnTo>
                  <a:pt x="468169" y="620248"/>
                </a:lnTo>
                <a:lnTo>
                  <a:pt x="457008" y="618153"/>
                </a:lnTo>
                <a:lnTo>
                  <a:pt x="445976" y="615395"/>
                </a:lnTo>
                <a:lnTo>
                  <a:pt x="535766" y="615395"/>
                </a:lnTo>
                <a:lnTo>
                  <a:pt x="524847" y="618153"/>
                </a:lnTo>
                <a:lnTo>
                  <a:pt x="513734" y="620248"/>
                </a:lnTo>
                <a:lnTo>
                  <a:pt x="502434" y="621580"/>
                </a:lnTo>
                <a:lnTo>
                  <a:pt x="490954" y="622046"/>
                </a:lnTo>
                <a:close/>
              </a:path>
              <a:path w="982345" h="1101089">
                <a:moveTo>
                  <a:pt x="740450" y="679869"/>
                </a:moveTo>
                <a:lnTo>
                  <a:pt x="490954" y="679869"/>
                </a:lnTo>
                <a:lnTo>
                  <a:pt x="508373" y="676340"/>
                </a:lnTo>
                <a:lnTo>
                  <a:pt x="522620" y="666723"/>
                </a:lnTo>
                <a:lnTo>
                  <a:pt x="532236" y="652476"/>
                </a:lnTo>
                <a:lnTo>
                  <a:pt x="535766" y="635057"/>
                </a:lnTo>
                <a:lnTo>
                  <a:pt x="535766" y="615395"/>
                </a:lnTo>
                <a:lnTo>
                  <a:pt x="651037" y="615395"/>
                </a:lnTo>
                <a:lnTo>
                  <a:pt x="674224" y="625772"/>
                </a:lnTo>
                <a:lnTo>
                  <a:pt x="699178" y="641671"/>
                </a:lnTo>
                <a:lnTo>
                  <a:pt x="721873" y="661371"/>
                </a:lnTo>
                <a:lnTo>
                  <a:pt x="740450" y="679869"/>
                </a:lnTo>
                <a:close/>
              </a:path>
              <a:path w="982345" h="1101089">
                <a:moveTo>
                  <a:pt x="611864" y="800224"/>
                </a:moveTo>
                <a:lnTo>
                  <a:pt x="369883" y="800224"/>
                </a:lnTo>
                <a:lnTo>
                  <a:pt x="375932" y="798548"/>
                </a:lnTo>
                <a:lnTo>
                  <a:pt x="382333" y="793520"/>
                </a:lnTo>
                <a:lnTo>
                  <a:pt x="429431" y="746588"/>
                </a:lnTo>
                <a:lnTo>
                  <a:pt x="412517" y="735439"/>
                </a:lnTo>
                <a:lnTo>
                  <a:pt x="397594" y="721865"/>
                </a:lnTo>
                <a:lnTo>
                  <a:pt x="384986" y="706124"/>
                </a:lnTo>
                <a:lnTo>
                  <a:pt x="375016" y="688474"/>
                </a:lnTo>
                <a:lnTo>
                  <a:pt x="606891" y="688474"/>
                </a:lnTo>
                <a:lnTo>
                  <a:pt x="596870" y="706124"/>
                </a:lnTo>
                <a:lnTo>
                  <a:pt x="584272" y="721865"/>
                </a:lnTo>
                <a:lnTo>
                  <a:pt x="569391" y="735439"/>
                </a:lnTo>
                <a:lnTo>
                  <a:pt x="552518" y="746588"/>
                </a:lnTo>
                <a:lnTo>
                  <a:pt x="599450" y="793520"/>
                </a:lnTo>
                <a:lnTo>
                  <a:pt x="605827" y="798548"/>
                </a:lnTo>
                <a:lnTo>
                  <a:pt x="611864" y="800224"/>
                </a:lnTo>
                <a:close/>
              </a:path>
              <a:path w="982345" h="1101089">
                <a:moveTo>
                  <a:pt x="735321" y="800224"/>
                </a:moveTo>
                <a:lnTo>
                  <a:pt x="611864" y="800224"/>
                </a:lnTo>
                <a:lnTo>
                  <a:pt x="617940" y="798548"/>
                </a:lnTo>
                <a:lnTo>
                  <a:pt x="624434" y="793520"/>
                </a:lnTo>
                <a:lnTo>
                  <a:pt x="680469" y="737526"/>
                </a:lnTo>
                <a:lnTo>
                  <a:pt x="663093" y="720150"/>
                </a:lnTo>
                <a:lnTo>
                  <a:pt x="650611" y="709308"/>
                </a:lnTo>
                <a:lnTo>
                  <a:pt x="636941" y="700415"/>
                </a:lnTo>
                <a:lnTo>
                  <a:pt x="622296" y="693470"/>
                </a:lnTo>
                <a:lnTo>
                  <a:pt x="606891" y="688474"/>
                </a:lnTo>
                <a:lnTo>
                  <a:pt x="749092" y="688474"/>
                </a:lnTo>
                <a:lnTo>
                  <a:pt x="760823" y="700155"/>
                </a:lnTo>
                <a:lnTo>
                  <a:pt x="816527" y="715120"/>
                </a:lnTo>
                <a:lnTo>
                  <a:pt x="857894" y="732374"/>
                </a:lnTo>
                <a:lnTo>
                  <a:pt x="892937" y="759366"/>
                </a:lnTo>
                <a:lnTo>
                  <a:pt x="911770" y="783793"/>
                </a:lnTo>
                <a:lnTo>
                  <a:pt x="751761" y="783793"/>
                </a:lnTo>
                <a:lnTo>
                  <a:pt x="735321" y="800224"/>
                </a:lnTo>
                <a:close/>
              </a:path>
              <a:path w="982345" h="1101089">
                <a:moveTo>
                  <a:pt x="369883" y="880796"/>
                </a:moveTo>
                <a:lnTo>
                  <a:pt x="331563" y="873672"/>
                </a:lnTo>
                <a:lnTo>
                  <a:pt x="298529" y="852300"/>
                </a:lnTo>
                <a:lnTo>
                  <a:pt x="230188" y="783793"/>
                </a:lnTo>
                <a:lnTo>
                  <a:pt x="347581" y="783793"/>
                </a:lnTo>
                <a:lnTo>
                  <a:pt x="357308" y="793520"/>
                </a:lnTo>
                <a:lnTo>
                  <a:pt x="363802" y="798548"/>
                </a:lnTo>
                <a:lnTo>
                  <a:pt x="369883" y="800224"/>
                </a:lnTo>
                <a:lnTo>
                  <a:pt x="735321" y="800224"/>
                </a:lnTo>
                <a:lnTo>
                  <a:pt x="691490" y="844027"/>
                </a:lnTo>
                <a:lnTo>
                  <a:pt x="449384" y="844027"/>
                </a:lnTo>
                <a:lnTo>
                  <a:pt x="441112" y="852300"/>
                </a:lnTo>
                <a:lnTo>
                  <a:pt x="408171" y="873672"/>
                </a:lnTo>
                <a:lnTo>
                  <a:pt x="369883" y="880796"/>
                </a:lnTo>
                <a:close/>
              </a:path>
              <a:path w="982345" h="1101089">
                <a:moveTo>
                  <a:pt x="981271" y="1017622"/>
                </a:moveTo>
                <a:lnTo>
                  <a:pt x="894802" y="1017622"/>
                </a:lnTo>
                <a:lnTo>
                  <a:pt x="898543" y="1012758"/>
                </a:lnTo>
                <a:lnTo>
                  <a:pt x="856807" y="857371"/>
                </a:lnTo>
                <a:lnTo>
                  <a:pt x="834220" y="818062"/>
                </a:lnTo>
                <a:lnTo>
                  <a:pt x="794952" y="795308"/>
                </a:lnTo>
                <a:lnTo>
                  <a:pt x="751761" y="783793"/>
                </a:lnTo>
                <a:lnTo>
                  <a:pt x="911770" y="783793"/>
                </a:lnTo>
                <a:lnTo>
                  <a:pt x="919943" y="794394"/>
                </a:lnTo>
                <a:lnTo>
                  <a:pt x="937203" y="835755"/>
                </a:lnTo>
                <a:lnTo>
                  <a:pt x="978772" y="991308"/>
                </a:lnTo>
                <a:lnTo>
                  <a:pt x="981789" y="1011075"/>
                </a:lnTo>
                <a:lnTo>
                  <a:pt x="981271" y="1017622"/>
                </a:lnTo>
                <a:close/>
              </a:path>
              <a:path w="982345" h="1101089">
                <a:moveTo>
                  <a:pt x="532523" y="1017622"/>
                </a:moveTo>
                <a:lnTo>
                  <a:pt x="449384" y="1017622"/>
                </a:lnTo>
                <a:lnTo>
                  <a:pt x="449384" y="844027"/>
                </a:lnTo>
                <a:lnTo>
                  <a:pt x="532523" y="844027"/>
                </a:lnTo>
                <a:lnTo>
                  <a:pt x="532523" y="1017622"/>
                </a:lnTo>
                <a:close/>
              </a:path>
              <a:path w="982345" h="1101089">
                <a:moveTo>
                  <a:pt x="611875" y="880796"/>
                </a:moveTo>
                <a:lnTo>
                  <a:pt x="573588" y="873672"/>
                </a:lnTo>
                <a:lnTo>
                  <a:pt x="540630" y="852300"/>
                </a:lnTo>
                <a:lnTo>
                  <a:pt x="532523" y="844027"/>
                </a:lnTo>
                <a:lnTo>
                  <a:pt x="691490" y="844027"/>
                </a:lnTo>
                <a:lnTo>
                  <a:pt x="683213" y="852300"/>
                </a:lnTo>
                <a:lnTo>
                  <a:pt x="650184" y="873672"/>
                </a:lnTo>
                <a:lnTo>
                  <a:pt x="611875" y="880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6485" y="5020857"/>
            <a:ext cx="337820" cy="188595"/>
          </a:xfrm>
          <a:custGeom>
            <a:avLst/>
            <a:gdLst/>
            <a:ahLst/>
            <a:cxnLst/>
            <a:rect l="l" t="t" r="r" b="b"/>
            <a:pathLst>
              <a:path w="337819" h="188595">
                <a:moveTo>
                  <a:pt x="296182" y="83139"/>
                </a:moveTo>
                <a:lnTo>
                  <a:pt x="41527" y="83139"/>
                </a:lnTo>
                <a:lnTo>
                  <a:pt x="25393" y="79888"/>
                </a:lnTo>
                <a:lnTo>
                  <a:pt x="12190" y="71005"/>
                </a:lnTo>
                <a:lnTo>
                  <a:pt x="3273" y="57797"/>
                </a:lnTo>
                <a:lnTo>
                  <a:pt x="0" y="41569"/>
                </a:lnTo>
                <a:lnTo>
                  <a:pt x="3273" y="25428"/>
                </a:lnTo>
                <a:lnTo>
                  <a:pt x="12190" y="12211"/>
                </a:lnTo>
                <a:lnTo>
                  <a:pt x="25393" y="3280"/>
                </a:lnTo>
                <a:lnTo>
                  <a:pt x="41527" y="0"/>
                </a:lnTo>
                <a:lnTo>
                  <a:pt x="296182" y="0"/>
                </a:lnTo>
                <a:lnTo>
                  <a:pt x="312387" y="3280"/>
                </a:lnTo>
                <a:lnTo>
                  <a:pt x="325583" y="12211"/>
                </a:lnTo>
                <a:lnTo>
                  <a:pt x="334460" y="25428"/>
                </a:lnTo>
                <a:lnTo>
                  <a:pt x="337710" y="41569"/>
                </a:lnTo>
                <a:lnTo>
                  <a:pt x="334460" y="57797"/>
                </a:lnTo>
                <a:lnTo>
                  <a:pt x="325583" y="71005"/>
                </a:lnTo>
                <a:lnTo>
                  <a:pt x="312387" y="79888"/>
                </a:lnTo>
                <a:lnTo>
                  <a:pt x="296182" y="83139"/>
                </a:lnTo>
                <a:close/>
              </a:path>
              <a:path w="337819" h="188595">
                <a:moveTo>
                  <a:pt x="210425" y="188219"/>
                </a:moveTo>
                <a:lnTo>
                  <a:pt x="127285" y="188219"/>
                </a:lnTo>
                <a:lnTo>
                  <a:pt x="127285" y="83139"/>
                </a:lnTo>
                <a:lnTo>
                  <a:pt x="210425" y="83139"/>
                </a:lnTo>
                <a:lnTo>
                  <a:pt x="210425" y="18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8904" y="2947529"/>
            <a:ext cx="382270" cy="345440"/>
          </a:xfrm>
          <a:custGeom>
            <a:avLst/>
            <a:gdLst/>
            <a:ahLst/>
            <a:cxnLst/>
            <a:rect l="l" t="t" r="r" b="b"/>
            <a:pathLst>
              <a:path w="382269" h="345439">
                <a:moveTo>
                  <a:pt x="81902" y="45046"/>
                </a:moveTo>
                <a:lnTo>
                  <a:pt x="54597" y="45046"/>
                </a:lnTo>
                <a:lnTo>
                  <a:pt x="54597" y="72351"/>
                </a:lnTo>
                <a:lnTo>
                  <a:pt x="81902" y="72351"/>
                </a:lnTo>
                <a:lnTo>
                  <a:pt x="81902" y="45046"/>
                </a:lnTo>
                <a:close/>
              </a:path>
              <a:path w="382269" h="345439">
                <a:moveTo>
                  <a:pt x="327647" y="154266"/>
                </a:moveTo>
                <a:lnTo>
                  <a:pt x="54597" y="154266"/>
                </a:lnTo>
                <a:lnTo>
                  <a:pt x="54597" y="181571"/>
                </a:lnTo>
                <a:lnTo>
                  <a:pt x="327647" y="181571"/>
                </a:lnTo>
                <a:lnTo>
                  <a:pt x="327647" y="154266"/>
                </a:lnTo>
                <a:close/>
              </a:path>
              <a:path w="382269" h="345439">
                <a:moveTo>
                  <a:pt x="327647" y="99656"/>
                </a:moveTo>
                <a:lnTo>
                  <a:pt x="54597" y="99656"/>
                </a:lnTo>
                <a:lnTo>
                  <a:pt x="54597" y="126961"/>
                </a:lnTo>
                <a:lnTo>
                  <a:pt x="327647" y="126961"/>
                </a:lnTo>
                <a:lnTo>
                  <a:pt x="327647" y="99656"/>
                </a:lnTo>
                <a:close/>
              </a:path>
              <a:path w="382269" h="345439">
                <a:moveTo>
                  <a:pt x="327647" y="45046"/>
                </a:moveTo>
                <a:lnTo>
                  <a:pt x="109207" y="45046"/>
                </a:lnTo>
                <a:lnTo>
                  <a:pt x="109207" y="72351"/>
                </a:lnTo>
                <a:lnTo>
                  <a:pt x="327647" y="72351"/>
                </a:lnTo>
                <a:lnTo>
                  <a:pt x="327647" y="45046"/>
                </a:lnTo>
                <a:close/>
              </a:path>
              <a:path w="382269" h="345439">
                <a:moveTo>
                  <a:pt x="382244" y="25971"/>
                </a:moveTo>
                <a:lnTo>
                  <a:pt x="367766" y="0"/>
                </a:lnTo>
                <a:lnTo>
                  <a:pt x="354952" y="0"/>
                </a:lnTo>
                <a:lnTo>
                  <a:pt x="354952" y="29578"/>
                </a:lnTo>
                <a:lnTo>
                  <a:pt x="354952" y="197040"/>
                </a:lnTo>
                <a:lnTo>
                  <a:pt x="343115" y="208876"/>
                </a:lnTo>
                <a:lnTo>
                  <a:pt x="298526" y="208876"/>
                </a:lnTo>
                <a:lnTo>
                  <a:pt x="296786" y="209219"/>
                </a:lnTo>
                <a:lnTo>
                  <a:pt x="286689" y="290791"/>
                </a:lnTo>
                <a:lnTo>
                  <a:pt x="229349" y="214337"/>
                </a:lnTo>
                <a:lnTo>
                  <a:pt x="226606" y="210731"/>
                </a:lnTo>
                <a:lnTo>
                  <a:pt x="222961" y="208902"/>
                </a:lnTo>
                <a:lnTo>
                  <a:pt x="218427" y="208876"/>
                </a:lnTo>
                <a:lnTo>
                  <a:pt x="39128" y="208876"/>
                </a:lnTo>
                <a:lnTo>
                  <a:pt x="37388" y="208534"/>
                </a:lnTo>
                <a:lnTo>
                  <a:pt x="27292" y="197040"/>
                </a:lnTo>
                <a:lnTo>
                  <a:pt x="27292" y="29578"/>
                </a:lnTo>
                <a:lnTo>
                  <a:pt x="39128" y="17741"/>
                </a:lnTo>
                <a:lnTo>
                  <a:pt x="343115" y="17741"/>
                </a:lnTo>
                <a:lnTo>
                  <a:pt x="354952" y="29578"/>
                </a:lnTo>
                <a:lnTo>
                  <a:pt x="354952" y="0"/>
                </a:lnTo>
                <a:lnTo>
                  <a:pt x="14478" y="0"/>
                </a:lnTo>
                <a:lnTo>
                  <a:pt x="8178" y="6299"/>
                </a:lnTo>
                <a:lnTo>
                  <a:pt x="5207" y="10718"/>
                </a:lnTo>
                <a:lnTo>
                  <a:pt x="1054" y="20751"/>
                </a:lnTo>
                <a:lnTo>
                  <a:pt x="0" y="25971"/>
                </a:lnTo>
                <a:lnTo>
                  <a:pt x="0" y="200647"/>
                </a:lnTo>
                <a:lnTo>
                  <a:pt x="30289" y="235115"/>
                </a:lnTo>
                <a:lnTo>
                  <a:pt x="211594" y="236181"/>
                </a:lnTo>
                <a:lnTo>
                  <a:pt x="289420" y="339940"/>
                </a:lnTo>
                <a:lnTo>
                  <a:pt x="292138" y="343611"/>
                </a:lnTo>
                <a:lnTo>
                  <a:pt x="295770" y="345440"/>
                </a:lnTo>
                <a:lnTo>
                  <a:pt x="301828" y="345376"/>
                </a:lnTo>
                <a:lnTo>
                  <a:pt x="313994" y="290791"/>
                </a:lnTo>
                <a:lnTo>
                  <a:pt x="313994" y="236181"/>
                </a:lnTo>
                <a:lnTo>
                  <a:pt x="346722" y="236169"/>
                </a:lnTo>
                <a:lnTo>
                  <a:pt x="381190" y="205879"/>
                </a:lnTo>
                <a:lnTo>
                  <a:pt x="382244" y="200647"/>
                </a:lnTo>
                <a:lnTo>
                  <a:pt x="382244" y="25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1650" y="3347541"/>
            <a:ext cx="409575" cy="408940"/>
          </a:xfrm>
          <a:custGeom>
            <a:avLst/>
            <a:gdLst/>
            <a:ahLst/>
            <a:cxnLst/>
            <a:rect l="l" t="t" r="r" b="b"/>
            <a:pathLst>
              <a:path w="409575" h="408939">
                <a:moveTo>
                  <a:pt x="300583" y="148209"/>
                </a:moveTo>
                <a:lnTo>
                  <a:pt x="288544" y="111213"/>
                </a:lnTo>
                <a:lnTo>
                  <a:pt x="272986" y="95186"/>
                </a:lnTo>
                <a:lnTo>
                  <a:pt x="272986" y="144741"/>
                </a:lnTo>
                <a:lnTo>
                  <a:pt x="272986" y="155613"/>
                </a:lnTo>
                <a:lnTo>
                  <a:pt x="242684" y="190093"/>
                </a:lnTo>
                <a:lnTo>
                  <a:pt x="237464" y="191135"/>
                </a:lnTo>
                <a:lnTo>
                  <a:pt x="163766" y="191135"/>
                </a:lnTo>
                <a:lnTo>
                  <a:pt x="163766" y="109220"/>
                </a:lnTo>
                <a:lnTo>
                  <a:pt x="237464" y="109220"/>
                </a:lnTo>
                <a:lnTo>
                  <a:pt x="271945" y="139509"/>
                </a:lnTo>
                <a:lnTo>
                  <a:pt x="272986" y="144741"/>
                </a:lnTo>
                <a:lnTo>
                  <a:pt x="272986" y="95186"/>
                </a:lnTo>
                <a:lnTo>
                  <a:pt x="269925" y="92951"/>
                </a:lnTo>
                <a:lnTo>
                  <a:pt x="258279" y="86779"/>
                </a:lnTo>
                <a:lnTo>
                  <a:pt x="252133" y="84582"/>
                </a:lnTo>
                <a:lnTo>
                  <a:pt x="245681" y="83286"/>
                </a:lnTo>
                <a:lnTo>
                  <a:pt x="245681" y="54610"/>
                </a:lnTo>
                <a:lnTo>
                  <a:pt x="218376" y="54610"/>
                </a:lnTo>
                <a:lnTo>
                  <a:pt x="218376" y="81915"/>
                </a:lnTo>
                <a:lnTo>
                  <a:pt x="191071" y="81915"/>
                </a:lnTo>
                <a:lnTo>
                  <a:pt x="191071" y="54610"/>
                </a:lnTo>
                <a:lnTo>
                  <a:pt x="163766" y="54610"/>
                </a:lnTo>
                <a:lnTo>
                  <a:pt x="163766" y="81915"/>
                </a:lnTo>
                <a:lnTo>
                  <a:pt x="109156" y="81915"/>
                </a:lnTo>
                <a:lnTo>
                  <a:pt x="109156" y="109220"/>
                </a:lnTo>
                <a:lnTo>
                  <a:pt x="136461" y="109220"/>
                </a:lnTo>
                <a:lnTo>
                  <a:pt x="136461" y="300355"/>
                </a:lnTo>
                <a:lnTo>
                  <a:pt x="109156" y="300355"/>
                </a:lnTo>
                <a:lnTo>
                  <a:pt x="109156" y="327660"/>
                </a:lnTo>
                <a:lnTo>
                  <a:pt x="163766" y="327660"/>
                </a:lnTo>
                <a:lnTo>
                  <a:pt x="163766" y="354965"/>
                </a:lnTo>
                <a:lnTo>
                  <a:pt x="191071" y="354965"/>
                </a:lnTo>
                <a:lnTo>
                  <a:pt x="191071" y="327660"/>
                </a:lnTo>
                <a:lnTo>
                  <a:pt x="218376" y="327660"/>
                </a:lnTo>
                <a:lnTo>
                  <a:pt x="218376" y="354965"/>
                </a:lnTo>
                <a:lnTo>
                  <a:pt x="245681" y="354965"/>
                </a:lnTo>
                <a:lnTo>
                  <a:pt x="245681" y="326301"/>
                </a:lnTo>
                <a:lnTo>
                  <a:pt x="252133" y="324993"/>
                </a:lnTo>
                <a:lnTo>
                  <a:pt x="284607" y="303555"/>
                </a:lnTo>
                <a:lnTo>
                  <a:pt x="300101" y="267868"/>
                </a:lnTo>
                <a:lnTo>
                  <a:pt x="300570" y="261366"/>
                </a:lnTo>
                <a:lnTo>
                  <a:pt x="299643" y="248208"/>
                </a:lnTo>
                <a:lnTo>
                  <a:pt x="298259" y="241846"/>
                </a:lnTo>
                <a:lnTo>
                  <a:pt x="293624" y="229501"/>
                </a:lnTo>
                <a:lnTo>
                  <a:pt x="290474" y="223786"/>
                </a:lnTo>
                <a:lnTo>
                  <a:pt x="286423" y="218440"/>
                </a:lnTo>
                <a:lnTo>
                  <a:pt x="282524" y="213283"/>
                </a:lnTo>
                <a:lnTo>
                  <a:pt x="277888" y="208699"/>
                </a:lnTo>
                <a:lnTo>
                  <a:pt x="272986" y="205092"/>
                </a:lnTo>
                <a:lnTo>
                  <a:pt x="272986" y="253961"/>
                </a:lnTo>
                <a:lnTo>
                  <a:pt x="272986" y="264833"/>
                </a:lnTo>
                <a:lnTo>
                  <a:pt x="242684" y="299313"/>
                </a:lnTo>
                <a:lnTo>
                  <a:pt x="237464" y="300355"/>
                </a:lnTo>
                <a:lnTo>
                  <a:pt x="163766" y="300355"/>
                </a:lnTo>
                <a:lnTo>
                  <a:pt x="163766" y="218440"/>
                </a:lnTo>
                <a:lnTo>
                  <a:pt x="237464" y="218440"/>
                </a:lnTo>
                <a:lnTo>
                  <a:pt x="271945" y="248729"/>
                </a:lnTo>
                <a:lnTo>
                  <a:pt x="272986" y="253961"/>
                </a:lnTo>
                <a:lnTo>
                  <a:pt x="272986" y="205092"/>
                </a:lnTo>
                <a:lnTo>
                  <a:pt x="272580" y="204787"/>
                </a:lnTo>
                <a:lnTo>
                  <a:pt x="277888" y="200888"/>
                </a:lnTo>
                <a:lnTo>
                  <a:pt x="282524" y="196291"/>
                </a:lnTo>
                <a:lnTo>
                  <a:pt x="286423" y="191135"/>
                </a:lnTo>
                <a:lnTo>
                  <a:pt x="290474" y="185788"/>
                </a:lnTo>
                <a:lnTo>
                  <a:pt x="293624" y="180073"/>
                </a:lnTo>
                <a:lnTo>
                  <a:pt x="298259" y="167741"/>
                </a:lnTo>
                <a:lnTo>
                  <a:pt x="299643" y="161378"/>
                </a:lnTo>
                <a:lnTo>
                  <a:pt x="300583" y="148209"/>
                </a:lnTo>
                <a:close/>
              </a:path>
              <a:path w="409575" h="408939">
                <a:moveTo>
                  <a:pt x="409511" y="210820"/>
                </a:moveTo>
                <a:lnTo>
                  <a:pt x="406844" y="170180"/>
                </a:lnTo>
                <a:lnTo>
                  <a:pt x="396430" y="132080"/>
                </a:lnTo>
                <a:lnTo>
                  <a:pt x="382206" y="101815"/>
                </a:lnTo>
                <a:lnTo>
                  <a:pt x="382206" y="204470"/>
                </a:lnTo>
                <a:lnTo>
                  <a:pt x="381977" y="213360"/>
                </a:lnTo>
                <a:lnTo>
                  <a:pt x="371792" y="264160"/>
                </a:lnTo>
                <a:lnTo>
                  <a:pt x="365112" y="279400"/>
                </a:lnTo>
                <a:lnTo>
                  <a:pt x="361200" y="288290"/>
                </a:lnTo>
                <a:lnTo>
                  <a:pt x="356908" y="295910"/>
                </a:lnTo>
                <a:lnTo>
                  <a:pt x="352234" y="302260"/>
                </a:lnTo>
                <a:lnTo>
                  <a:pt x="347218" y="309880"/>
                </a:lnTo>
                <a:lnTo>
                  <a:pt x="341871" y="316230"/>
                </a:lnTo>
                <a:lnTo>
                  <a:pt x="336181" y="323850"/>
                </a:lnTo>
                <a:lnTo>
                  <a:pt x="330174" y="330200"/>
                </a:lnTo>
                <a:lnTo>
                  <a:pt x="323850" y="335280"/>
                </a:lnTo>
                <a:lnTo>
                  <a:pt x="317271" y="341630"/>
                </a:lnTo>
                <a:lnTo>
                  <a:pt x="310413" y="346710"/>
                </a:lnTo>
                <a:lnTo>
                  <a:pt x="272618" y="368300"/>
                </a:lnTo>
                <a:lnTo>
                  <a:pt x="222110" y="381000"/>
                </a:lnTo>
                <a:lnTo>
                  <a:pt x="213436" y="381000"/>
                </a:lnTo>
                <a:lnTo>
                  <a:pt x="204724" y="382270"/>
                </a:lnTo>
                <a:lnTo>
                  <a:pt x="195999" y="381000"/>
                </a:lnTo>
                <a:lnTo>
                  <a:pt x="187325" y="381000"/>
                </a:lnTo>
                <a:lnTo>
                  <a:pt x="170103" y="378460"/>
                </a:lnTo>
                <a:lnTo>
                  <a:pt x="128828" y="364490"/>
                </a:lnTo>
                <a:lnTo>
                  <a:pt x="92125" y="341630"/>
                </a:lnTo>
                <a:lnTo>
                  <a:pt x="85534" y="335280"/>
                </a:lnTo>
                <a:lnTo>
                  <a:pt x="79222" y="330200"/>
                </a:lnTo>
                <a:lnTo>
                  <a:pt x="73202" y="323850"/>
                </a:lnTo>
                <a:lnTo>
                  <a:pt x="67525" y="316230"/>
                </a:lnTo>
                <a:lnTo>
                  <a:pt x="62166" y="309880"/>
                </a:lnTo>
                <a:lnTo>
                  <a:pt x="57150" y="302260"/>
                </a:lnTo>
                <a:lnTo>
                  <a:pt x="52489" y="295910"/>
                </a:lnTo>
                <a:lnTo>
                  <a:pt x="48196" y="288290"/>
                </a:lnTo>
                <a:lnTo>
                  <a:pt x="44284" y="280670"/>
                </a:lnTo>
                <a:lnTo>
                  <a:pt x="40754" y="271780"/>
                </a:lnTo>
                <a:lnTo>
                  <a:pt x="37617" y="264160"/>
                </a:lnTo>
                <a:lnTo>
                  <a:pt x="28092" y="220980"/>
                </a:lnTo>
                <a:lnTo>
                  <a:pt x="27241" y="204470"/>
                </a:lnTo>
                <a:lnTo>
                  <a:pt x="27457" y="195580"/>
                </a:lnTo>
                <a:lnTo>
                  <a:pt x="34874" y="152400"/>
                </a:lnTo>
                <a:lnTo>
                  <a:pt x="37617" y="144780"/>
                </a:lnTo>
                <a:lnTo>
                  <a:pt x="40754" y="135890"/>
                </a:lnTo>
                <a:lnTo>
                  <a:pt x="62166" y="97790"/>
                </a:lnTo>
                <a:lnTo>
                  <a:pt x="92125" y="67310"/>
                </a:lnTo>
                <a:lnTo>
                  <a:pt x="121056" y="48260"/>
                </a:lnTo>
                <a:lnTo>
                  <a:pt x="128828" y="43180"/>
                </a:lnTo>
                <a:lnTo>
                  <a:pt x="136804" y="40640"/>
                </a:lnTo>
                <a:lnTo>
                  <a:pt x="144945" y="36830"/>
                </a:lnTo>
                <a:lnTo>
                  <a:pt x="161594" y="31750"/>
                </a:lnTo>
                <a:lnTo>
                  <a:pt x="195999" y="26670"/>
                </a:lnTo>
                <a:lnTo>
                  <a:pt x="213448" y="26670"/>
                </a:lnTo>
                <a:lnTo>
                  <a:pt x="247853" y="31750"/>
                </a:lnTo>
                <a:lnTo>
                  <a:pt x="264502" y="36830"/>
                </a:lnTo>
                <a:lnTo>
                  <a:pt x="272643" y="40640"/>
                </a:lnTo>
                <a:lnTo>
                  <a:pt x="280619" y="43180"/>
                </a:lnTo>
                <a:lnTo>
                  <a:pt x="288391" y="48260"/>
                </a:lnTo>
                <a:lnTo>
                  <a:pt x="295960" y="52070"/>
                </a:lnTo>
                <a:lnTo>
                  <a:pt x="303314" y="57150"/>
                </a:lnTo>
                <a:lnTo>
                  <a:pt x="336232" y="85090"/>
                </a:lnTo>
                <a:lnTo>
                  <a:pt x="361251" y="120650"/>
                </a:lnTo>
                <a:lnTo>
                  <a:pt x="371830" y="144780"/>
                </a:lnTo>
                <a:lnTo>
                  <a:pt x="374561" y="152400"/>
                </a:lnTo>
                <a:lnTo>
                  <a:pt x="381990" y="195580"/>
                </a:lnTo>
                <a:lnTo>
                  <a:pt x="382206" y="204470"/>
                </a:lnTo>
                <a:lnTo>
                  <a:pt x="382206" y="101815"/>
                </a:lnTo>
                <a:lnTo>
                  <a:pt x="382092" y="101600"/>
                </a:lnTo>
                <a:lnTo>
                  <a:pt x="378637" y="96520"/>
                </a:lnTo>
                <a:lnTo>
                  <a:pt x="371195" y="85090"/>
                </a:lnTo>
                <a:lnTo>
                  <a:pt x="367195" y="80010"/>
                </a:lnTo>
                <a:lnTo>
                  <a:pt x="358698" y="68580"/>
                </a:lnTo>
                <a:lnTo>
                  <a:pt x="354203" y="64770"/>
                </a:lnTo>
                <a:lnTo>
                  <a:pt x="344716" y="54610"/>
                </a:lnTo>
                <a:lnTo>
                  <a:pt x="339763" y="50800"/>
                </a:lnTo>
                <a:lnTo>
                  <a:pt x="329387" y="41910"/>
                </a:lnTo>
                <a:lnTo>
                  <a:pt x="295287" y="20320"/>
                </a:lnTo>
                <a:lnTo>
                  <a:pt x="257721" y="6350"/>
                </a:lnTo>
                <a:lnTo>
                  <a:pt x="218109" y="0"/>
                </a:lnTo>
                <a:lnTo>
                  <a:pt x="191325" y="0"/>
                </a:lnTo>
                <a:lnTo>
                  <a:pt x="151688" y="6350"/>
                </a:lnTo>
                <a:lnTo>
                  <a:pt x="114096" y="20320"/>
                </a:lnTo>
                <a:lnTo>
                  <a:pt x="79997" y="41910"/>
                </a:lnTo>
                <a:lnTo>
                  <a:pt x="64655" y="54610"/>
                </a:lnTo>
                <a:lnTo>
                  <a:pt x="55168" y="63500"/>
                </a:lnTo>
                <a:lnTo>
                  <a:pt x="50660" y="68580"/>
                </a:lnTo>
                <a:lnTo>
                  <a:pt x="42164" y="80010"/>
                </a:lnTo>
                <a:lnTo>
                  <a:pt x="38176" y="85090"/>
                </a:lnTo>
                <a:lnTo>
                  <a:pt x="30721" y="96520"/>
                </a:lnTo>
                <a:lnTo>
                  <a:pt x="27279" y="101600"/>
                </a:lnTo>
                <a:lnTo>
                  <a:pt x="20955" y="113030"/>
                </a:lnTo>
                <a:lnTo>
                  <a:pt x="6794" y="151130"/>
                </a:lnTo>
                <a:lnTo>
                  <a:pt x="266" y="190500"/>
                </a:lnTo>
                <a:lnTo>
                  <a:pt x="0" y="195580"/>
                </a:lnTo>
                <a:lnTo>
                  <a:pt x="63" y="213360"/>
                </a:lnTo>
                <a:lnTo>
                  <a:pt x="6794" y="257810"/>
                </a:lnTo>
                <a:lnTo>
                  <a:pt x="20955" y="294640"/>
                </a:lnTo>
                <a:lnTo>
                  <a:pt x="27279" y="306070"/>
                </a:lnTo>
                <a:lnTo>
                  <a:pt x="30721" y="312420"/>
                </a:lnTo>
                <a:lnTo>
                  <a:pt x="55168" y="344170"/>
                </a:lnTo>
                <a:lnTo>
                  <a:pt x="69621" y="358140"/>
                </a:lnTo>
                <a:lnTo>
                  <a:pt x="79997" y="367030"/>
                </a:lnTo>
                <a:lnTo>
                  <a:pt x="85369" y="370840"/>
                </a:lnTo>
                <a:lnTo>
                  <a:pt x="96520" y="378460"/>
                </a:lnTo>
                <a:lnTo>
                  <a:pt x="102273" y="381000"/>
                </a:lnTo>
                <a:lnTo>
                  <a:pt x="114096" y="387350"/>
                </a:lnTo>
                <a:lnTo>
                  <a:pt x="151688" y="402590"/>
                </a:lnTo>
                <a:lnTo>
                  <a:pt x="191325" y="408940"/>
                </a:lnTo>
                <a:lnTo>
                  <a:pt x="218109" y="408940"/>
                </a:lnTo>
                <a:lnTo>
                  <a:pt x="257746" y="402590"/>
                </a:lnTo>
                <a:lnTo>
                  <a:pt x="295351" y="387350"/>
                </a:lnTo>
                <a:lnTo>
                  <a:pt x="304800" y="382270"/>
                </a:lnTo>
                <a:lnTo>
                  <a:pt x="307174" y="381000"/>
                </a:lnTo>
                <a:lnTo>
                  <a:pt x="312915" y="378460"/>
                </a:lnTo>
                <a:lnTo>
                  <a:pt x="324065" y="370840"/>
                </a:lnTo>
                <a:lnTo>
                  <a:pt x="329450" y="367030"/>
                </a:lnTo>
                <a:lnTo>
                  <a:pt x="339826" y="358140"/>
                </a:lnTo>
                <a:lnTo>
                  <a:pt x="344779" y="354330"/>
                </a:lnTo>
                <a:lnTo>
                  <a:pt x="371271" y="323850"/>
                </a:lnTo>
                <a:lnTo>
                  <a:pt x="382168" y="306070"/>
                </a:lnTo>
                <a:lnTo>
                  <a:pt x="388480" y="294640"/>
                </a:lnTo>
                <a:lnTo>
                  <a:pt x="402640" y="257810"/>
                </a:lnTo>
                <a:lnTo>
                  <a:pt x="409181" y="217170"/>
                </a:lnTo>
                <a:lnTo>
                  <a:pt x="409511" y="210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214418" y="3280006"/>
            <a:ext cx="619760" cy="114300"/>
            <a:chOff x="2214418" y="3280006"/>
            <a:chExt cx="619760" cy="114300"/>
          </a:xfrm>
        </p:grpSpPr>
        <p:sp>
          <p:nvSpPr>
            <p:cNvPr id="11" name="object 11"/>
            <p:cNvSpPr/>
            <p:nvPr/>
          </p:nvSpPr>
          <p:spPr>
            <a:xfrm>
              <a:off x="2285646" y="3322838"/>
              <a:ext cx="427355" cy="28575"/>
            </a:xfrm>
            <a:custGeom>
              <a:avLst/>
              <a:gdLst/>
              <a:ahLst/>
              <a:cxnLst/>
              <a:rect l="l" t="t" r="r" b="b"/>
              <a:pathLst>
                <a:path w="427355" h="28575">
                  <a:moveTo>
                    <a:pt x="16132" y="28575"/>
                  </a:moveTo>
                  <a:lnTo>
                    <a:pt x="12353" y="28575"/>
                  </a:lnTo>
                  <a:lnTo>
                    <a:pt x="10539" y="28213"/>
                  </a:lnTo>
                  <a:lnTo>
                    <a:pt x="0" y="16182"/>
                  </a:lnTo>
                  <a:lnTo>
                    <a:pt x="0" y="12392"/>
                  </a:lnTo>
                  <a:lnTo>
                    <a:pt x="12353" y="0"/>
                  </a:lnTo>
                  <a:lnTo>
                    <a:pt x="16132" y="0"/>
                  </a:lnTo>
                  <a:lnTo>
                    <a:pt x="28485" y="12392"/>
                  </a:lnTo>
                  <a:lnTo>
                    <a:pt x="28485" y="16182"/>
                  </a:lnTo>
                  <a:lnTo>
                    <a:pt x="16132" y="28575"/>
                  </a:lnTo>
                  <a:close/>
                </a:path>
                <a:path w="427355" h="28575">
                  <a:moveTo>
                    <a:pt x="73113" y="28575"/>
                  </a:moveTo>
                  <a:lnTo>
                    <a:pt x="69325" y="28575"/>
                  </a:lnTo>
                  <a:lnTo>
                    <a:pt x="67511" y="28213"/>
                  </a:lnTo>
                  <a:lnTo>
                    <a:pt x="56971" y="16182"/>
                  </a:lnTo>
                  <a:lnTo>
                    <a:pt x="56971" y="12392"/>
                  </a:lnTo>
                  <a:lnTo>
                    <a:pt x="69325" y="0"/>
                  </a:lnTo>
                  <a:lnTo>
                    <a:pt x="73113" y="0"/>
                  </a:lnTo>
                  <a:lnTo>
                    <a:pt x="85467" y="12392"/>
                  </a:lnTo>
                  <a:lnTo>
                    <a:pt x="85467" y="16182"/>
                  </a:lnTo>
                  <a:lnTo>
                    <a:pt x="73113" y="28575"/>
                  </a:lnTo>
                  <a:close/>
                </a:path>
                <a:path w="427355" h="28575">
                  <a:moveTo>
                    <a:pt x="130085" y="28575"/>
                  </a:moveTo>
                  <a:lnTo>
                    <a:pt x="126306" y="28575"/>
                  </a:lnTo>
                  <a:lnTo>
                    <a:pt x="124483" y="28213"/>
                  </a:lnTo>
                  <a:lnTo>
                    <a:pt x="113953" y="16182"/>
                  </a:lnTo>
                  <a:lnTo>
                    <a:pt x="113953" y="12392"/>
                  </a:lnTo>
                  <a:lnTo>
                    <a:pt x="126306" y="0"/>
                  </a:lnTo>
                  <a:lnTo>
                    <a:pt x="130085" y="0"/>
                  </a:lnTo>
                  <a:lnTo>
                    <a:pt x="142439" y="12392"/>
                  </a:lnTo>
                  <a:lnTo>
                    <a:pt x="142439" y="16182"/>
                  </a:lnTo>
                  <a:lnTo>
                    <a:pt x="130085" y="28575"/>
                  </a:lnTo>
                  <a:close/>
                </a:path>
                <a:path w="427355" h="28575">
                  <a:moveTo>
                    <a:pt x="187057" y="28575"/>
                  </a:moveTo>
                  <a:lnTo>
                    <a:pt x="183278" y="28575"/>
                  </a:lnTo>
                  <a:lnTo>
                    <a:pt x="181464" y="28213"/>
                  </a:lnTo>
                  <a:lnTo>
                    <a:pt x="170925" y="16182"/>
                  </a:lnTo>
                  <a:lnTo>
                    <a:pt x="170925" y="12392"/>
                  </a:lnTo>
                  <a:lnTo>
                    <a:pt x="183278" y="0"/>
                  </a:lnTo>
                  <a:lnTo>
                    <a:pt x="187057" y="0"/>
                  </a:lnTo>
                  <a:lnTo>
                    <a:pt x="199411" y="12392"/>
                  </a:lnTo>
                  <a:lnTo>
                    <a:pt x="199411" y="16182"/>
                  </a:lnTo>
                  <a:lnTo>
                    <a:pt x="187057" y="28575"/>
                  </a:lnTo>
                  <a:close/>
                </a:path>
                <a:path w="427355" h="28575">
                  <a:moveTo>
                    <a:pt x="244029" y="28575"/>
                  </a:moveTo>
                  <a:lnTo>
                    <a:pt x="240250" y="28575"/>
                  </a:lnTo>
                  <a:lnTo>
                    <a:pt x="238436" y="28213"/>
                  </a:lnTo>
                  <a:lnTo>
                    <a:pt x="227897" y="16182"/>
                  </a:lnTo>
                  <a:lnTo>
                    <a:pt x="227897" y="12392"/>
                  </a:lnTo>
                  <a:lnTo>
                    <a:pt x="240250" y="0"/>
                  </a:lnTo>
                  <a:lnTo>
                    <a:pt x="244029" y="0"/>
                  </a:lnTo>
                  <a:lnTo>
                    <a:pt x="256382" y="12392"/>
                  </a:lnTo>
                  <a:lnTo>
                    <a:pt x="256382" y="16182"/>
                  </a:lnTo>
                  <a:lnTo>
                    <a:pt x="244029" y="28575"/>
                  </a:lnTo>
                  <a:close/>
                </a:path>
                <a:path w="427355" h="28575">
                  <a:moveTo>
                    <a:pt x="301010" y="28575"/>
                  </a:moveTo>
                  <a:lnTo>
                    <a:pt x="297231" y="28575"/>
                  </a:lnTo>
                  <a:lnTo>
                    <a:pt x="295408" y="28213"/>
                  </a:lnTo>
                  <a:lnTo>
                    <a:pt x="284868" y="16182"/>
                  </a:lnTo>
                  <a:lnTo>
                    <a:pt x="284868" y="12392"/>
                  </a:lnTo>
                  <a:lnTo>
                    <a:pt x="297231" y="0"/>
                  </a:lnTo>
                  <a:lnTo>
                    <a:pt x="301010" y="0"/>
                  </a:lnTo>
                  <a:lnTo>
                    <a:pt x="313364" y="12392"/>
                  </a:lnTo>
                  <a:lnTo>
                    <a:pt x="313364" y="16182"/>
                  </a:lnTo>
                  <a:lnTo>
                    <a:pt x="301010" y="28575"/>
                  </a:lnTo>
                  <a:close/>
                </a:path>
                <a:path w="427355" h="28575">
                  <a:moveTo>
                    <a:pt x="357982" y="28575"/>
                  </a:moveTo>
                  <a:lnTo>
                    <a:pt x="354203" y="28575"/>
                  </a:lnTo>
                  <a:lnTo>
                    <a:pt x="352390" y="28213"/>
                  </a:lnTo>
                  <a:lnTo>
                    <a:pt x="341850" y="16182"/>
                  </a:lnTo>
                  <a:lnTo>
                    <a:pt x="341850" y="12392"/>
                  </a:lnTo>
                  <a:lnTo>
                    <a:pt x="354203" y="0"/>
                  </a:lnTo>
                  <a:lnTo>
                    <a:pt x="357982" y="0"/>
                  </a:lnTo>
                  <a:lnTo>
                    <a:pt x="370336" y="12392"/>
                  </a:lnTo>
                  <a:lnTo>
                    <a:pt x="370336" y="16182"/>
                  </a:lnTo>
                  <a:lnTo>
                    <a:pt x="357982" y="28575"/>
                  </a:lnTo>
                  <a:close/>
                </a:path>
                <a:path w="427355" h="28575">
                  <a:moveTo>
                    <a:pt x="414954" y="28575"/>
                  </a:moveTo>
                  <a:lnTo>
                    <a:pt x="411175" y="28575"/>
                  </a:lnTo>
                  <a:lnTo>
                    <a:pt x="409361" y="28213"/>
                  </a:lnTo>
                  <a:lnTo>
                    <a:pt x="398822" y="16182"/>
                  </a:lnTo>
                  <a:lnTo>
                    <a:pt x="398822" y="12392"/>
                  </a:lnTo>
                  <a:lnTo>
                    <a:pt x="411175" y="0"/>
                  </a:lnTo>
                  <a:lnTo>
                    <a:pt x="414954" y="0"/>
                  </a:lnTo>
                  <a:lnTo>
                    <a:pt x="427308" y="12392"/>
                  </a:lnTo>
                  <a:lnTo>
                    <a:pt x="427308" y="16182"/>
                  </a:lnTo>
                  <a:lnTo>
                    <a:pt x="414954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4418" y="3280006"/>
              <a:ext cx="85485" cy="1142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48136" y="3280006"/>
              <a:ext cx="85485" cy="1142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263960" y="3096706"/>
            <a:ext cx="43815" cy="101600"/>
          </a:xfrm>
          <a:custGeom>
            <a:avLst/>
            <a:gdLst/>
            <a:ahLst/>
            <a:cxnLst/>
            <a:rect l="l" t="t" r="r" b="b"/>
            <a:pathLst>
              <a:path w="43814" h="101600">
                <a:moveTo>
                  <a:pt x="21661" y="101087"/>
                </a:moveTo>
                <a:lnTo>
                  <a:pt x="13232" y="99384"/>
                </a:lnTo>
                <a:lnTo>
                  <a:pt x="6346" y="94740"/>
                </a:lnTo>
                <a:lnTo>
                  <a:pt x="1703" y="87855"/>
                </a:lnTo>
                <a:lnTo>
                  <a:pt x="0" y="79426"/>
                </a:lnTo>
                <a:lnTo>
                  <a:pt x="0" y="21661"/>
                </a:lnTo>
                <a:lnTo>
                  <a:pt x="1703" y="13232"/>
                </a:lnTo>
                <a:lnTo>
                  <a:pt x="6346" y="6346"/>
                </a:lnTo>
                <a:lnTo>
                  <a:pt x="13232" y="1703"/>
                </a:lnTo>
                <a:lnTo>
                  <a:pt x="21661" y="0"/>
                </a:lnTo>
                <a:lnTo>
                  <a:pt x="30090" y="1703"/>
                </a:lnTo>
                <a:lnTo>
                  <a:pt x="36976" y="6346"/>
                </a:lnTo>
                <a:lnTo>
                  <a:pt x="41620" y="13232"/>
                </a:lnTo>
                <a:lnTo>
                  <a:pt x="43323" y="21661"/>
                </a:lnTo>
                <a:lnTo>
                  <a:pt x="43323" y="79426"/>
                </a:lnTo>
                <a:lnTo>
                  <a:pt x="41620" y="87855"/>
                </a:lnTo>
                <a:lnTo>
                  <a:pt x="36976" y="94740"/>
                </a:lnTo>
                <a:lnTo>
                  <a:pt x="30090" y="99384"/>
                </a:lnTo>
                <a:lnTo>
                  <a:pt x="21661" y="101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1784" y="3298882"/>
            <a:ext cx="101600" cy="43815"/>
          </a:xfrm>
          <a:custGeom>
            <a:avLst/>
            <a:gdLst/>
            <a:ahLst/>
            <a:cxnLst/>
            <a:rect l="l" t="t" r="r" b="b"/>
            <a:pathLst>
              <a:path w="101600" h="43814">
                <a:moveTo>
                  <a:pt x="79426" y="43323"/>
                </a:moveTo>
                <a:lnTo>
                  <a:pt x="21661" y="43323"/>
                </a:lnTo>
                <a:lnTo>
                  <a:pt x="13232" y="41620"/>
                </a:lnTo>
                <a:lnTo>
                  <a:pt x="6346" y="36976"/>
                </a:lnTo>
                <a:lnTo>
                  <a:pt x="1703" y="30090"/>
                </a:lnTo>
                <a:lnTo>
                  <a:pt x="0" y="21661"/>
                </a:lnTo>
                <a:lnTo>
                  <a:pt x="1703" y="13232"/>
                </a:lnTo>
                <a:lnTo>
                  <a:pt x="6346" y="6346"/>
                </a:lnTo>
                <a:lnTo>
                  <a:pt x="13232" y="1703"/>
                </a:lnTo>
                <a:lnTo>
                  <a:pt x="21661" y="0"/>
                </a:lnTo>
                <a:lnTo>
                  <a:pt x="79426" y="0"/>
                </a:lnTo>
                <a:lnTo>
                  <a:pt x="87855" y="1703"/>
                </a:lnTo>
                <a:lnTo>
                  <a:pt x="94740" y="6346"/>
                </a:lnTo>
                <a:lnTo>
                  <a:pt x="99384" y="13232"/>
                </a:lnTo>
                <a:lnTo>
                  <a:pt x="101087" y="21661"/>
                </a:lnTo>
                <a:lnTo>
                  <a:pt x="99384" y="30090"/>
                </a:lnTo>
                <a:lnTo>
                  <a:pt x="94740" y="36976"/>
                </a:lnTo>
                <a:lnTo>
                  <a:pt x="87855" y="41620"/>
                </a:lnTo>
                <a:lnTo>
                  <a:pt x="79426" y="43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1003" y="3400998"/>
            <a:ext cx="84162" cy="84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3960" y="3443293"/>
            <a:ext cx="43815" cy="101600"/>
          </a:xfrm>
          <a:custGeom>
            <a:avLst/>
            <a:gdLst/>
            <a:ahLst/>
            <a:cxnLst/>
            <a:rect l="l" t="t" r="r" b="b"/>
            <a:pathLst>
              <a:path w="43814" h="101600">
                <a:moveTo>
                  <a:pt x="21661" y="101087"/>
                </a:moveTo>
                <a:lnTo>
                  <a:pt x="13232" y="99384"/>
                </a:lnTo>
                <a:lnTo>
                  <a:pt x="6346" y="94740"/>
                </a:lnTo>
                <a:lnTo>
                  <a:pt x="1703" y="87855"/>
                </a:lnTo>
                <a:lnTo>
                  <a:pt x="0" y="79426"/>
                </a:lnTo>
                <a:lnTo>
                  <a:pt x="0" y="21661"/>
                </a:lnTo>
                <a:lnTo>
                  <a:pt x="1703" y="13232"/>
                </a:lnTo>
                <a:lnTo>
                  <a:pt x="6346" y="6346"/>
                </a:lnTo>
                <a:lnTo>
                  <a:pt x="13232" y="1703"/>
                </a:lnTo>
                <a:lnTo>
                  <a:pt x="21661" y="0"/>
                </a:lnTo>
                <a:lnTo>
                  <a:pt x="30090" y="1703"/>
                </a:lnTo>
                <a:lnTo>
                  <a:pt x="36976" y="6346"/>
                </a:lnTo>
                <a:lnTo>
                  <a:pt x="41620" y="13232"/>
                </a:lnTo>
                <a:lnTo>
                  <a:pt x="43323" y="21661"/>
                </a:lnTo>
                <a:lnTo>
                  <a:pt x="43323" y="79426"/>
                </a:lnTo>
                <a:lnTo>
                  <a:pt x="41620" y="87855"/>
                </a:lnTo>
                <a:lnTo>
                  <a:pt x="36976" y="94740"/>
                </a:lnTo>
                <a:lnTo>
                  <a:pt x="30090" y="99384"/>
                </a:lnTo>
                <a:lnTo>
                  <a:pt x="21661" y="101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66077" y="3400998"/>
            <a:ext cx="84162" cy="84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8371" y="3298882"/>
            <a:ext cx="101600" cy="43815"/>
          </a:xfrm>
          <a:custGeom>
            <a:avLst/>
            <a:gdLst/>
            <a:ahLst/>
            <a:cxnLst/>
            <a:rect l="l" t="t" r="r" b="b"/>
            <a:pathLst>
              <a:path w="101600" h="43814">
                <a:moveTo>
                  <a:pt x="79426" y="43323"/>
                </a:moveTo>
                <a:lnTo>
                  <a:pt x="21661" y="43323"/>
                </a:lnTo>
                <a:lnTo>
                  <a:pt x="13232" y="41620"/>
                </a:lnTo>
                <a:lnTo>
                  <a:pt x="6346" y="36976"/>
                </a:lnTo>
                <a:lnTo>
                  <a:pt x="1703" y="30090"/>
                </a:lnTo>
                <a:lnTo>
                  <a:pt x="0" y="21661"/>
                </a:lnTo>
                <a:lnTo>
                  <a:pt x="1703" y="13232"/>
                </a:lnTo>
                <a:lnTo>
                  <a:pt x="6346" y="6346"/>
                </a:lnTo>
                <a:lnTo>
                  <a:pt x="13232" y="1703"/>
                </a:lnTo>
                <a:lnTo>
                  <a:pt x="21661" y="0"/>
                </a:lnTo>
                <a:lnTo>
                  <a:pt x="79426" y="0"/>
                </a:lnTo>
                <a:lnTo>
                  <a:pt x="87855" y="1703"/>
                </a:lnTo>
                <a:lnTo>
                  <a:pt x="94740" y="6346"/>
                </a:lnTo>
                <a:lnTo>
                  <a:pt x="99384" y="13232"/>
                </a:lnTo>
                <a:lnTo>
                  <a:pt x="101087" y="21661"/>
                </a:lnTo>
                <a:lnTo>
                  <a:pt x="99384" y="30090"/>
                </a:lnTo>
                <a:lnTo>
                  <a:pt x="94740" y="36976"/>
                </a:lnTo>
                <a:lnTo>
                  <a:pt x="87855" y="41620"/>
                </a:lnTo>
                <a:lnTo>
                  <a:pt x="79426" y="43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6081" y="3155918"/>
            <a:ext cx="84166" cy="84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0192872" y="6213695"/>
            <a:ext cx="485140" cy="356235"/>
            <a:chOff x="10192872" y="6213695"/>
            <a:chExt cx="485140" cy="356235"/>
          </a:xfrm>
        </p:grpSpPr>
        <p:sp>
          <p:nvSpPr>
            <p:cNvPr id="22" name="object 22"/>
            <p:cNvSpPr/>
            <p:nvPr/>
          </p:nvSpPr>
          <p:spPr>
            <a:xfrm>
              <a:off x="10193307" y="6214127"/>
              <a:ext cx="484505" cy="355600"/>
            </a:xfrm>
            <a:custGeom>
              <a:avLst/>
              <a:gdLst/>
              <a:ahLst/>
              <a:cxnLst/>
              <a:rect l="l" t="t" r="r" b="b"/>
              <a:pathLst>
                <a:path w="484504" h="355600">
                  <a:moveTo>
                    <a:pt x="225984" y="269873"/>
                  </a:moveTo>
                  <a:lnTo>
                    <a:pt x="135256" y="269873"/>
                  </a:lnTo>
                  <a:lnTo>
                    <a:pt x="143333" y="263689"/>
                  </a:lnTo>
                  <a:lnTo>
                    <a:pt x="158902" y="246291"/>
                  </a:lnTo>
                  <a:lnTo>
                    <a:pt x="182339" y="217934"/>
                  </a:lnTo>
                  <a:lnTo>
                    <a:pt x="191011" y="207242"/>
                  </a:lnTo>
                  <a:lnTo>
                    <a:pt x="254322" y="129359"/>
                  </a:lnTo>
                  <a:lnTo>
                    <a:pt x="303623" y="69650"/>
                  </a:lnTo>
                  <a:lnTo>
                    <a:pt x="362298" y="0"/>
                  </a:lnTo>
                  <a:lnTo>
                    <a:pt x="388317" y="11240"/>
                  </a:lnTo>
                  <a:lnTo>
                    <a:pt x="409672" y="17421"/>
                  </a:lnTo>
                  <a:lnTo>
                    <a:pt x="437780" y="20733"/>
                  </a:lnTo>
                  <a:lnTo>
                    <a:pt x="484055" y="23368"/>
                  </a:lnTo>
                  <a:lnTo>
                    <a:pt x="418986" y="76592"/>
                  </a:lnTo>
                  <a:lnTo>
                    <a:pt x="361274" y="128322"/>
                  </a:lnTo>
                  <a:lnTo>
                    <a:pt x="310901" y="177363"/>
                  </a:lnTo>
                  <a:lnTo>
                    <a:pt x="267849" y="222523"/>
                  </a:lnTo>
                  <a:lnTo>
                    <a:pt x="232099" y="262608"/>
                  </a:lnTo>
                  <a:lnTo>
                    <a:pt x="225984" y="269873"/>
                  </a:lnTo>
                  <a:close/>
                </a:path>
                <a:path w="484504" h="355600">
                  <a:moveTo>
                    <a:pt x="130531" y="355000"/>
                  </a:moveTo>
                  <a:lnTo>
                    <a:pt x="85660" y="318338"/>
                  </a:lnTo>
                  <a:lnTo>
                    <a:pt x="48352" y="271977"/>
                  </a:lnTo>
                  <a:lnTo>
                    <a:pt x="14945" y="228413"/>
                  </a:lnTo>
                  <a:lnTo>
                    <a:pt x="0" y="207242"/>
                  </a:lnTo>
                  <a:lnTo>
                    <a:pt x="18004" y="186128"/>
                  </a:lnTo>
                  <a:lnTo>
                    <a:pt x="30712" y="174179"/>
                  </a:lnTo>
                  <a:lnTo>
                    <a:pt x="44153" y="166978"/>
                  </a:lnTo>
                  <a:lnTo>
                    <a:pt x="64363" y="160107"/>
                  </a:lnTo>
                  <a:lnTo>
                    <a:pt x="78040" y="180326"/>
                  </a:lnTo>
                  <a:lnTo>
                    <a:pt x="99810" y="218006"/>
                  </a:lnTo>
                  <a:lnTo>
                    <a:pt x="121579" y="254177"/>
                  </a:lnTo>
                  <a:lnTo>
                    <a:pt x="135256" y="269873"/>
                  </a:lnTo>
                  <a:lnTo>
                    <a:pt x="225984" y="269873"/>
                  </a:lnTo>
                  <a:lnTo>
                    <a:pt x="203633" y="296424"/>
                  </a:lnTo>
                  <a:lnTo>
                    <a:pt x="182432" y="322778"/>
                  </a:lnTo>
                  <a:lnTo>
                    <a:pt x="168478" y="340475"/>
                  </a:lnTo>
                  <a:lnTo>
                    <a:pt x="161753" y="348322"/>
                  </a:lnTo>
                  <a:lnTo>
                    <a:pt x="144115" y="354391"/>
                  </a:lnTo>
                  <a:lnTo>
                    <a:pt x="130531" y="355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93304" y="6214127"/>
              <a:ext cx="484505" cy="355600"/>
            </a:xfrm>
            <a:custGeom>
              <a:avLst/>
              <a:gdLst/>
              <a:ahLst/>
              <a:cxnLst/>
              <a:rect l="l" t="t" r="r" b="b"/>
              <a:pathLst>
                <a:path w="484504" h="355600">
                  <a:moveTo>
                    <a:pt x="0" y="207246"/>
                  </a:moveTo>
                  <a:lnTo>
                    <a:pt x="18008" y="186128"/>
                  </a:lnTo>
                  <a:lnTo>
                    <a:pt x="30715" y="174179"/>
                  </a:lnTo>
                  <a:lnTo>
                    <a:pt x="44157" y="166978"/>
                  </a:lnTo>
                  <a:lnTo>
                    <a:pt x="64367" y="160107"/>
                  </a:lnTo>
                  <a:lnTo>
                    <a:pt x="78044" y="180326"/>
                  </a:lnTo>
                  <a:lnTo>
                    <a:pt x="99813" y="218006"/>
                  </a:lnTo>
                  <a:lnTo>
                    <a:pt x="121583" y="254177"/>
                  </a:lnTo>
                  <a:lnTo>
                    <a:pt x="135260" y="269873"/>
                  </a:lnTo>
                  <a:lnTo>
                    <a:pt x="143337" y="263689"/>
                  </a:lnTo>
                  <a:lnTo>
                    <a:pt x="158906" y="246291"/>
                  </a:lnTo>
                  <a:lnTo>
                    <a:pt x="182342" y="217934"/>
                  </a:lnTo>
                  <a:lnTo>
                    <a:pt x="214024" y="178872"/>
                  </a:lnTo>
                  <a:lnTo>
                    <a:pt x="254326" y="129359"/>
                  </a:lnTo>
                  <a:lnTo>
                    <a:pt x="303627" y="69650"/>
                  </a:lnTo>
                  <a:lnTo>
                    <a:pt x="362302" y="0"/>
                  </a:lnTo>
                  <a:lnTo>
                    <a:pt x="388320" y="11240"/>
                  </a:lnTo>
                  <a:lnTo>
                    <a:pt x="409676" y="17421"/>
                  </a:lnTo>
                  <a:lnTo>
                    <a:pt x="437784" y="20733"/>
                  </a:lnTo>
                  <a:lnTo>
                    <a:pt x="484059" y="23368"/>
                  </a:lnTo>
                  <a:lnTo>
                    <a:pt x="418990" y="76592"/>
                  </a:lnTo>
                  <a:lnTo>
                    <a:pt x="361278" y="128322"/>
                  </a:lnTo>
                  <a:lnTo>
                    <a:pt x="310905" y="177363"/>
                  </a:lnTo>
                  <a:lnTo>
                    <a:pt x="267853" y="222523"/>
                  </a:lnTo>
                  <a:lnTo>
                    <a:pt x="232103" y="262608"/>
                  </a:lnTo>
                  <a:lnTo>
                    <a:pt x="203636" y="296424"/>
                  </a:lnTo>
                  <a:lnTo>
                    <a:pt x="168482" y="340475"/>
                  </a:lnTo>
                  <a:lnTo>
                    <a:pt x="161757" y="348322"/>
                  </a:lnTo>
                  <a:lnTo>
                    <a:pt x="144119" y="354391"/>
                  </a:lnTo>
                  <a:lnTo>
                    <a:pt x="130535" y="355000"/>
                  </a:lnTo>
                  <a:lnTo>
                    <a:pt x="120201" y="352166"/>
                  </a:lnTo>
                  <a:lnTo>
                    <a:pt x="85664" y="318338"/>
                  </a:lnTo>
                  <a:lnTo>
                    <a:pt x="48356" y="271977"/>
                  </a:lnTo>
                  <a:lnTo>
                    <a:pt x="14949" y="228413"/>
                  </a:lnTo>
                  <a:lnTo>
                    <a:pt x="1" y="2072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6180406" y="3555705"/>
            <a:ext cx="1495425" cy="1524000"/>
          </a:xfrm>
          <a:custGeom>
            <a:avLst/>
            <a:gdLst/>
            <a:ahLst/>
            <a:cxnLst/>
            <a:rect l="l" t="t" r="r" b="b"/>
            <a:pathLst>
              <a:path w="1495425" h="1524000">
                <a:moveTo>
                  <a:pt x="737017" y="1176411"/>
                </a:moveTo>
                <a:lnTo>
                  <a:pt x="173576" y="1176411"/>
                </a:lnTo>
                <a:lnTo>
                  <a:pt x="127338" y="1170222"/>
                </a:lnTo>
                <a:lnTo>
                  <a:pt x="85848" y="1152744"/>
                </a:lnTo>
                <a:lnTo>
                  <a:pt x="50737" y="1125612"/>
                </a:lnTo>
                <a:lnTo>
                  <a:pt x="23637" y="1090458"/>
                </a:lnTo>
                <a:lnTo>
                  <a:pt x="6181" y="1048917"/>
                </a:lnTo>
                <a:lnTo>
                  <a:pt x="0" y="1002623"/>
                </a:lnTo>
                <a:lnTo>
                  <a:pt x="0" y="173788"/>
                </a:lnTo>
                <a:lnTo>
                  <a:pt x="6181" y="127494"/>
                </a:lnTo>
                <a:lnTo>
                  <a:pt x="23637" y="85953"/>
                </a:lnTo>
                <a:lnTo>
                  <a:pt x="50737" y="50799"/>
                </a:lnTo>
                <a:lnTo>
                  <a:pt x="85848" y="23666"/>
                </a:lnTo>
                <a:lnTo>
                  <a:pt x="127338" y="6189"/>
                </a:lnTo>
                <a:lnTo>
                  <a:pt x="173576" y="0"/>
                </a:lnTo>
                <a:lnTo>
                  <a:pt x="1241736" y="0"/>
                </a:lnTo>
                <a:lnTo>
                  <a:pt x="1287974" y="6189"/>
                </a:lnTo>
                <a:lnTo>
                  <a:pt x="1329464" y="23666"/>
                </a:lnTo>
                <a:lnTo>
                  <a:pt x="1364575" y="50799"/>
                </a:lnTo>
                <a:lnTo>
                  <a:pt x="1387247" y="80209"/>
                </a:lnTo>
                <a:lnTo>
                  <a:pt x="173576" y="80209"/>
                </a:lnTo>
                <a:lnTo>
                  <a:pt x="137567" y="87499"/>
                </a:lnTo>
                <a:lnTo>
                  <a:pt x="107817" y="107447"/>
                </a:lnTo>
                <a:lnTo>
                  <a:pt x="87580" y="137171"/>
                </a:lnTo>
                <a:lnTo>
                  <a:pt x="80112" y="173788"/>
                </a:lnTo>
                <a:lnTo>
                  <a:pt x="80112" y="1002623"/>
                </a:lnTo>
                <a:lnTo>
                  <a:pt x="87393" y="1038676"/>
                </a:lnTo>
                <a:lnTo>
                  <a:pt x="107316" y="1068462"/>
                </a:lnTo>
                <a:lnTo>
                  <a:pt x="137004" y="1088723"/>
                </a:lnTo>
                <a:lnTo>
                  <a:pt x="173576" y="1096201"/>
                </a:lnTo>
                <a:lnTo>
                  <a:pt x="737017" y="1096201"/>
                </a:lnTo>
                <a:lnTo>
                  <a:pt x="753790" y="1099713"/>
                </a:lnTo>
                <a:lnTo>
                  <a:pt x="767059" y="1109242"/>
                </a:lnTo>
                <a:lnTo>
                  <a:pt x="775320" y="1123283"/>
                </a:lnTo>
                <a:lnTo>
                  <a:pt x="777073" y="1140330"/>
                </a:lnTo>
                <a:lnTo>
                  <a:pt x="772504" y="1154427"/>
                </a:lnTo>
                <a:lnTo>
                  <a:pt x="763554" y="1165890"/>
                </a:lnTo>
                <a:lnTo>
                  <a:pt x="751349" y="1173593"/>
                </a:lnTo>
                <a:lnTo>
                  <a:pt x="737017" y="1176411"/>
                </a:lnTo>
                <a:close/>
              </a:path>
              <a:path w="1495425" h="1524000">
                <a:moveTo>
                  <a:pt x="1380952" y="627695"/>
                </a:moveTo>
                <a:lnTo>
                  <a:pt x="1361904" y="625650"/>
                </a:lnTo>
                <a:lnTo>
                  <a:pt x="1360569" y="625650"/>
                </a:lnTo>
                <a:lnTo>
                  <a:pt x="1350409" y="619235"/>
                </a:lnTo>
                <a:lnTo>
                  <a:pt x="1342377" y="610437"/>
                </a:lnTo>
                <a:lnTo>
                  <a:pt x="1337099" y="599884"/>
                </a:lnTo>
                <a:lnTo>
                  <a:pt x="1335200" y="588205"/>
                </a:lnTo>
                <a:lnTo>
                  <a:pt x="1335200" y="173788"/>
                </a:lnTo>
                <a:lnTo>
                  <a:pt x="1327919" y="137735"/>
                </a:lnTo>
                <a:lnTo>
                  <a:pt x="1307995" y="107949"/>
                </a:lnTo>
                <a:lnTo>
                  <a:pt x="1278308" y="87687"/>
                </a:lnTo>
                <a:lnTo>
                  <a:pt x="1241736" y="80209"/>
                </a:lnTo>
                <a:lnTo>
                  <a:pt x="1387247" y="80209"/>
                </a:lnTo>
                <a:lnTo>
                  <a:pt x="1391674" y="85953"/>
                </a:lnTo>
                <a:lnTo>
                  <a:pt x="1409131" y="127494"/>
                </a:lnTo>
                <a:lnTo>
                  <a:pt x="1415312" y="173788"/>
                </a:lnTo>
                <a:lnTo>
                  <a:pt x="1415312" y="588205"/>
                </a:lnTo>
                <a:lnTo>
                  <a:pt x="1410535" y="607215"/>
                </a:lnTo>
                <a:lnTo>
                  <a:pt x="1398122" y="620964"/>
                </a:lnTo>
                <a:lnTo>
                  <a:pt x="1380952" y="627695"/>
                </a:lnTo>
                <a:close/>
              </a:path>
              <a:path w="1495425" h="1524000">
                <a:moveTo>
                  <a:pt x="707656" y="735257"/>
                </a:moveTo>
                <a:lnTo>
                  <a:pt x="653423" y="729802"/>
                </a:lnTo>
                <a:lnTo>
                  <a:pt x="598509" y="714587"/>
                </a:lnTo>
                <a:lnTo>
                  <a:pt x="543747" y="691340"/>
                </a:lnTo>
                <a:lnTo>
                  <a:pt x="489974" y="661788"/>
                </a:lnTo>
                <a:lnTo>
                  <a:pt x="438024" y="627658"/>
                </a:lnTo>
                <a:lnTo>
                  <a:pt x="388732" y="590676"/>
                </a:lnTo>
                <a:lnTo>
                  <a:pt x="342933" y="552570"/>
                </a:lnTo>
                <a:lnTo>
                  <a:pt x="301463" y="515066"/>
                </a:lnTo>
                <a:lnTo>
                  <a:pt x="265156" y="479891"/>
                </a:lnTo>
                <a:lnTo>
                  <a:pt x="234848" y="448773"/>
                </a:lnTo>
                <a:lnTo>
                  <a:pt x="195566" y="405613"/>
                </a:lnTo>
                <a:lnTo>
                  <a:pt x="179417" y="368457"/>
                </a:lnTo>
                <a:lnTo>
                  <a:pt x="183569" y="353610"/>
                </a:lnTo>
                <a:lnTo>
                  <a:pt x="222137" y="332042"/>
                </a:lnTo>
                <a:lnTo>
                  <a:pt x="229698" y="333388"/>
                </a:lnTo>
                <a:lnTo>
                  <a:pt x="236964" y="336193"/>
                </a:lnTo>
                <a:lnTo>
                  <a:pt x="243699" y="340471"/>
                </a:lnTo>
                <a:lnTo>
                  <a:pt x="249669" y="346239"/>
                </a:lnTo>
                <a:lnTo>
                  <a:pt x="261542" y="360545"/>
                </a:lnTo>
                <a:lnTo>
                  <a:pt x="294571" y="396530"/>
                </a:lnTo>
                <a:lnTo>
                  <a:pt x="344876" y="446803"/>
                </a:lnTo>
                <a:lnTo>
                  <a:pt x="408571" y="503972"/>
                </a:lnTo>
                <a:lnTo>
                  <a:pt x="458001" y="543489"/>
                </a:lnTo>
                <a:lnTo>
                  <a:pt x="505468" y="577184"/>
                </a:lnTo>
                <a:lnTo>
                  <a:pt x="550811" y="604964"/>
                </a:lnTo>
                <a:lnTo>
                  <a:pt x="593864" y="626734"/>
                </a:lnTo>
                <a:lnTo>
                  <a:pt x="634465" y="642401"/>
                </a:lnTo>
                <a:lnTo>
                  <a:pt x="672450" y="651870"/>
                </a:lnTo>
                <a:lnTo>
                  <a:pt x="707656" y="655047"/>
                </a:lnTo>
                <a:lnTo>
                  <a:pt x="935680" y="655047"/>
                </a:lnTo>
                <a:lnTo>
                  <a:pt x="925338" y="661833"/>
                </a:lnTo>
                <a:lnTo>
                  <a:pt x="871565" y="691360"/>
                </a:lnTo>
                <a:lnTo>
                  <a:pt x="816803" y="714594"/>
                </a:lnTo>
                <a:lnTo>
                  <a:pt x="761889" y="729803"/>
                </a:lnTo>
                <a:lnTo>
                  <a:pt x="707656" y="735257"/>
                </a:lnTo>
                <a:close/>
              </a:path>
              <a:path w="1495425" h="1524000">
                <a:moveTo>
                  <a:pt x="935680" y="655047"/>
                </a:moveTo>
                <a:lnTo>
                  <a:pt x="707656" y="655047"/>
                </a:lnTo>
                <a:lnTo>
                  <a:pt x="749509" y="650605"/>
                </a:lnTo>
                <a:lnTo>
                  <a:pt x="793134" y="638120"/>
                </a:lnTo>
                <a:lnTo>
                  <a:pt x="837798" y="618848"/>
                </a:lnTo>
                <a:lnTo>
                  <a:pt x="882768" y="594048"/>
                </a:lnTo>
                <a:lnTo>
                  <a:pt x="927312" y="564977"/>
                </a:lnTo>
                <a:lnTo>
                  <a:pt x="970697" y="532894"/>
                </a:lnTo>
                <a:lnTo>
                  <a:pt x="1012190" y="499056"/>
                </a:lnTo>
                <a:lnTo>
                  <a:pt x="1051060" y="464722"/>
                </a:lnTo>
                <a:lnTo>
                  <a:pt x="1086572" y="431149"/>
                </a:lnTo>
                <a:lnTo>
                  <a:pt x="1117995" y="399595"/>
                </a:lnTo>
                <a:lnTo>
                  <a:pt x="1144596" y="371318"/>
                </a:lnTo>
                <a:lnTo>
                  <a:pt x="1165643" y="347576"/>
                </a:lnTo>
                <a:lnTo>
                  <a:pt x="1177595" y="337529"/>
                </a:lnTo>
                <a:lnTo>
                  <a:pt x="1192173" y="333372"/>
                </a:lnTo>
                <a:lnTo>
                  <a:pt x="1207503" y="334980"/>
                </a:lnTo>
                <a:lnTo>
                  <a:pt x="1221708" y="342228"/>
                </a:lnTo>
                <a:lnTo>
                  <a:pt x="1231931" y="354199"/>
                </a:lnTo>
                <a:lnTo>
                  <a:pt x="1236395" y="368805"/>
                </a:lnTo>
                <a:lnTo>
                  <a:pt x="1234852" y="384162"/>
                </a:lnTo>
                <a:lnTo>
                  <a:pt x="1203939" y="424273"/>
                </a:lnTo>
                <a:lnTo>
                  <a:pt x="1150155" y="480355"/>
                </a:lnTo>
                <a:lnTo>
                  <a:pt x="1113849" y="515395"/>
                </a:lnTo>
                <a:lnTo>
                  <a:pt x="1072378" y="552793"/>
                </a:lnTo>
                <a:lnTo>
                  <a:pt x="1026580" y="590819"/>
                </a:lnTo>
                <a:lnTo>
                  <a:pt x="977288" y="627743"/>
                </a:lnTo>
                <a:lnTo>
                  <a:pt x="935680" y="655047"/>
                </a:lnTo>
                <a:close/>
              </a:path>
              <a:path w="1495425" h="1524000">
                <a:moveTo>
                  <a:pt x="1121568" y="1096201"/>
                </a:moveTo>
                <a:lnTo>
                  <a:pt x="1041456" y="1096201"/>
                </a:lnTo>
                <a:lnTo>
                  <a:pt x="1041456" y="975886"/>
                </a:lnTo>
                <a:lnTo>
                  <a:pt x="1048163" y="926281"/>
                </a:lnTo>
                <a:lnTo>
                  <a:pt x="1067072" y="881615"/>
                </a:lnTo>
                <a:lnTo>
                  <a:pt x="1096366" y="843707"/>
                </a:lnTo>
                <a:lnTo>
                  <a:pt x="1134228" y="814377"/>
                </a:lnTo>
                <a:lnTo>
                  <a:pt x="1178840" y="795445"/>
                </a:lnTo>
                <a:lnTo>
                  <a:pt x="1228384" y="788730"/>
                </a:lnTo>
                <a:lnTo>
                  <a:pt x="1277929" y="795445"/>
                </a:lnTo>
                <a:lnTo>
                  <a:pt x="1322540" y="814377"/>
                </a:lnTo>
                <a:lnTo>
                  <a:pt x="1360402" y="843707"/>
                </a:lnTo>
                <a:lnTo>
                  <a:pt x="1379901" y="868940"/>
                </a:lnTo>
                <a:lnTo>
                  <a:pt x="1228384" y="868940"/>
                </a:lnTo>
                <a:lnTo>
                  <a:pt x="1186909" y="877379"/>
                </a:lnTo>
                <a:lnTo>
                  <a:pt x="1152945" y="900355"/>
                </a:lnTo>
                <a:lnTo>
                  <a:pt x="1129997" y="934361"/>
                </a:lnTo>
                <a:lnTo>
                  <a:pt x="1121568" y="975886"/>
                </a:lnTo>
                <a:lnTo>
                  <a:pt x="1121568" y="1096201"/>
                </a:lnTo>
                <a:close/>
              </a:path>
              <a:path w="1495425" h="1524000">
                <a:moveTo>
                  <a:pt x="1413977" y="1096201"/>
                </a:moveTo>
                <a:lnTo>
                  <a:pt x="1336535" y="1096201"/>
                </a:lnTo>
                <a:lnTo>
                  <a:pt x="1335200" y="1093528"/>
                </a:lnTo>
                <a:lnTo>
                  <a:pt x="1335200" y="975886"/>
                </a:lnTo>
                <a:lnTo>
                  <a:pt x="1326772" y="934361"/>
                </a:lnTo>
                <a:lnTo>
                  <a:pt x="1303823" y="900355"/>
                </a:lnTo>
                <a:lnTo>
                  <a:pt x="1269859" y="877379"/>
                </a:lnTo>
                <a:lnTo>
                  <a:pt x="1228384" y="868940"/>
                </a:lnTo>
                <a:lnTo>
                  <a:pt x="1379901" y="868940"/>
                </a:lnTo>
                <a:lnTo>
                  <a:pt x="1389696" y="881615"/>
                </a:lnTo>
                <a:lnTo>
                  <a:pt x="1408605" y="926281"/>
                </a:lnTo>
                <a:lnTo>
                  <a:pt x="1415312" y="975886"/>
                </a:lnTo>
                <a:lnTo>
                  <a:pt x="1415312" y="1092191"/>
                </a:lnTo>
                <a:lnTo>
                  <a:pt x="1413977" y="1093528"/>
                </a:lnTo>
                <a:lnTo>
                  <a:pt x="1413977" y="1096201"/>
                </a:lnTo>
                <a:close/>
              </a:path>
              <a:path w="1495425" h="1524000">
                <a:moveTo>
                  <a:pt x="1228384" y="1523987"/>
                </a:moveTo>
                <a:lnTo>
                  <a:pt x="1180544" y="1519660"/>
                </a:lnTo>
                <a:lnTo>
                  <a:pt x="1135451" y="1507190"/>
                </a:lnTo>
                <a:lnTo>
                  <a:pt x="1093875" y="1487348"/>
                </a:lnTo>
                <a:lnTo>
                  <a:pt x="1056585" y="1460905"/>
                </a:lnTo>
                <a:lnTo>
                  <a:pt x="1024349" y="1428630"/>
                </a:lnTo>
                <a:lnTo>
                  <a:pt x="997938" y="1391294"/>
                </a:lnTo>
                <a:lnTo>
                  <a:pt x="978121" y="1349667"/>
                </a:lnTo>
                <a:lnTo>
                  <a:pt x="965666" y="1304520"/>
                </a:lnTo>
                <a:lnTo>
                  <a:pt x="961344" y="1256621"/>
                </a:lnTo>
                <a:lnTo>
                  <a:pt x="961344" y="1163043"/>
                </a:lnTo>
                <a:lnTo>
                  <a:pt x="966518" y="1136808"/>
                </a:lnTo>
                <a:lnTo>
                  <a:pt x="980704" y="1115585"/>
                </a:lnTo>
                <a:lnTo>
                  <a:pt x="1001901" y="1101381"/>
                </a:lnTo>
                <a:lnTo>
                  <a:pt x="1028104" y="1096201"/>
                </a:lnTo>
                <a:lnTo>
                  <a:pt x="1428664" y="1096201"/>
                </a:lnTo>
                <a:lnTo>
                  <a:pt x="1454868" y="1101381"/>
                </a:lnTo>
                <a:lnTo>
                  <a:pt x="1476064" y="1115585"/>
                </a:lnTo>
                <a:lnTo>
                  <a:pt x="1490250" y="1136808"/>
                </a:lnTo>
                <a:lnTo>
                  <a:pt x="1495424" y="1163043"/>
                </a:lnTo>
                <a:lnTo>
                  <a:pt x="1495424" y="1212492"/>
                </a:lnTo>
                <a:lnTo>
                  <a:pt x="1228384" y="1212492"/>
                </a:lnTo>
                <a:lnTo>
                  <a:pt x="1212549" y="1215563"/>
                </a:lnTo>
                <a:lnTo>
                  <a:pt x="1199844" y="1224022"/>
                </a:lnTo>
                <a:lnTo>
                  <a:pt x="1191395" y="1236743"/>
                </a:lnTo>
                <a:lnTo>
                  <a:pt x="1188328" y="1252597"/>
                </a:lnTo>
                <a:lnTo>
                  <a:pt x="1188328" y="1316778"/>
                </a:lnTo>
                <a:lnTo>
                  <a:pt x="1191395" y="1332632"/>
                </a:lnTo>
                <a:lnTo>
                  <a:pt x="1199844" y="1345353"/>
                </a:lnTo>
                <a:lnTo>
                  <a:pt x="1212549" y="1353813"/>
                </a:lnTo>
                <a:lnTo>
                  <a:pt x="1228384" y="1356883"/>
                </a:lnTo>
                <a:lnTo>
                  <a:pt x="1475212" y="1356883"/>
                </a:lnTo>
                <a:lnTo>
                  <a:pt x="1458830" y="1391294"/>
                </a:lnTo>
                <a:lnTo>
                  <a:pt x="1432419" y="1428630"/>
                </a:lnTo>
                <a:lnTo>
                  <a:pt x="1400184" y="1460905"/>
                </a:lnTo>
                <a:lnTo>
                  <a:pt x="1362893" y="1487348"/>
                </a:lnTo>
                <a:lnTo>
                  <a:pt x="1321317" y="1507190"/>
                </a:lnTo>
                <a:lnTo>
                  <a:pt x="1276224" y="1519660"/>
                </a:lnTo>
                <a:lnTo>
                  <a:pt x="1228384" y="1523987"/>
                </a:lnTo>
                <a:close/>
              </a:path>
              <a:path w="1495425" h="1524000">
                <a:moveTo>
                  <a:pt x="1475212" y="1356883"/>
                </a:moveTo>
                <a:lnTo>
                  <a:pt x="1228384" y="1356883"/>
                </a:lnTo>
                <a:lnTo>
                  <a:pt x="1244219" y="1353813"/>
                </a:lnTo>
                <a:lnTo>
                  <a:pt x="1256924" y="1345353"/>
                </a:lnTo>
                <a:lnTo>
                  <a:pt x="1265373" y="1332632"/>
                </a:lnTo>
                <a:lnTo>
                  <a:pt x="1268440" y="1316778"/>
                </a:lnTo>
                <a:lnTo>
                  <a:pt x="1268440" y="1252597"/>
                </a:lnTo>
                <a:lnTo>
                  <a:pt x="1265373" y="1236743"/>
                </a:lnTo>
                <a:lnTo>
                  <a:pt x="1256924" y="1224022"/>
                </a:lnTo>
                <a:lnTo>
                  <a:pt x="1244219" y="1215563"/>
                </a:lnTo>
                <a:lnTo>
                  <a:pt x="1228384" y="1212492"/>
                </a:lnTo>
                <a:lnTo>
                  <a:pt x="1495424" y="1212492"/>
                </a:lnTo>
                <a:lnTo>
                  <a:pt x="1495424" y="1256621"/>
                </a:lnTo>
                <a:lnTo>
                  <a:pt x="1491102" y="1304520"/>
                </a:lnTo>
                <a:lnTo>
                  <a:pt x="1478647" y="1349667"/>
                </a:lnTo>
                <a:lnTo>
                  <a:pt x="1475212" y="1356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35204" y="6390890"/>
            <a:ext cx="2257724" cy="18094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39225" y="3643572"/>
            <a:ext cx="819150" cy="838835"/>
          </a:xfrm>
          <a:custGeom>
            <a:avLst/>
            <a:gdLst/>
            <a:ahLst/>
            <a:cxnLst/>
            <a:rect l="l" t="t" r="r" b="b"/>
            <a:pathLst>
              <a:path w="819150" h="838835">
                <a:moveTo>
                  <a:pt x="414560" y="837582"/>
                </a:moveTo>
                <a:lnTo>
                  <a:pt x="414369" y="837554"/>
                </a:lnTo>
                <a:lnTo>
                  <a:pt x="404392" y="837554"/>
                </a:lnTo>
                <a:lnTo>
                  <a:pt x="3330" y="670505"/>
                </a:lnTo>
                <a:lnTo>
                  <a:pt x="0" y="665490"/>
                </a:lnTo>
                <a:lnTo>
                  <a:pt x="0" y="177712"/>
                </a:lnTo>
                <a:lnTo>
                  <a:pt x="218" y="176461"/>
                </a:lnTo>
                <a:lnTo>
                  <a:pt x="641" y="174854"/>
                </a:lnTo>
                <a:lnTo>
                  <a:pt x="819" y="174510"/>
                </a:lnTo>
                <a:lnTo>
                  <a:pt x="1269" y="173342"/>
                </a:lnTo>
                <a:lnTo>
                  <a:pt x="5664" y="167914"/>
                </a:lnTo>
                <a:lnTo>
                  <a:pt x="5828" y="167708"/>
                </a:lnTo>
                <a:lnTo>
                  <a:pt x="6538" y="167227"/>
                </a:lnTo>
                <a:lnTo>
                  <a:pt x="7084" y="167021"/>
                </a:lnTo>
                <a:lnTo>
                  <a:pt x="7889" y="166623"/>
                </a:lnTo>
                <a:lnTo>
                  <a:pt x="8108" y="166417"/>
                </a:lnTo>
                <a:lnTo>
                  <a:pt x="407612" y="0"/>
                </a:lnTo>
                <a:lnTo>
                  <a:pt x="411352" y="0"/>
                </a:lnTo>
                <a:lnTo>
                  <a:pt x="480888" y="28966"/>
                </a:lnTo>
                <a:lnTo>
                  <a:pt x="409509" y="28966"/>
                </a:lnTo>
                <a:lnTo>
                  <a:pt x="49345" y="178990"/>
                </a:lnTo>
                <a:lnTo>
                  <a:pt x="98696" y="199546"/>
                </a:lnTo>
                <a:lnTo>
                  <a:pt x="27300" y="199546"/>
                </a:lnTo>
                <a:lnTo>
                  <a:pt x="27300" y="650745"/>
                </a:lnTo>
                <a:lnTo>
                  <a:pt x="395859" y="804246"/>
                </a:lnTo>
                <a:lnTo>
                  <a:pt x="423159" y="804246"/>
                </a:lnTo>
                <a:lnTo>
                  <a:pt x="494561" y="804260"/>
                </a:lnTo>
                <a:lnTo>
                  <a:pt x="414626" y="837554"/>
                </a:lnTo>
                <a:lnTo>
                  <a:pt x="404649" y="837554"/>
                </a:lnTo>
                <a:lnTo>
                  <a:pt x="404458" y="837582"/>
                </a:lnTo>
                <a:lnTo>
                  <a:pt x="414560" y="837582"/>
                </a:lnTo>
                <a:close/>
              </a:path>
              <a:path w="819150" h="838835">
                <a:moveTo>
                  <a:pt x="480891" y="329014"/>
                </a:moveTo>
                <a:lnTo>
                  <a:pt x="409509" y="329014"/>
                </a:lnTo>
                <a:lnTo>
                  <a:pt x="769673" y="178990"/>
                </a:lnTo>
                <a:lnTo>
                  <a:pt x="409509" y="28966"/>
                </a:lnTo>
                <a:lnTo>
                  <a:pt x="480888" y="28966"/>
                </a:lnTo>
                <a:lnTo>
                  <a:pt x="810856" y="166417"/>
                </a:lnTo>
                <a:lnTo>
                  <a:pt x="811060" y="166623"/>
                </a:lnTo>
                <a:lnTo>
                  <a:pt x="811866" y="167035"/>
                </a:lnTo>
                <a:lnTo>
                  <a:pt x="812425" y="167227"/>
                </a:lnTo>
                <a:lnTo>
                  <a:pt x="813149" y="167722"/>
                </a:lnTo>
                <a:lnTo>
                  <a:pt x="813313" y="167928"/>
                </a:lnTo>
                <a:lnTo>
                  <a:pt x="813913" y="168382"/>
                </a:lnTo>
                <a:lnTo>
                  <a:pt x="818172" y="174510"/>
                </a:lnTo>
                <a:lnTo>
                  <a:pt x="818343" y="174854"/>
                </a:lnTo>
                <a:lnTo>
                  <a:pt x="818800" y="176461"/>
                </a:lnTo>
                <a:lnTo>
                  <a:pt x="819018" y="177712"/>
                </a:lnTo>
                <a:lnTo>
                  <a:pt x="819018" y="199546"/>
                </a:lnTo>
                <a:lnTo>
                  <a:pt x="791718" y="199546"/>
                </a:lnTo>
                <a:lnTo>
                  <a:pt x="480891" y="329014"/>
                </a:lnTo>
                <a:close/>
              </a:path>
              <a:path w="819150" h="838835">
                <a:moveTo>
                  <a:pt x="423159" y="804246"/>
                </a:moveTo>
                <a:lnTo>
                  <a:pt x="395859" y="804246"/>
                </a:lnTo>
                <a:lnTo>
                  <a:pt x="395859" y="353061"/>
                </a:lnTo>
                <a:lnTo>
                  <a:pt x="27300" y="199546"/>
                </a:lnTo>
                <a:lnTo>
                  <a:pt x="98696" y="199546"/>
                </a:lnTo>
                <a:lnTo>
                  <a:pt x="409509" y="329014"/>
                </a:lnTo>
                <a:lnTo>
                  <a:pt x="480891" y="329014"/>
                </a:lnTo>
                <a:lnTo>
                  <a:pt x="423159" y="353061"/>
                </a:lnTo>
                <a:lnTo>
                  <a:pt x="423159" y="804246"/>
                </a:lnTo>
                <a:close/>
              </a:path>
              <a:path w="819150" h="838835">
                <a:moveTo>
                  <a:pt x="494561" y="804260"/>
                </a:moveTo>
                <a:lnTo>
                  <a:pt x="423159" y="804260"/>
                </a:lnTo>
                <a:lnTo>
                  <a:pt x="791718" y="650745"/>
                </a:lnTo>
                <a:lnTo>
                  <a:pt x="791718" y="199546"/>
                </a:lnTo>
                <a:lnTo>
                  <a:pt x="819018" y="199546"/>
                </a:lnTo>
                <a:lnTo>
                  <a:pt x="819018" y="665490"/>
                </a:lnTo>
                <a:lnTo>
                  <a:pt x="815688" y="670505"/>
                </a:lnTo>
                <a:lnTo>
                  <a:pt x="494561" y="804260"/>
                </a:lnTo>
                <a:close/>
              </a:path>
              <a:path w="819150" h="838835">
                <a:moveTo>
                  <a:pt x="411120" y="838557"/>
                </a:moveTo>
                <a:lnTo>
                  <a:pt x="407898" y="838557"/>
                </a:lnTo>
                <a:lnTo>
                  <a:pt x="406342" y="838186"/>
                </a:lnTo>
                <a:lnTo>
                  <a:pt x="404649" y="837554"/>
                </a:lnTo>
                <a:lnTo>
                  <a:pt x="414369" y="837554"/>
                </a:lnTo>
                <a:lnTo>
                  <a:pt x="412676" y="838186"/>
                </a:lnTo>
                <a:lnTo>
                  <a:pt x="411120" y="838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12761" y="3310207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488949" y="380688"/>
                </a:moveTo>
                <a:lnTo>
                  <a:pt x="44449" y="380688"/>
                </a:lnTo>
                <a:lnTo>
                  <a:pt x="27143" y="377169"/>
                </a:lnTo>
                <a:lnTo>
                  <a:pt x="13015" y="367573"/>
                </a:lnTo>
                <a:lnTo>
                  <a:pt x="3491" y="353338"/>
                </a:lnTo>
                <a:lnTo>
                  <a:pt x="0" y="335901"/>
                </a:lnTo>
                <a:lnTo>
                  <a:pt x="88899" y="335901"/>
                </a:lnTo>
                <a:lnTo>
                  <a:pt x="71593" y="332382"/>
                </a:lnTo>
                <a:lnTo>
                  <a:pt x="57465" y="322787"/>
                </a:lnTo>
                <a:lnTo>
                  <a:pt x="47941" y="308551"/>
                </a:lnTo>
                <a:lnTo>
                  <a:pt x="44449" y="291114"/>
                </a:lnTo>
                <a:lnTo>
                  <a:pt x="44449" y="44786"/>
                </a:lnTo>
                <a:lnTo>
                  <a:pt x="47941" y="27349"/>
                </a:lnTo>
                <a:lnTo>
                  <a:pt x="57465" y="13114"/>
                </a:lnTo>
                <a:lnTo>
                  <a:pt x="71593" y="3518"/>
                </a:lnTo>
                <a:lnTo>
                  <a:pt x="88899" y="0"/>
                </a:lnTo>
                <a:lnTo>
                  <a:pt x="444499" y="0"/>
                </a:lnTo>
                <a:lnTo>
                  <a:pt x="461805" y="3518"/>
                </a:lnTo>
                <a:lnTo>
                  <a:pt x="475934" y="13114"/>
                </a:lnTo>
                <a:lnTo>
                  <a:pt x="485457" y="27349"/>
                </a:lnTo>
                <a:lnTo>
                  <a:pt x="488949" y="44786"/>
                </a:lnTo>
                <a:lnTo>
                  <a:pt x="88899" y="44786"/>
                </a:lnTo>
                <a:lnTo>
                  <a:pt x="88899" y="291114"/>
                </a:lnTo>
                <a:lnTo>
                  <a:pt x="488727" y="291114"/>
                </a:lnTo>
                <a:lnTo>
                  <a:pt x="485270" y="308551"/>
                </a:lnTo>
                <a:lnTo>
                  <a:pt x="481981" y="313507"/>
                </a:lnTo>
                <a:lnTo>
                  <a:pt x="266699" y="313507"/>
                </a:lnTo>
                <a:lnTo>
                  <a:pt x="258070" y="315274"/>
                </a:lnTo>
                <a:lnTo>
                  <a:pt x="251003" y="320085"/>
                </a:lnTo>
                <a:lnTo>
                  <a:pt x="246228" y="327206"/>
                </a:lnTo>
                <a:lnTo>
                  <a:pt x="244474" y="335901"/>
                </a:lnTo>
                <a:lnTo>
                  <a:pt x="246228" y="344596"/>
                </a:lnTo>
                <a:lnTo>
                  <a:pt x="251003" y="351716"/>
                </a:lnTo>
                <a:lnTo>
                  <a:pt x="258070" y="356527"/>
                </a:lnTo>
                <a:lnTo>
                  <a:pt x="266699" y="358294"/>
                </a:lnTo>
                <a:lnTo>
                  <a:pt x="526591" y="358294"/>
                </a:lnTo>
                <a:lnTo>
                  <a:pt x="520384" y="367573"/>
                </a:lnTo>
                <a:lnTo>
                  <a:pt x="506255" y="377169"/>
                </a:lnTo>
                <a:lnTo>
                  <a:pt x="488949" y="380688"/>
                </a:lnTo>
                <a:close/>
              </a:path>
              <a:path w="533400" h="381000">
                <a:moveTo>
                  <a:pt x="488727" y="291114"/>
                </a:moveTo>
                <a:lnTo>
                  <a:pt x="444499" y="291114"/>
                </a:lnTo>
                <a:lnTo>
                  <a:pt x="444499" y="44786"/>
                </a:lnTo>
                <a:lnTo>
                  <a:pt x="488949" y="44786"/>
                </a:lnTo>
                <a:lnTo>
                  <a:pt x="488727" y="291114"/>
                </a:lnTo>
                <a:close/>
              </a:path>
              <a:path w="533400" h="381000">
                <a:moveTo>
                  <a:pt x="526591" y="358294"/>
                </a:moveTo>
                <a:lnTo>
                  <a:pt x="266699" y="358294"/>
                </a:lnTo>
                <a:lnTo>
                  <a:pt x="275329" y="356527"/>
                </a:lnTo>
                <a:lnTo>
                  <a:pt x="282396" y="351716"/>
                </a:lnTo>
                <a:lnTo>
                  <a:pt x="287171" y="344596"/>
                </a:lnTo>
                <a:lnTo>
                  <a:pt x="288924" y="335901"/>
                </a:lnTo>
                <a:lnTo>
                  <a:pt x="287171" y="327206"/>
                </a:lnTo>
                <a:lnTo>
                  <a:pt x="282396" y="320085"/>
                </a:lnTo>
                <a:lnTo>
                  <a:pt x="275329" y="315274"/>
                </a:lnTo>
                <a:lnTo>
                  <a:pt x="266699" y="313507"/>
                </a:lnTo>
                <a:lnTo>
                  <a:pt x="481981" y="313507"/>
                </a:lnTo>
                <a:lnTo>
                  <a:pt x="475822" y="322787"/>
                </a:lnTo>
                <a:lnTo>
                  <a:pt x="461770" y="332382"/>
                </a:lnTo>
                <a:lnTo>
                  <a:pt x="444499" y="335901"/>
                </a:lnTo>
                <a:lnTo>
                  <a:pt x="533399" y="335901"/>
                </a:lnTo>
                <a:lnTo>
                  <a:pt x="529907" y="353338"/>
                </a:lnTo>
                <a:lnTo>
                  <a:pt x="526591" y="358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0176" y="4362102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488949" y="380688"/>
                </a:moveTo>
                <a:lnTo>
                  <a:pt x="44449" y="380688"/>
                </a:lnTo>
                <a:lnTo>
                  <a:pt x="27143" y="377169"/>
                </a:lnTo>
                <a:lnTo>
                  <a:pt x="13015" y="367573"/>
                </a:lnTo>
                <a:lnTo>
                  <a:pt x="3491" y="353338"/>
                </a:lnTo>
                <a:lnTo>
                  <a:pt x="0" y="335901"/>
                </a:lnTo>
                <a:lnTo>
                  <a:pt x="88899" y="335901"/>
                </a:lnTo>
                <a:lnTo>
                  <a:pt x="71593" y="332382"/>
                </a:lnTo>
                <a:lnTo>
                  <a:pt x="57465" y="322787"/>
                </a:lnTo>
                <a:lnTo>
                  <a:pt x="47941" y="308551"/>
                </a:lnTo>
                <a:lnTo>
                  <a:pt x="44449" y="291114"/>
                </a:lnTo>
                <a:lnTo>
                  <a:pt x="44449" y="44786"/>
                </a:lnTo>
                <a:lnTo>
                  <a:pt x="47941" y="27349"/>
                </a:lnTo>
                <a:lnTo>
                  <a:pt x="57465" y="13114"/>
                </a:lnTo>
                <a:lnTo>
                  <a:pt x="71593" y="3518"/>
                </a:lnTo>
                <a:lnTo>
                  <a:pt x="88899" y="0"/>
                </a:lnTo>
                <a:lnTo>
                  <a:pt x="444499" y="0"/>
                </a:lnTo>
                <a:lnTo>
                  <a:pt x="461805" y="3518"/>
                </a:lnTo>
                <a:lnTo>
                  <a:pt x="475934" y="13114"/>
                </a:lnTo>
                <a:lnTo>
                  <a:pt x="485457" y="27349"/>
                </a:lnTo>
                <a:lnTo>
                  <a:pt x="488949" y="44786"/>
                </a:lnTo>
                <a:lnTo>
                  <a:pt x="88899" y="44786"/>
                </a:lnTo>
                <a:lnTo>
                  <a:pt x="88899" y="291114"/>
                </a:lnTo>
                <a:lnTo>
                  <a:pt x="488727" y="291114"/>
                </a:lnTo>
                <a:lnTo>
                  <a:pt x="485270" y="308551"/>
                </a:lnTo>
                <a:lnTo>
                  <a:pt x="481981" y="313507"/>
                </a:lnTo>
                <a:lnTo>
                  <a:pt x="266699" y="313507"/>
                </a:lnTo>
                <a:lnTo>
                  <a:pt x="258070" y="315274"/>
                </a:lnTo>
                <a:lnTo>
                  <a:pt x="251003" y="320085"/>
                </a:lnTo>
                <a:lnTo>
                  <a:pt x="246228" y="327206"/>
                </a:lnTo>
                <a:lnTo>
                  <a:pt x="244474" y="335901"/>
                </a:lnTo>
                <a:lnTo>
                  <a:pt x="246228" y="344596"/>
                </a:lnTo>
                <a:lnTo>
                  <a:pt x="251003" y="351716"/>
                </a:lnTo>
                <a:lnTo>
                  <a:pt x="258070" y="356527"/>
                </a:lnTo>
                <a:lnTo>
                  <a:pt x="266699" y="358294"/>
                </a:lnTo>
                <a:lnTo>
                  <a:pt x="526591" y="358294"/>
                </a:lnTo>
                <a:lnTo>
                  <a:pt x="520384" y="367573"/>
                </a:lnTo>
                <a:lnTo>
                  <a:pt x="506255" y="377169"/>
                </a:lnTo>
                <a:lnTo>
                  <a:pt x="488949" y="380688"/>
                </a:lnTo>
                <a:close/>
              </a:path>
              <a:path w="533400" h="381000">
                <a:moveTo>
                  <a:pt x="488727" y="291114"/>
                </a:moveTo>
                <a:lnTo>
                  <a:pt x="444499" y="291114"/>
                </a:lnTo>
                <a:lnTo>
                  <a:pt x="444499" y="44786"/>
                </a:lnTo>
                <a:lnTo>
                  <a:pt x="488949" y="44786"/>
                </a:lnTo>
                <a:lnTo>
                  <a:pt x="488727" y="291114"/>
                </a:lnTo>
                <a:close/>
              </a:path>
              <a:path w="533400" h="381000">
                <a:moveTo>
                  <a:pt x="526591" y="358294"/>
                </a:moveTo>
                <a:lnTo>
                  <a:pt x="266699" y="358294"/>
                </a:lnTo>
                <a:lnTo>
                  <a:pt x="275329" y="356527"/>
                </a:lnTo>
                <a:lnTo>
                  <a:pt x="282396" y="351716"/>
                </a:lnTo>
                <a:lnTo>
                  <a:pt x="287171" y="344596"/>
                </a:lnTo>
                <a:lnTo>
                  <a:pt x="288924" y="335901"/>
                </a:lnTo>
                <a:lnTo>
                  <a:pt x="287171" y="327206"/>
                </a:lnTo>
                <a:lnTo>
                  <a:pt x="282396" y="320085"/>
                </a:lnTo>
                <a:lnTo>
                  <a:pt x="275329" y="315274"/>
                </a:lnTo>
                <a:lnTo>
                  <a:pt x="266699" y="313507"/>
                </a:lnTo>
                <a:lnTo>
                  <a:pt x="481981" y="313507"/>
                </a:lnTo>
                <a:lnTo>
                  <a:pt x="475822" y="322787"/>
                </a:lnTo>
                <a:lnTo>
                  <a:pt x="461770" y="332382"/>
                </a:lnTo>
                <a:lnTo>
                  <a:pt x="444499" y="335901"/>
                </a:lnTo>
                <a:lnTo>
                  <a:pt x="533399" y="335901"/>
                </a:lnTo>
                <a:lnTo>
                  <a:pt x="529907" y="353338"/>
                </a:lnTo>
                <a:lnTo>
                  <a:pt x="526591" y="358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951807" y="3310207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488949" y="380688"/>
                </a:moveTo>
                <a:lnTo>
                  <a:pt x="44449" y="380688"/>
                </a:lnTo>
                <a:lnTo>
                  <a:pt x="27143" y="377169"/>
                </a:lnTo>
                <a:lnTo>
                  <a:pt x="13015" y="367573"/>
                </a:lnTo>
                <a:lnTo>
                  <a:pt x="3491" y="353338"/>
                </a:lnTo>
                <a:lnTo>
                  <a:pt x="0" y="335901"/>
                </a:lnTo>
                <a:lnTo>
                  <a:pt x="88899" y="335901"/>
                </a:lnTo>
                <a:lnTo>
                  <a:pt x="71593" y="332382"/>
                </a:lnTo>
                <a:lnTo>
                  <a:pt x="57465" y="322787"/>
                </a:lnTo>
                <a:lnTo>
                  <a:pt x="47941" y="308551"/>
                </a:lnTo>
                <a:lnTo>
                  <a:pt x="44449" y="291114"/>
                </a:lnTo>
                <a:lnTo>
                  <a:pt x="44449" y="44786"/>
                </a:lnTo>
                <a:lnTo>
                  <a:pt x="47941" y="27349"/>
                </a:lnTo>
                <a:lnTo>
                  <a:pt x="57465" y="13114"/>
                </a:lnTo>
                <a:lnTo>
                  <a:pt x="71593" y="3518"/>
                </a:lnTo>
                <a:lnTo>
                  <a:pt x="88899" y="0"/>
                </a:lnTo>
                <a:lnTo>
                  <a:pt x="444499" y="0"/>
                </a:lnTo>
                <a:lnTo>
                  <a:pt x="461805" y="3518"/>
                </a:lnTo>
                <a:lnTo>
                  <a:pt x="475934" y="13114"/>
                </a:lnTo>
                <a:lnTo>
                  <a:pt x="485457" y="27349"/>
                </a:lnTo>
                <a:lnTo>
                  <a:pt x="488949" y="44786"/>
                </a:lnTo>
                <a:lnTo>
                  <a:pt x="88899" y="44786"/>
                </a:lnTo>
                <a:lnTo>
                  <a:pt x="88899" y="291114"/>
                </a:lnTo>
                <a:lnTo>
                  <a:pt x="488727" y="291114"/>
                </a:lnTo>
                <a:lnTo>
                  <a:pt x="485270" y="308551"/>
                </a:lnTo>
                <a:lnTo>
                  <a:pt x="481981" y="313507"/>
                </a:lnTo>
                <a:lnTo>
                  <a:pt x="266699" y="313507"/>
                </a:lnTo>
                <a:lnTo>
                  <a:pt x="258070" y="315274"/>
                </a:lnTo>
                <a:lnTo>
                  <a:pt x="251003" y="320085"/>
                </a:lnTo>
                <a:lnTo>
                  <a:pt x="246228" y="327206"/>
                </a:lnTo>
                <a:lnTo>
                  <a:pt x="244474" y="335901"/>
                </a:lnTo>
                <a:lnTo>
                  <a:pt x="246228" y="344596"/>
                </a:lnTo>
                <a:lnTo>
                  <a:pt x="251003" y="351716"/>
                </a:lnTo>
                <a:lnTo>
                  <a:pt x="258070" y="356527"/>
                </a:lnTo>
                <a:lnTo>
                  <a:pt x="266699" y="358294"/>
                </a:lnTo>
                <a:lnTo>
                  <a:pt x="526591" y="358294"/>
                </a:lnTo>
                <a:lnTo>
                  <a:pt x="520384" y="367573"/>
                </a:lnTo>
                <a:lnTo>
                  <a:pt x="506255" y="377169"/>
                </a:lnTo>
                <a:lnTo>
                  <a:pt x="488949" y="380688"/>
                </a:lnTo>
                <a:close/>
              </a:path>
              <a:path w="533400" h="381000">
                <a:moveTo>
                  <a:pt x="488727" y="291114"/>
                </a:moveTo>
                <a:lnTo>
                  <a:pt x="444499" y="291114"/>
                </a:lnTo>
                <a:lnTo>
                  <a:pt x="444499" y="44786"/>
                </a:lnTo>
                <a:lnTo>
                  <a:pt x="488949" y="44786"/>
                </a:lnTo>
                <a:lnTo>
                  <a:pt x="488727" y="291114"/>
                </a:lnTo>
                <a:close/>
              </a:path>
              <a:path w="533400" h="381000">
                <a:moveTo>
                  <a:pt x="526591" y="358294"/>
                </a:moveTo>
                <a:lnTo>
                  <a:pt x="266699" y="358294"/>
                </a:lnTo>
                <a:lnTo>
                  <a:pt x="275329" y="356527"/>
                </a:lnTo>
                <a:lnTo>
                  <a:pt x="282396" y="351716"/>
                </a:lnTo>
                <a:lnTo>
                  <a:pt x="287171" y="344596"/>
                </a:lnTo>
                <a:lnTo>
                  <a:pt x="288924" y="335901"/>
                </a:lnTo>
                <a:lnTo>
                  <a:pt x="287171" y="327206"/>
                </a:lnTo>
                <a:lnTo>
                  <a:pt x="282396" y="320085"/>
                </a:lnTo>
                <a:lnTo>
                  <a:pt x="275329" y="315274"/>
                </a:lnTo>
                <a:lnTo>
                  <a:pt x="266699" y="313507"/>
                </a:lnTo>
                <a:lnTo>
                  <a:pt x="481981" y="313507"/>
                </a:lnTo>
                <a:lnTo>
                  <a:pt x="475822" y="322787"/>
                </a:lnTo>
                <a:lnTo>
                  <a:pt x="461770" y="332382"/>
                </a:lnTo>
                <a:lnTo>
                  <a:pt x="444499" y="335901"/>
                </a:lnTo>
                <a:lnTo>
                  <a:pt x="533399" y="335901"/>
                </a:lnTo>
                <a:lnTo>
                  <a:pt x="529907" y="353338"/>
                </a:lnTo>
                <a:lnTo>
                  <a:pt x="526591" y="358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951807" y="4362102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488949" y="380688"/>
                </a:moveTo>
                <a:lnTo>
                  <a:pt x="44449" y="380688"/>
                </a:lnTo>
                <a:lnTo>
                  <a:pt x="27143" y="377169"/>
                </a:lnTo>
                <a:lnTo>
                  <a:pt x="13015" y="367573"/>
                </a:lnTo>
                <a:lnTo>
                  <a:pt x="3491" y="353338"/>
                </a:lnTo>
                <a:lnTo>
                  <a:pt x="0" y="335901"/>
                </a:lnTo>
                <a:lnTo>
                  <a:pt x="88899" y="335901"/>
                </a:lnTo>
                <a:lnTo>
                  <a:pt x="71593" y="332382"/>
                </a:lnTo>
                <a:lnTo>
                  <a:pt x="57465" y="322787"/>
                </a:lnTo>
                <a:lnTo>
                  <a:pt x="47941" y="308551"/>
                </a:lnTo>
                <a:lnTo>
                  <a:pt x="44449" y="291114"/>
                </a:lnTo>
                <a:lnTo>
                  <a:pt x="44449" y="44786"/>
                </a:lnTo>
                <a:lnTo>
                  <a:pt x="47941" y="27349"/>
                </a:lnTo>
                <a:lnTo>
                  <a:pt x="57465" y="13114"/>
                </a:lnTo>
                <a:lnTo>
                  <a:pt x="71593" y="3518"/>
                </a:lnTo>
                <a:lnTo>
                  <a:pt x="88899" y="0"/>
                </a:lnTo>
                <a:lnTo>
                  <a:pt x="444499" y="0"/>
                </a:lnTo>
                <a:lnTo>
                  <a:pt x="461805" y="3518"/>
                </a:lnTo>
                <a:lnTo>
                  <a:pt x="475934" y="13114"/>
                </a:lnTo>
                <a:lnTo>
                  <a:pt x="485457" y="27349"/>
                </a:lnTo>
                <a:lnTo>
                  <a:pt x="488949" y="44786"/>
                </a:lnTo>
                <a:lnTo>
                  <a:pt x="88899" y="44786"/>
                </a:lnTo>
                <a:lnTo>
                  <a:pt x="88899" y="291114"/>
                </a:lnTo>
                <a:lnTo>
                  <a:pt x="488727" y="291114"/>
                </a:lnTo>
                <a:lnTo>
                  <a:pt x="485270" y="308551"/>
                </a:lnTo>
                <a:lnTo>
                  <a:pt x="481981" y="313507"/>
                </a:lnTo>
                <a:lnTo>
                  <a:pt x="266699" y="313507"/>
                </a:lnTo>
                <a:lnTo>
                  <a:pt x="258070" y="315274"/>
                </a:lnTo>
                <a:lnTo>
                  <a:pt x="251003" y="320085"/>
                </a:lnTo>
                <a:lnTo>
                  <a:pt x="246228" y="327206"/>
                </a:lnTo>
                <a:lnTo>
                  <a:pt x="244474" y="335901"/>
                </a:lnTo>
                <a:lnTo>
                  <a:pt x="246228" y="344596"/>
                </a:lnTo>
                <a:lnTo>
                  <a:pt x="251003" y="351716"/>
                </a:lnTo>
                <a:lnTo>
                  <a:pt x="258070" y="356527"/>
                </a:lnTo>
                <a:lnTo>
                  <a:pt x="266699" y="358294"/>
                </a:lnTo>
                <a:lnTo>
                  <a:pt x="526591" y="358294"/>
                </a:lnTo>
                <a:lnTo>
                  <a:pt x="520384" y="367573"/>
                </a:lnTo>
                <a:lnTo>
                  <a:pt x="506255" y="377169"/>
                </a:lnTo>
                <a:lnTo>
                  <a:pt x="488949" y="380688"/>
                </a:lnTo>
                <a:close/>
              </a:path>
              <a:path w="533400" h="381000">
                <a:moveTo>
                  <a:pt x="488727" y="291114"/>
                </a:moveTo>
                <a:lnTo>
                  <a:pt x="444499" y="291114"/>
                </a:lnTo>
                <a:lnTo>
                  <a:pt x="444499" y="44786"/>
                </a:lnTo>
                <a:lnTo>
                  <a:pt x="488949" y="44786"/>
                </a:lnTo>
                <a:lnTo>
                  <a:pt x="488727" y="291114"/>
                </a:lnTo>
                <a:close/>
              </a:path>
              <a:path w="533400" h="381000">
                <a:moveTo>
                  <a:pt x="526591" y="358294"/>
                </a:moveTo>
                <a:lnTo>
                  <a:pt x="266699" y="358294"/>
                </a:lnTo>
                <a:lnTo>
                  <a:pt x="275329" y="356527"/>
                </a:lnTo>
                <a:lnTo>
                  <a:pt x="282396" y="351716"/>
                </a:lnTo>
                <a:lnTo>
                  <a:pt x="287171" y="344596"/>
                </a:lnTo>
                <a:lnTo>
                  <a:pt x="288924" y="335901"/>
                </a:lnTo>
                <a:lnTo>
                  <a:pt x="287171" y="327206"/>
                </a:lnTo>
                <a:lnTo>
                  <a:pt x="282396" y="320085"/>
                </a:lnTo>
                <a:lnTo>
                  <a:pt x="275329" y="315274"/>
                </a:lnTo>
                <a:lnTo>
                  <a:pt x="266699" y="313507"/>
                </a:lnTo>
                <a:lnTo>
                  <a:pt x="481981" y="313507"/>
                </a:lnTo>
                <a:lnTo>
                  <a:pt x="475822" y="322787"/>
                </a:lnTo>
                <a:lnTo>
                  <a:pt x="461770" y="332382"/>
                </a:lnTo>
                <a:lnTo>
                  <a:pt x="444499" y="335901"/>
                </a:lnTo>
                <a:lnTo>
                  <a:pt x="533399" y="335901"/>
                </a:lnTo>
                <a:lnTo>
                  <a:pt x="529907" y="353338"/>
                </a:lnTo>
                <a:lnTo>
                  <a:pt x="526591" y="358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64255" y="2947678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488949" y="380688"/>
                </a:moveTo>
                <a:lnTo>
                  <a:pt x="44449" y="380688"/>
                </a:lnTo>
                <a:lnTo>
                  <a:pt x="27143" y="377169"/>
                </a:lnTo>
                <a:lnTo>
                  <a:pt x="13015" y="367573"/>
                </a:lnTo>
                <a:lnTo>
                  <a:pt x="3491" y="353338"/>
                </a:lnTo>
                <a:lnTo>
                  <a:pt x="0" y="335901"/>
                </a:lnTo>
                <a:lnTo>
                  <a:pt x="88899" y="335901"/>
                </a:lnTo>
                <a:lnTo>
                  <a:pt x="71593" y="332382"/>
                </a:lnTo>
                <a:lnTo>
                  <a:pt x="57465" y="322787"/>
                </a:lnTo>
                <a:lnTo>
                  <a:pt x="47941" y="308551"/>
                </a:lnTo>
                <a:lnTo>
                  <a:pt x="44449" y="291114"/>
                </a:lnTo>
                <a:lnTo>
                  <a:pt x="44449" y="44786"/>
                </a:lnTo>
                <a:lnTo>
                  <a:pt x="47941" y="27349"/>
                </a:lnTo>
                <a:lnTo>
                  <a:pt x="57465" y="13114"/>
                </a:lnTo>
                <a:lnTo>
                  <a:pt x="71593" y="3518"/>
                </a:lnTo>
                <a:lnTo>
                  <a:pt x="88899" y="0"/>
                </a:lnTo>
                <a:lnTo>
                  <a:pt x="444499" y="0"/>
                </a:lnTo>
                <a:lnTo>
                  <a:pt x="461805" y="3518"/>
                </a:lnTo>
                <a:lnTo>
                  <a:pt x="475934" y="13114"/>
                </a:lnTo>
                <a:lnTo>
                  <a:pt x="485457" y="27349"/>
                </a:lnTo>
                <a:lnTo>
                  <a:pt x="488949" y="44786"/>
                </a:lnTo>
                <a:lnTo>
                  <a:pt x="88899" y="44786"/>
                </a:lnTo>
                <a:lnTo>
                  <a:pt x="88899" y="291114"/>
                </a:lnTo>
                <a:lnTo>
                  <a:pt x="488727" y="291114"/>
                </a:lnTo>
                <a:lnTo>
                  <a:pt x="485270" y="308551"/>
                </a:lnTo>
                <a:lnTo>
                  <a:pt x="481981" y="313507"/>
                </a:lnTo>
                <a:lnTo>
                  <a:pt x="266699" y="313507"/>
                </a:lnTo>
                <a:lnTo>
                  <a:pt x="258070" y="315274"/>
                </a:lnTo>
                <a:lnTo>
                  <a:pt x="251003" y="320085"/>
                </a:lnTo>
                <a:lnTo>
                  <a:pt x="246228" y="327206"/>
                </a:lnTo>
                <a:lnTo>
                  <a:pt x="244474" y="335901"/>
                </a:lnTo>
                <a:lnTo>
                  <a:pt x="246228" y="344596"/>
                </a:lnTo>
                <a:lnTo>
                  <a:pt x="251003" y="351716"/>
                </a:lnTo>
                <a:lnTo>
                  <a:pt x="258070" y="356527"/>
                </a:lnTo>
                <a:lnTo>
                  <a:pt x="266699" y="358294"/>
                </a:lnTo>
                <a:lnTo>
                  <a:pt x="526591" y="358294"/>
                </a:lnTo>
                <a:lnTo>
                  <a:pt x="520384" y="367573"/>
                </a:lnTo>
                <a:lnTo>
                  <a:pt x="506255" y="377169"/>
                </a:lnTo>
                <a:lnTo>
                  <a:pt x="488949" y="380688"/>
                </a:lnTo>
                <a:close/>
              </a:path>
              <a:path w="533400" h="381000">
                <a:moveTo>
                  <a:pt x="488727" y="291114"/>
                </a:moveTo>
                <a:lnTo>
                  <a:pt x="444499" y="291114"/>
                </a:lnTo>
                <a:lnTo>
                  <a:pt x="444499" y="44786"/>
                </a:lnTo>
                <a:lnTo>
                  <a:pt x="488949" y="44786"/>
                </a:lnTo>
                <a:lnTo>
                  <a:pt x="488727" y="291114"/>
                </a:lnTo>
                <a:close/>
              </a:path>
              <a:path w="533400" h="381000">
                <a:moveTo>
                  <a:pt x="526591" y="358294"/>
                </a:moveTo>
                <a:lnTo>
                  <a:pt x="266699" y="358294"/>
                </a:lnTo>
                <a:lnTo>
                  <a:pt x="275329" y="356527"/>
                </a:lnTo>
                <a:lnTo>
                  <a:pt x="282396" y="351716"/>
                </a:lnTo>
                <a:lnTo>
                  <a:pt x="287171" y="344596"/>
                </a:lnTo>
                <a:lnTo>
                  <a:pt x="288924" y="335901"/>
                </a:lnTo>
                <a:lnTo>
                  <a:pt x="287171" y="327206"/>
                </a:lnTo>
                <a:lnTo>
                  <a:pt x="282396" y="320085"/>
                </a:lnTo>
                <a:lnTo>
                  <a:pt x="275329" y="315274"/>
                </a:lnTo>
                <a:lnTo>
                  <a:pt x="266699" y="313507"/>
                </a:lnTo>
                <a:lnTo>
                  <a:pt x="481981" y="313507"/>
                </a:lnTo>
                <a:lnTo>
                  <a:pt x="475822" y="322787"/>
                </a:lnTo>
                <a:lnTo>
                  <a:pt x="461770" y="332382"/>
                </a:lnTo>
                <a:lnTo>
                  <a:pt x="444499" y="335901"/>
                </a:lnTo>
                <a:lnTo>
                  <a:pt x="533399" y="335901"/>
                </a:lnTo>
                <a:lnTo>
                  <a:pt x="529907" y="353338"/>
                </a:lnTo>
                <a:lnTo>
                  <a:pt x="526591" y="358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964255" y="4773156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488949" y="380688"/>
                </a:moveTo>
                <a:lnTo>
                  <a:pt x="44449" y="380688"/>
                </a:lnTo>
                <a:lnTo>
                  <a:pt x="27143" y="377169"/>
                </a:lnTo>
                <a:lnTo>
                  <a:pt x="13015" y="367573"/>
                </a:lnTo>
                <a:lnTo>
                  <a:pt x="3491" y="353338"/>
                </a:lnTo>
                <a:lnTo>
                  <a:pt x="0" y="335901"/>
                </a:lnTo>
                <a:lnTo>
                  <a:pt x="88899" y="335901"/>
                </a:lnTo>
                <a:lnTo>
                  <a:pt x="71593" y="332382"/>
                </a:lnTo>
                <a:lnTo>
                  <a:pt x="57465" y="322787"/>
                </a:lnTo>
                <a:lnTo>
                  <a:pt x="47941" y="308551"/>
                </a:lnTo>
                <a:lnTo>
                  <a:pt x="44449" y="291114"/>
                </a:lnTo>
                <a:lnTo>
                  <a:pt x="44449" y="44786"/>
                </a:lnTo>
                <a:lnTo>
                  <a:pt x="47941" y="27349"/>
                </a:lnTo>
                <a:lnTo>
                  <a:pt x="57465" y="13114"/>
                </a:lnTo>
                <a:lnTo>
                  <a:pt x="71593" y="3518"/>
                </a:lnTo>
                <a:lnTo>
                  <a:pt x="88899" y="0"/>
                </a:lnTo>
                <a:lnTo>
                  <a:pt x="444499" y="0"/>
                </a:lnTo>
                <a:lnTo>
                  <a:pt x="461805" y="3518"/>
                </a:lnTo>
                <a:lnTo>
                  <a:pt x="475934" y="13114"/>
                </a:lnTo>
                <a:lnTo>
                  <a:pt x="485457" y="27349"/>
                </a:lnTo>
                <a:lnTo>
                  <a:pt x="488949" y="44786"/>
                </a:lnTo>
                <a:lnTo>
                  <a:pt x="88899" y="44786"/>
                </a:lnTo>
                <a:lnTo>
                  <a:pt x="88899" y="291114"/>
                </a:lnTo>
                <a:lnTo>
                  <a:pt x="488727" y="291114"/>
                </a:lnTo>
                <a:lnTo>
                  <a:pt x="485270" y="308551"/>
                </a:lnTo>
                <a:lnTo>
                  <a:pt x="481981" y="313507"/>
                </a:lnTo>
                <a:lnTo>
                  <a:pt x="266699" y="313507"/>
                </a:lnTo>
                <a:lnTo>
                  <a:pt x="258070" y="315274"/>
                </a:lnTo>
                <a:lnTo>
                  <a:pt x="251003" y="320085"/>
                </a:lnTo>
                <a:lnTo>
                  <a:pt x="246228" y="327206"/>
                </a:lnTo>
                <a:lnTo>
                  <a:pt x="244474" y="335901"/>
                </a:lnTo>
                <a:lnTo>
                  <a:pt x="246228" y="344596"/>
                </a:lnTo>
                <a:lnTo>
                  <a:pt x="251003" y="351716"/>
                </a:lnTo>
                <a:lnTo>
                  <a:pt x="258070" y="356527"/>
                </a:lnTo>
                <a:lnTo>
                  <a:pt x="266699" y="358294"/>
                </a:lnTo>
                <a:lnTo>
                  <a:pt x="526591" y="358294"/>
                </a:lnTo>
                <a:lnTo>
                  <a:pt x="520384" y="367573"/>
                </a:lnTo>
                <a:lnTo>
                  <a:pt x="506255" y="377169"/>
                </a:lnTo>
                <a:lnTo>
                  <a:pt x="488949" y="380688"/>
                </a:lnTo>
                <a:close/>
              </a:path>
              <a:path w="533400" h="381000">
                <a:moveTo>
                  <a:pt x="488727" y="291114"/>
                </a:moveTo>
                <a:lnTo>
                  <a:pt x="444499" y="291114"/>
                </a:lnTo>
                <a:lnTo>
                  <a:pt x="444499" y="44786"/>
                </a:lnTo>
                <a:lnTo>
                  <a:pt x="488949" y="44786"/>
                </a:lnTo>
                <a:lnTo>
                  <a:pt x="488727" y="291114"/>
                </a:lnTo>
                <a:close/>
              </a:path>
              <a:path w="533400" h="381000">
                <a:moveTo>
                  <a:pt x="526591" y="358294"/>
                </a:moveTo>
                <a:lnTo>
                  <a:pt x="266699" y="358294"/>
                </a:lnTo>
                <a:lnTo>
                  <a:pt x="275329" y="356527"/>
                </a:lnTo>
                <a:lnTo>
                  <a:pt x="282396" y="351716"/>
                </a:lnTo>
                <a:lnTo>
                  <a:pt x="287171" y="344596"/>
                </a:lnTo>
                <a:lnTo>
                  <a:pt x="288924" y="335901"/>
                </a:lnTo>
                <a:lnTo>
                  <a:pt x="287171" y="327206"/>
                </a:lnTo>
                <a:lnTo>
                  <a:pt x="282396" y="320085"/>
                </a:lnTo>
                <a:lnTo>
                  <a:pt x="275329" y="315274"/>
                </a:lnTo>
                <a:lnTo>
                  <a:pt x="266699" y="313507"/>
                </a:lnTo>
                <a:lnTo>
                  <a:pt x="481981" y="313507"/>
                </a:lnTo>
                <a:lnTo>
                  <a:pt x="475822" y="322787"/>
                </a:lnTo>
                <a:lnTo>
                  <a:pt x="461770" y="332382"/>
                </a:lnTo>
                <a:lnTo>
                  <a:pt x="444499" y="335901"/>
                </a:lnTo>
                <a:lnTo>
                  <a:pt x="533399" y="335901"/>
                </a:lnTo>
                <a:lnTo>
                  <a:pt x="529907" y="353338"/>
                </a:lnTo>
                <a:lnTo>
                  <a:pt x="526591" y="358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97852" y="7063058"/>
            <a:ext cx="977900" cy="1096645"/>
          </a:xfrm>
          <a:custGeom>
            <a:avLst/>
            <a:gdLst/>
            <a:ahLst/>
            <a:cxnLst/>
            <a:rect l="l" t="t" r="r" b="b"/>
            <a:pathLst>
              <a:path w="977900" h="1096645">
                <a:moveTo>
                  <a:pt x="891264" y="1096468"/>
                </a:moveTo>
                <a:lnTo>
                  <a:pt x="86624" y="1096468"/>
                </a:lnTo>
                <a:lnTo>
                  <a:pt x="66737" y="1094208"/>
                </a:lnTo>
                <a:lnTo>
                  <a:pt x="31762" y="1077009"/>
                </a:lnTo>
                <a:lnTo>
                  <a:pt x="7590" y="1045510"/>
                </a:lnTo>
                <a:lnTo>
                  <a:pt x="0" y="1007136"/>
                </a:lnTo>
                <a:lnTo>
                  <a:pt x="2984" y="987446"/>
                </a:lnTo>
                <a:lnTo>
                  <a:pt x="44390" y="832506"/>
                </a:lnTo>
                <a:lnTo>
                  <a:pt x="61581" y="791302"/>
                </a:lnTo>
                <a:lnTo>
                  <a:pt x="88482" y="756402"/>
                </a:lnTo>
                <a:lnTo>
                  <a:pt x="123386" y="729514"/>
                </a:lnTo>
                <a:lnTo>
                  <a:pt x="164591" y="712346"/>
                </a:lnTo>
                <a:lnTo>
                  <a:pt x="220033" y="697440"/>
                </a:lnTo>
                <a:lnTo>
                  <a:pt x="258872" y="658808"/>
                </a:lnTo>
                <a:lnTo>
                  <a:pt x="281477" y="639186"/>
                </a:lnTo>
                <a:lnTo>
                  <a:pt x="306333" y="623349"/>
                </a:lnTo>
                <a:lnTo>
                  <a:pt x="333100" y="611371"/>
                </a:lnTo>
                <a:lnTo>
                  <a:pt x="361434" y="603324"/>
                </a:lnTo>
                <a:lnTo>
                  <a:pt x="361434" y="568378"/>
                </a:lnTo>
                <a:lnTo>
                  <a:pt x="327059" y="534374"/>
                </a:lnTo>
                <a:lnTo>
                  <a:pt x="296853" y="494601"/>
                </a:lnTo>
                <a:lnTo>
                  <a:pt x="271224" y="450694"/>
                </a:lnTo>
                <a:lnTo>
                  <a:pt x="250581" y="404287"/>
                </a:lnTo>
                <a:lnTo>
                  <a:pt x="235331" y="357014"/>
                </a:lnTo>
                <a:lnTo>
                  <a:pt x="225880" y="310479"/>
                </a:lnTo>
                <a:lnTo>
                  <a:pt x="222642" y="266405"/>
                </a:lnTo>
                <a:lnTo>
                  <a:pt x="226937" y="218588"/>
                </a:lnTo>
                <a:lnTo>
                  <a:pt x="239318" y="173554"/>
                </a:lnTo>
                <a:lnTo>
                  <a:pt x="259030" y="132063"/>
                </a:lnTo>
                <a:lnTo>
                  <a:pt x="285315" y="94872"/>
                </a:lnTo>
                <a:lnTo>
                  <a:pt x="317418" y="62742"/>
                </a:lnTo>
                <a:lnTo>
                  <a:pt x="354582" y="36431"/>
                </a:lnTo>
                <a:lnTo>
                  <a:pt x="396052" y="16697"/>
                </a:lnTo>
                <a:lnTo>
                  <a:pt x="441070" y="4300"/>
                </a:lnTo>
                <a:lnTo>
                  <a:pt x="488882" y="0"/>
                </a:lnTo>
                <a:lnTo>
                  <a:pt x="536730" y="4300"/>
                </a:lnTo>
                <a:lnTo>
                  <a:pt x="581777" y="16697"/>
                </a:lnTo>
                <a:lnTo>
                  <a:pt x="623268" y="36431"/>
                </a:lnTo>
                <a:lnTo>
                  <a:pt x="660448" y="62742"/>
                </a:lnTo>
                <a:lnTo>
                  <a:pt x="680507" y="82811"/>
                </a:lnTo>
                <a:lnTo>
                  <a:pt x="488882" y="82811"/>
                </a:lnTo>
                <a:lnTo>
                  <a:pt x="440186" y="89380"/>
                </a:lnTo>
                <a:lnTo>
                  <a:pt x="396387" y="107912"/>
                </a:lnTo>
                <a:lnTo>
                  <a:pt x="359250" y="136644"/>
                </a:lnTo>
                <a:lnTo>
                  <a:pt x="330539" y="173812"/>
                </a:lnTo>
                <a:lnTo>
                  <a:pt x="312019" y="217653"/>
                </a:lnTo>
                <a:lnTo>
                  <a:pt x="305454" y="266405"/>
                </a:lnTo>
                <a:lnTo>
                  <a:pt x="309607" y="310509"/>
                </a:lnTo>
                <a:lnTo>
                  <a:pt x="321304" y="356346"/>
                </a:lnTo>
                <a:lnTo>
                  <a:pt x="339473" y="401643"/>
                </a:lnTo>
                <a:lnTo>
                  <a:pt x="363008" y="444005"/>
                </a:lnTo>
                <a:lnTo>
                  <a:pt x="390813" y="481068"/>
                </a:lnTo>
                <a:lnTo>
                  <a:pt x="421791" y="510469"/>
                </a:lnTo>
                <a:lnTo>
                  <a:pt x="454846" y="529843"/>
                </a:lnTo>
                <a:lnTo>
                  <a:pt x="488882" y="536826"/>
                </a:lnTo>
                <a:lnTo>
                  <a:pt x="648498" y="536826"/>
                </a:lnTo>
                <a:lnTo>
                  <a:pt x="616494" y="568543"/>
                </a:lnTo>
                <a:lnTo>
                  <a:pt x="616494" y="603324"/>
                </a:lnTo>
                <a:lnTo>
                  <a:pt x="644811" y="611371"/>
                </a:lnTo>
                <a:lnTo>
                  <a:pt x="648481" y="613013"/>
                </a:lnTo>
                <a:lnTo>
                  <a:pt x="444246" y="613013"/>
                </a:lnTo>
                <a:lnTo>
                  <a:pt x="444246" y="632598"/>
                </a:lnTo>
                <a:lnTo>
                  <a:pt x="447762" y="649949"/>
                </a:lnTo>
                <a:lnTo>
                  <a:pt x="457341" y="664139"/>
                </a:lnTo>
                <a:lnTo>
                  <a:pt x="471531" y="673718"/>
                </a:lnTo>
                <a:lnTo>
                  <a:pt x="488882" y="677234"/>
                </a:lnTo>
                <a:lnTo>
                  <a:pt x="737461" y="677234"/>
                </a:lnTo>
                <a:lnTo>
                  <a:pt x="746041" y="685805"/>
                </a:lnTo>
                <a:lnTo>
                  <a:pt x="373566" y="685805"/>
                </a:lnTo>
                <a:lnTo>
                  <a:pt x="358077" y="690781"/>
                </a:lnTo>
                <a:lnTo>
                  <a:pt x="343490" y="697636"/>
                </a:lnTo>
                <a:lnTo>
                  <a:pt x="329855" y="706487"/>
                </a:lnTo>
                <a:lnTo>
                  <a:pt x="317420" y="717356"/>
                </a:lnTo>
                <a:lnTo>
                  <a:pt x="300112" y="734664"/>
                </a:lnTo>
                <a:lnTo>
                  <a:pt x="346231" y="780748"/>
                </a:lnTo>
                <a:lnTo>
                  <a:pt x="229101" y="780748"/>
                </a:lnTo>
                <a:lnTo>
                  <a:pt x="185915" y="792218"/>
                </a:lnTo>
                <a:lnTo>
                  <a:pt x="146947" y="814877"/>
                </a:lnTo>
                <a:lnTo>
                  <a:pt x="124469" y="853995"/>
                </a:lnTo>
                <a:lnTo>
                  <a:pt x="82897" y="1008812"/>
                </a:lnTo>
                <a:lnTo>
                  <a:pt x="86624" y="1013656"/>
                </a:lnTo>
                <a:lnTo>
                  <a:pt x="977375" y="1013656"/>
                </a:lnTo>
                <a:lnTo>
                  <a:pt x="976322" y="1026673"/>
                </a:lnTo>
                <a:lnTo>
                  <a:pt x="960039" y="1062515"/>
                </a:lnTo>
                <a:lnTo>
                  <a:pt x="929614" y="1087628"/>
                </a:lnTo>
                <a:lnTo>
                  <a:pt x="911146" y="1094210"/>
                </a:lnTo>
                <a:lnTo>
                  <a:pt x="891264" y="1096468"/>
                </a:lnTo>
                <a:close/>
              </a:path>
              <a:path w="977900" h="1096645">
                <a:moveTo>
                  <a:pt x="648498" y="536826"/>
                </a:moveTo>
                <a:lnTo>
                  <a:pt x="488882" y="536826"/>
                </a:lnTo>
                <a:lnTo>
                  <a:pt x="522958" y="529843"/>
                </a:lnTo>
                <a:lnTo>
                  <a:pt x="556044" y="510469"/>
                </a:lnTo>
                <a:lnTo>
                  <a:pt x="587044" y="481068"/>
                </a:lnTo>
                <a:lnTo>
                  <a:pt x="614864" y="444005"/>
                </a:lnTo>
                <a:lnTo>
                  <a:pt x="638408" y="401643"/>
                </a:lnTo>
                <a:lnTo>
                  <a:pt x="656581" y="356346"/>
                </a:lnTo>
                <a:lnTo>
                  <a:pt x="668288" y="310479"/>
                </a:lnTo>
                <a:lnTo>
                  <a:pt x="672434" y="266405"/>
                </a:lnTo>
                <a:lnTo>
                  <a:pt x="665868" y="217653"/>
                </a:lnTo>
                <a:lnTo>
                  <a:pt x="647343" y="173812"/>
                </a:lnTo>
                <a:lnTo>
                  <a:pt x="618622" y="136644"/>
                </a:lnTo>
                <a:lnTo>
                  <a:pt x="581464" y="107912"/>
                </a:lnTo>
                <a:lnTo>
                  <a:pt x="537630" y="89380"/>
                </a:lnTo>
                <a:lnTo>
                  <a:pt x="488882" y="82811"/>
                </a:lnTo>
                <a:lnTo>
                  <a:pt x="680507" y="82811"/>
                </a:lnTo>
                <a:lnTo>
                  <a:pt x="718853" y="132063"/>
                </a:lnTo>
                <a:lnTo>
                  <a:pt x="738567" y="173554"/>
                </a:lnTo>
                <a:lnTo>
                  <a:pt x="750950" y="218588"/>
                </a:lnTo>
                <a:lnTo>
                  <a:pt x="755245" y="266405"/>
                </a:lnTo>
                <a:lnTo>
                  <a:pt x="752007" y="310509"/>
                </a:lnTo>
                <a:lnTo>
                  <a:pt x="742564" y="357018"/>
                </a:lnTo>
                <a:lnTo>
                  <a:pt x="727323" y="404300"/>
                </a:lnTo>
                <a:lnTo>
                  <a:pt x="706688" y="450725"/>
                </a:lnTo>
                <a:lnTo>
                  <a:pt x="681068" y="494662"/>
                </a:lnTo>
                <a:lnTo>
                  <a:pt x="650868" y="534478"/>
                </a:lnTo>
                <a:lnTo>
                  <a:pt x="648498" y="536826"/>
                </a:lnTo>
                <a:close/>
              </a:path>
              <a:path w="977900" h="1096645">
                <a:moveTo>
                  <a:pt x="488882" y="619638"/>
                </a:moveTo>
                <a:lnTo>
                  <a:pt x="477470" y="619174"/>
                </a:lnTo>
                <a:lnTo>
                  <a:pt x="466253" y="617847"/>
                </a:lnTo>
                <a:lnTo>
                  <a:pt x="455191" y="615760"/>
                </a:lnTo>
                <a:lnTo>
                  <a:pt x="444246" y="613013"/>
                </a:lnTo>
                <a:lnTo>
                  <a:pt x="648481" y="613013"/>
                </a:lnTo>
                <a:lnTo>
                  <a:pt x="648851" y="613179"/>
                </a:lnTo>
                <a:lnTo>
                  <a:pt x="533683" y="613179"/>
                </a:lnTo>
                <a:lnTo>
                  <a:pt x="522717" y="615830"/>
                </a:lnTo>
                <a:lnTo>
                  <a:pt x="511639" y="617868"/>
                </a:lnTo>
                <a:lnTo>
                  <a:pt x="500383" y="619176"/>
                </a:lnTo>
                <a:lnTo>
                  <a:pt x="488882" y="619638"/>
                </a:lnTo>
                <a:close/>
              </a:path>
              <a:path w="977900" h="1096645">
                <a:moveTo>
                  <a:pt x="737461" y="677234"/>
                </a:moveTo>
                <a:lnTo>
                  <a:pt x="488882" y="677234"/>
                </a:lnTo>
                <a:lnTo>
                  <a:pt x="506310" y="673718"/>
                </a:lnTo>
                <a:lnTo>
                  <a:pt x="520552" y="664139"/>
                </a:lnTo>
                <a:lnTo>
                  <a:pt x="530159" y="649949"/>
                </a:lnTo>
                <a:lnTo>
                  <a:pt x="533683" y="632598"/>
                </a:lnTo>
                <a:lnTo>
                  <a:pt x="533683" y="613179"/>
                </a:lnTo>
                <a:lnTo>
                  <a:pt x="648851" y="613179"/>
                </a:lnTo>
                <a:lnTo>
                  <a:pt x="671575" y="623349"/>
                </a:lnTo>
                <a:lnTo>
                  <a:pt x="696428" y="639186"/>
                </a:lnTo>
                <a:lnTo>
                  <a:pt x="719015" y="658808"/>
                </a:lnTo>
                <a:lnTo>
                  <a:pt x="737461" y="677234"/>
                </a:lnTo>
                <a:close/>
              </a:path>
              <a:path w="977900" h="1096645">
                <a:moveTo>
                  <a:pt x="609455" y="797114"/>
                </a:moveTo>
                <a:lnTo>
                  <a:pt x="368323" y="797114"/>
                </a:lnTo>
                <a:lnTo>
                  <a:pt x="374368" y="795445"/>
                </a:lnTo>
                <a:lnTo>
                  <a:pt x="380812" y="790437"/>
                </a:lnTo>
                <a:lnTo>
                  <a:pt x="427559" y="743690"/>
                </a:lnTo>
                <a:lnTo>
                  <a:pt x="410756" y="732584"/>
                </a:lnTo>
                <a:lnTo>
                  <a:pt x="395951" y="719064"/>
                </a:lnTo>
                <a:lnTo>
                  <a:pt x="383453" y="703385"/>
                </a:lnTo>
                <a:lnTo>
                  <a:pt x="373566" y="685805"/>
                </a:lnTo>
                <a:lnTo>
                  <a:pt x="604362" y="685805"/>
                </a:lnTo>
                <a:lnTo>
                  <a:pt x="594452" y="703385"/>
                </a:lnTo>
                <a:lnTo>
                  <a:pt x="581941" y="719064"/>
                </a:lnTo>
                <a:lnTo>
                  <a:pt x="567132" y="732584"/>
                </a:lnTo>
                <a:lnTo>
                  <a:pt x="550328" y="743690"/>
                </a:lnTo>
                <a:lnTo>
                  <a:pt x="597075" y="790437"/>
                </a:lnTo>
                <a:lnTo>
                  <a:pt x="603448" y="795445"/>
                </a:lnTo>
                <a:lnTo>
                  <a:pt x="609455" y="797114"/>
                </a:lnTo>
                <a:close/>
              </a:path>
              <a:path w="977900" h="1096645">
                <a:moveTo>
                  <a:pt x="732381" y="797114"/>
                </a:moveTo>
                <a:lnTo>
                  <a:pt x="609455" y="797114"/>
                </a:lnTo>
                <a:lnTo>
                  <a:pt x="615463" y="795445"/>
                </a:lnTo>
                <a:lnTo>
                  <a:pt x="621836" y="790437"/>
                </a:lnTo>
                <a:lnTo>
                  <a:pt x="677775" y="734664"/>
                </a:lnTo>
                <a:lnTo>
                  <a:pt x="660467" y="717356"/>
                </a:lnTo>
                <a:lnTo>
                  <a:pt x="648039" y="706557"/>
                </a:lnTo>
                <a:lnTo>
                  <a:pt x="634418" y="697699"/>
                </a:lnTo>
                <a:lnTo>
                  <a:pt x="619724" y="690758"/>
                </a:lnTo>
                <a:lnTo>
                  <a:pt x="604362" y="685805"/>
                </a:lnTo>
                <a:lnTo>
                  <a:pt x="746041" y="685805"/>
                </a:lnTo>
                <a:lnTo>
                  <a:pt x="757688" y="697440"/>
                </a:lnTo>
                <a:lnTo>
                  <a:pt x="813172" y="712346"/>
                </a:lnTo>
                <a:lnTo>
                  <a:pt x="854466" y="729514"/>
                </a:lnTo>
                <a:lnTo>
                  <a:pt x="889406" y="756402"/>
                </a:lnTo>
                <a:lnTo>
                  <a:pt x="908174" y="780748"/>
                </a:lnTo>
                <a:lnTo>
                  <a:pt x="748786" y="780748"/>
                </a:lnTo>
                <a:lnTo>
                  <a:pt x="732381" y="797114"/>
                </a:lnTo>
                <a:close/>
              </a:path>
              <a:path w="977900" h="1096645">
                <a:moveTo>
                  <a:pt x="368308" y="877369"/>
                </a:moveTo>
                <a:lnTo>
                  <a:pt x="330185" y="870273"/>
                </a:lnTo>
                <a:lnTo>
                  <a:pt x="297379" y="848985"/>
                </a:lnTo>
                <a:lnTo>
                  <a:pt x="229101" y="780748"/>
                </a:lnTo>
                <a:lnTo>
                  <a:pt x="346231" y="780748"/>
                </a:lnTo>
                <a:lnTo>
                  <a:pt x="355927" y="790437"/>
                </a:lnTo>
                <a:lnTo>
                  <a:pt x="362302" y="795445"/>
                </a:lnTo>
                <a:lnTo>
                  <a:pt x="368323" y="797114"/>
                </a:lnTo>
                <a:lnTo>
                  <a:pt x="732381" y="797114"/>
                </a:lnTo>
                <a:lnTo>
                  <a:pt x="688643" y="840746"/>
                </a:lnTo>
                <a:lnTo>
                  <a:pt x="447476" y="840746"/>
                </a:lnTo>
                <a:lnTo>
                  <a:pt x="439360" y="848985"/>
                </a:lnTo>
                <a:lnTo>
                  <a:pt x="406462" y="870273"/>
                </a:lnTo>
                <a:lnTo>
                  <a:pt x="368308" y="877369"/>
                </a:lnTo>
                <a:close/>
              </a:path>
              <a:path w="977900" h="1096645">
                <a:moveTo>
                  <a:pt x="977375" y="1013656"/>
                </a:moveTo>
                <a:lnTo>
                  <a:pt x="891264" y="1013656"/>
                </a:lnTo>
                <a:lnTo>
                  <a:pt x="894990" y="1008812"/>
                </a:lnTo>
                <a:lnTo>
                  <a:pt x="853419" y="853995"/>
                </a:lnTo>
                <a:lnTo>
                  <a:pt x="830811" y="814877"/>
                </a:lnTo>
                <a:lnTo>
                  <a:pt x="791807" y="792218"/>
                </a:lnTo>
                <a:lnTo>
                  <a:pt x="748786" y="780748"/>
                </a:lnTo>
                <a:lnTo>
                  <a:pt x="908174" y="780748"/>
                </a:lnTo>
                <a:lnTo>
                  <a:pt x="916310" y="791302"/>
                </a:lnTo>
                <a:lnTo>
                  <a:pt x="933498" y="832506"/>
                </a:lnTo>
                <a:lnTo>
                  <a:pt x="974904" y="987446"/>
                </a:lnTo>
                <a:lnTo>
                  <a:pt x="977903" y="1007136"/>
                </a:lnTo>
                <a:lnTo>
                  <a:pt x="977375" y="1013656"/>
                </a:lnTo>
                <a:close/>
              </a:path>
              <a:path w="977900" h="1096645">
                <a:moveTo>
                  <a:pt x="530287" y="1013656"/>
                </a:moveTo>
                <a:lnTo>
                  <a:pt x="447476" y="1013656"/>
                </a:lnTo>
                <a:lnTo>
                  <a:pt x="447476" y="840746"/>
                </a:lnTo>
                <a:lnTo>
                  <a:pt x="530287" y="840746"/>
                </a:lnTo>
                <a:lnTo>
                  <a:pt x="530287" y="1013656"/>
                </a:lnTo>
                <a:close/>
              </a:path>
              <a:path w="977900" h="1096645">
                <a:moveTo>
                  <a:pt x="609455" y="877369"/>
                </a:moveTo>
                <a:lnTo>
                  <a:pt x="571336" y="870273"/>
                </a:lnTo>
                <a:lnTo>
                  <a:pt x="538527" y="848985"/>
                </a:lnTo>
                <a:lnTo>
                  <a:pt x="530287" y="840746"/>
                </a:lnTo>
                <a:lnTo>
                  <a:pt x="688643" y="840746"/>
                </a:lnTo>
                <a:lnTo>
                  <a:pt x="680384" y="848985"/>
                </a:lnTo>
                <a:lnTo>
                  <a:pt x="647575" y="870273"/>
                </a:lnTo>
                <a:lnTo>
                  <a:pt x="609455" y="877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21346" y="7063096"/>
            <a:ext cx="978535" cy="1096645"/>
          </a:xfrm>
          <a:custGeom>
            <a:avLst/>
            <a:gdLst/>
            <a:ahLst/>
            <a:cxnLst/>
            <a:rect l="l" t="t" r="r" b="b"/>
            <a:pathLst>
              <a:path w="978534" h="1096645">
                <a:moveTo>
                  <a:pt x="891279" y="1096427"/>
                </a:moveTo>
                <a:lnTo>
                  <a:pt x="86597" y="1096427"/>
                </a:lnTo>
                <a:lnTo>
                  <a:pt x="66815" y="1094167"/>
                </a:lnTo>
                <a:lnTo>
                  <a:pt x="31846" y="1076915"/>
                </a:lnTo>
                <a:lnTo>
                  <a:pt x="7587" y="1045321"/>
                </a:lnTo>
                <a:lnTo>
                  <a:pt x="0" y="1007024"/>
                </a:lnTo>
                <a:lnTo>
                  <a:pt x="2999" y="987239"/>
                </a:lnTo>
                <a:lnTo>
                  <a:pt x="44570" y="832464"/>
                </a:lnTo>
                <a:lnTo>
                  <a:pt x="61663" y="791266"/>
                </a:lnTo>
                <a:lnTo>
                  <a:pt x="88517" y="756376"/>
                </a:lnTo>
                <a:lnTo>
                  <a:pt x="123439" y="729490"/>
                </a:lnTo>
                <a:lnTo>
                  <a:pt x="164730" y="712305"/>
                </a:lnTo>
                <a:lnTo>
                  <a:pt x="220214" y="697398"/>
                </a:lnTo>
                <a:lnTo>
                  <a:pt x="258887" y="658767"/>
                </a:lnTo>
                <a:lnTo>
                  <a:pt x="281491" y="639145"/>
                </a:lnTo>
                <a:lnTo>
                  <a:pt x="306374" y="623308"/>
                </a:lnTo>
                <a:lnTo>
                  <a:pt x="333144" y="611329"/>
                </a:lnTo>
                <a:lnTo>
                  <a:pt x="361408" y="603283"/>
                </a:lnTo>
                <a:lnTo>
                  <a:pt x="361408" y="568336"/>
                </a:lnTo>
                <a:lnTo>
                  <a:pt x="327034" y="534332"/>
                </a:lnTo>
                <a:lnTo>
                  <a:pt x="296834" y="494560"/>
                </a:lnTo>
                <a:lnTo>
                  <a:pt x="271214" y="450653"/>
                </a:lnTo>
                <a:lnTo>
                  <a:pt x="250580" y="404246"/>
                </a:lnTo>
                <a:lnTo>
                  <a:pt x="235338" y="356973"/>
                </a:lnTo>
                <a:lnTo>
                  <a:pt x="225894" y="310449"/>
                </a:lnTo>
                <a:lnTo>
                  <a:pt x="222657" y="266363"/>
                </a:lnTo>
                <a:lnTo>
                  <a:pt x="226956" y="218548"/>
                </a:lnTo>
                <a:lnTo>
                  <a:pt x="239349" y="173518"/>
                </a:lnTo>
                <a:lnTo>
                  <a:pt x="259077" y="132032"/>
                </a:lnTo>
                <a:lnTo>
                  <a:pt x="285382" y="94848"/>
                </a:lnTo>
                <a:lnTo>
                  <a:pt x="317506" y="62725"/>
                </a:lnTo>
                <a:lnTo>
                  <a:pt x="354689" y="36420"/>
                </a:lnTo>
                <a:lnTo>
                  <a:pt x="396175" y="16692"/>
                </a:lnTo>
                <a:lnTo>
                  <a:pt x="441205" y="4299"/>
                </a:lnTo>
                <a:lnTo>
                  <a:pt x="489021" y="0"/>
                </a:lnTo>
                <a:lnTo>
                  <a:pt x="536838" y="4299"/>
                </a:lnTo>
                <a:lnTo>
                  <a:pt x="581871" y="16692"/>
                </a:lnTo>
                <a:lnTo>
                  <a:pt x="623363" y="36420"/>
                </a:lnTo>
                <a:lnTo>
                  <a:pt x="660553" y="62725"/>
                </a:lnTo>
                <a:lnTo>
                  <a:pt x="680644" y="82811"/>
                </a:lnTo>
                <a:lnTo>
                  <a:pt x="489021" y="82811"/>
                </a:lnTo>
                <a:lnTo>
                  <a:pt x="440273" y="89377"/>
                </a:lnTo>
                <a:lnTo>
                  <a:pt x="396439" y="107902"/>
                </a:lnTo>
                <a:lnTo>
                  <a:pt x="359281" y="136623"/>
                </a:lnTo>
                <a:lnTo>
                  <a:pt x="330559" y="173781"/>
                </a:lnTo>
                <a:lnTo>
                  <a:pt x="312035" y="217615"/>
                </a:lnTo>
                <a:lnTo>
                  <a:pt x="305469" y="266363"/>
                </a:lnTo>
                <a:lnTo>
                  <a:pt x="309626" y="310467"/>
                </a:lnTo>
                <a:lnTo>
                  <a:pt x="321345" y="356322"/>
                </a:lnTo>
                <a:lnTo>
                  <a:pt x="339538" y="401620"/>
                </a:lnTo>
                <a:lnTo>
                  <a:pt x="363100" y="443979"/>
                </a:lnTo>
                <a:lnTo>
                  <a:pt x="390931" y="481038"/>
                </a:lnTo>
                <a:lnTo>
                  <a:pt x="421928" y="510433"/>
                </a:lnTo>
                <a:lnTo>
                  <a:pt x="454992" y="529803"/>
                </a:lnTo>
                <a:lnTo>
                  <a:pt x="489021" y="536785"/>
                </a:lnTo>
                <a:lnTo>
                  <a:pt x="648421" y="536785"/>
                </a:lnTo>
                <a:lnTo>
                  <a:pt x="616468" y="568336"/>
                </a:lnTo>
                <a:lnTo>
                  <a:pt x="616468" y="603283"/>
                </a:lnTo>
                <a:lnTo>
                  <a:pt x="644803" y="611329"/>
                </a:lnTo>
                <a:lnTo>
                  <a:pt x="648473" y="612972"/>
                </a:lnTo>
                <a:lnTo>
                  <a:pt x="444220" y="612972"/>
                </a:lnTo>
                <a:lnTo>
                  <a:pt x="444220" y="632557"/>
                </a:lnTo>
                <a:lnTo>
                  <a:pt x="447738" y="649907"/>
                </a:lnTo>
                <a:lnTo>
                  <a:pt x="457335" y="664098"/>
                </a:lnTo>
                <a:lnTo>
                  <a:pt x="471575" y="673677"/>
                </a:lnTo>
                <a:lnTo>
                  <a:pt x="489021" y="677192"/>
                </a:lnTo>
                <a:lnTo>
                  <a:pt x="737535" y="677192"/>
                </a:lnTo>
                <a:lnTo>
                  <a:pt x="746143" y="685763"/>
                </a:lnTo>
                <a:lnTo>
                  <a:pt x="373540" y="685763"/>
                </a:lnTo>
                <a:lnTo>
                  <a:pt x="358106" y="690740"/>
                </a:lnTo>
                <a:lnTo>
                  <a:pt x="343484" y="697657"/>
                </a:lnTo>
                <a:lnTo>
                  <a:pt x="329864" y="706515"/>
                </a:lnTo>
                <a:lnTo>
                  <a:pt x="317435" y="717315"/>
                </a:lnTo>
                <a:lnTo>
                  <a:pt x="300127" y="734622"/>
                </a:lnTo>
                <a:lnTo>
                  <a:pt x="346212" y="780707"/>
                </a:lnTo>
                <a:lnTo>
                  <a:pt x="229282" y="780707"/>
                </a:lnTo>
                <a:lnTo>
                  <a:pt x="186096" y="792176"/>
                </a:lnTo>
                <a:lnTo>
                  <a:pt x="147086" y="814841"/>
                </a:lnTo>
                <a:lnTo>
                  <a:pt x="124442" y="853995"/>
                </a:lnTo>
                <a:lnTo>
                  <a:pt x="83036" y="1008770"/>
                </a:lnTo>
                <a:lnTo>
                  <a:pt x="86597" y="1013615"/>
                </a:lnTo>
                <a:lnTo>
                  <a:pt x="977407" y="1013615"/>
                </a:lnTo>
                <a:lnTo>
                  <a:pt x="976378" y="1026632"/>
                </a:lnTo>
                <a:lnTo>
                  <a:pt x="960012" y="1062474"/>
                </a:lnTo>
                <a:lnTo>
                  <a:pt x="929652" y="1087571"/>
                </a:lnTo>
                <a:lnTo>
                  <a:pt x="911160" y="1094167"/>
                </a:lnTo>
                <a:lnTo>
                  <a:pt x="891279" y="1096427"/>
                </a:lnTo>
                <a:close/>
              </a:path>
              <a:path w="978534" h="1096645">
                <a:moveTo>
                  <a:pt x="648421" y="536785"/>
                </a:moveTo>
                <a:lnTo>
                  <a:pt x="489021" y="536785"/>
                </a:lnTo>
                <a:lnTo>
                  <a:pt x="523051" y="529803"/>
                </a:lnTo>
                <a:lnTo>
                  <a:pt x="556120" y="510433"/>
                </a:lnTo>
                <a:lnTo>
                  <a:pt x="587124" y="481038"/>
                </a:lnTo>
                <a:lnTo>
                  <a:pt x="614962" y="443979"/>
                </a:lnTo>
                <a:lnTo>
                  <a:pt x="638532" y="401620"/>
                </a:lnTo>
                <a:lnTo>
                  <a:pt x="656732" y="356322"/>
                </a:lnTo>
                <a:lnTo>
                  <a:pt x="668460" y="310449"/>
                </a:lnTo>
                <a:lnTo>
                  <a:pt x="672614" y="266363"/>
                </a:lnTo>
                <a:lnTo>
                  <a:pt x="666045" y="217615"/>
                </a:lnTo>
                <a:lnTo>
                  <a:pt x="647513" y="173781"/>
                </a:lnTo>
                <a:lnTo>
                  <a:pt x="618782" y="136623"/>
                </a:lnTo>
                <a:lnTo>
                  <a:pt x="581614" y="107902"/>
                </a:lnTo>
                <a:lnTo>
                  <a:pt x="537772" y="89377"/>
                </a:lnTo>
                <a:lnTo>
                  <a:pt x="489021" y="82811"/>
                </a:lnTo>
                <a:lnTo>
                  <a:pt x="680644" y="82811"/>
                </a:lnTo>
                <a:lnTo>
                  <a:pt x="718995" y="132032"/>
                </a:lnTo>
                <a:lnTo>
                  <a:pt x="738729" y="173518"/>
                </a:lnTo>
                <a:lnTo>
                  <a:pt x="751125" y="218548"/>
                </a:lnTo>
                <a:lnTo>
                  <a:pt x="755426" y="266363"/>
                </a:lnTo>
                <a:lnTo>
                  <a:pt x="752185" y="310467"/>
                </a:lnTo>
                <a:lnTo>
                  <a:pt x="742733" y="356973"/>
                </a:lnTo>
                <a:lnTo>
                  <a:pt x="727474" y="404246"/>
                </a:lnTo>
                <a:lnTo>
                  <a:pt x="706813" y="450653"/>
                </a:lnTo>
                <a:lnTo>
                  <a:pt x="681155" y="494560"/>
                </a:lnTo>
                <a:lnTo>
                  <a:pt x="650905" y="534332"/>
                </a:lnTo>
                <a:lnTo>
                  <a:pt x="648421" y="536785"/>
                </a:lnTo>
                <a:close/>
              </a:path>
              <a:path w="978534" h="1096645">
                <a:moveTo>
                  <a:pt x="489021" y="619597"/>
                </a:moveTo>
                <a:lnTo>
                  <a:pt x="477590" y="619132"/>
                </a:lnTo>
                <a:lnTo>
                  <a:pt x="466325" y="617806"/>
                </a:lnTo>
                <a:lnTo>
                  <a:pt x="455208" y="615719"/>
                </a:lnTo>
                <a:lnTo>
                  <a:pt x="444220" y="612972"/>
                </a:lnTo>
                <a:lnTo>
                  <a:pt x="533656" y="612972"/>
                </a:lnTo>
                <a:lnTo>
                  <a:pt x="522781" y="615719"/>
                </a:lnTo>
                <a:lnTo>
                  <a:pt x="511711" y="617806"/>
                </a:lnTo>
                <a:lnTo>
                  <a:pt x="500455" y="619132"/>
                </a:lnTo>
                <a:lnTo>
                  <a:pt x="489021" y="619597"/>
                </a:lnTo>
                <a:close/>
              </a:path>
              <a:path w="978534" h="1096645">
                <a:moveTo>
                  <a:pt x="737535" y="677192"/>
                </a:moveTo>
                <a:lnTo>
                  <a:pt x="489021" y="677192"/>
                </a:lnTo>
                <a:lnTo>
                  <a:pt x="506371" y="673677"/>
                </a:lnTo>
                <a:lnTo>
                  <a:pt x="520562" y="664098"/>
                </a:lnTo>
                <a:lnTo>
                  <a:pt x="530141" y="649907"/>
                </a:lnTo>
                <a:lnTo>
                  <a:pt x="533656" y="632557"/>
                </a:lnTo>
                <a:lnTo>
                  <a:pt x="533656" y="612972"/>
                </a:lnTo>
                <a:lnTo>
                  <a:pt x="648473" y="612972"/>
                </a:lnTo>
                <a:lnTo>
                  <a:pt x="671569" y="623308"/>
                </a:lnTo>
                <a:lnTo>
                  <a:pt x="696425" y="639145"/>
                </a:lnTo>
                <a:lnTo>
                  <a:pt x="719030" y="658767"/>
                </a:lnTo>
                <a:lnTo>
                  <a:pt x="737535" y="677192"/>
                </a:lnTo>
                <a:close/>
              </a:path>
              <a:path w="978534" h="1096645">
                <a:moveTo>
                  <a:pt x="609455" y="797073"/>
                </a:moveTo>
                <a:lnTo>
                  <a:pt x="368426" y="797073"/>
                </a:lnTo>
                <a:lnTo>
                  <a:pt x="374452" y="795403"/>
                </a:lnTo>
                <a:lnTo>
                  <a:pt x="380827" y="790396"/>
                </a:lnTo>
                <a:lnTo>
                  <a:pt x="427740" y="743649"/>
                </a:lnTo>
                <a:lnTo>
                  <a:pt x="410893" y="732543"/>
                </a:lnTo>
                <a:lnTo>
                  <a:pt x="396028" y="719023"/>
                </a:lnTo>
                <a:lnTo>
                  <a:pt x="383470" y="703344"/>
                </a:lnTo>
                <a:lnTo>
                  <a:pt x="373540" y="685763"/>
                </a:lnTo>
                <a:lnTo>
                  <a:pt x="604502" y="685763"/>
                </a:lnTo>
                <a:lnTo>
                  <a:pt x="594520" y="703344"/>
                </a:lnTo>
                <a:lnTo>
                  <a:pt x="581972" y="719023"/>
                </a:lnTo>
                <a:lnTo>
                  <a:pt x="567149" y="732543"/>
                </a:lnTo>
                <a:lnTo>
                  <a:pt x="550343" y="743649"/>
                </a:lnTo>
                <a:lnTo>
                  <a:pt x="597090" y="790396"/>
                </a:lnTo>
                <a:lnTo>
                  <a:pt x="603441" y="795403"/>
                </a:lnTo>
                <a:lnTo>
                  <a:pt x="609455" y="797073"/>
                </a:lnTo>
                <a:close/>
              </a:path>
              <a:path w="978534" h="1096645">
                <a:moveTo>
                  <a:pt x="732426" y="797073"/>
                </a:moveTo>
                <a:lnTo>
                  <a:pt x="609455" y="797073"/>
                </a:lnTo>
                <a:lnTo>
                  <a:pt x="615507" y="795403"/>
                </a:lnTo>
                <a:lnTo>
                  <a:pt x="621975" y="790396"/>
                </a:lnTo>
                <a:lnTo>
                  <a:pt x="677790" y="734622"/>
                </a:lnTo>
                <a:lnTo>
                  <a:pt x="660483" y="717315"/>
                </a:lnTo>
                <a:lnTo>
                  <a:pt x="648050" y="706515"/>
                </a:lnTo>
                <a:lnTo>
                  <a:pt x="634433" y="697657"/>
                </a:lnTo>
                <a:lnTo>
                  <a:pt x="619846" y="690740"/>
                </a:lnTo>
                <a:lnTo>
                  <a:pt x="604502" y="685763"/>
                </a:lnTo>
                <a:lnTo>
                  <a:pt x="746143" y="685763"/>
                </a:lnTo>
                <a:lnTo>
                  <a:pt x="757828" y="697398"/>
                </a:lnTo>
                <a:lnTo>
                  <a:pt x="813312" y="712305"/>
                </a:lnTo>
                <a:lnTo>
                  <a:pt x="854516" y="729490"/>
                </a:lnTo>
                <a:lnTo>
                  <a:pt x="889421" y="756376"/>
                </a:lnTo>
                <a:lnTo>
                  <a:pt x="908180" y="780707"/>
                </a:lnTo>
                <a:lnTo>
                  <a:pt x="748801" y="780707"/>
                </a:lnTo>
                <a:lnTo>
                  <a:pt x="732426" y="797073"/>
                </a:lnTo>
                <a:close/>
              </a:path>
              <a:path w="978534" h="1096645">
                <a:moveTo>
                  <a:pt x="368426" y="877328"/>
                </a:moveTo>
                <a:lnTo>
                  <a:pt x="330258" y="870232"/>
                </a:lnTo>
                <a:lnTo>
                  <a:pt x="297353" y="848944"/>
                </a:lnTo>
                <a:lnTo>
                  <a:pt x="229282" y="780707"/>
                </a:lnTo>
                <a:lnTo>
                  <a:pt x="346212" y="780707"/>
                </a:lnTo>
                <a:lnTo>
                  <a:pt x="355901" y="790396"/>
                </a:lnTo>
                <a:lnTo>
                  <a:pt x="362369" y="795403"/>
                </a:lnTo>
                <a:lnTo>
                  <a:pt x="368426" y="797073"/>
                </a:lnTo>
                <a:lnTo>
                  <a:pt x="732426" y="797073"/>
                </a:lnTo>
                <a:lnTo>
                  <a:pt x="688768" y="840704"/>
                </a:lnTo>
                <a:lnTo>
                  <a:pt x="447615" y="840704"/>
                </a:lnTo>
                <a:lnTo>
                  <a:pt x="439375" y="848944"/>
                </a:lnTo>
                <a:lnTo>
                  <a:pt x="406564" y="870232"/>
                </a:lnTo>
                <a:lnTo>
                  <a:pt x="368426" y="877328"/>
                </a:lnTo>
                <a:close/>
              </a:path>
              <a:path w="978534" h="1096645">
                <a:moveTo>
                  <a:pt x="977407" y="1013615"/>
                </a:moveTo>
                <a:lnTo>
                  <a:pt x="891279" y="1013615"/>
                </a:lnTo>
                <a:lnTo>
                  <a:pt x="895005" y="1008770"/>
                </a:lnTo>
                <a:lnTo>
                  <a:pt x="853434" y="853995"/>
                </a:lnTo>
                <a:lnTo>
                  <a:pt x="830935" y="814841"/>
                </a:lnTo>
                <a:lnTo>
                  <a:pt x="791822" y="792176"/>
                </a:lnTo>
                <a:lnTo>
                  <a:pt x="748801" y="780707"/>
                </a:lnTo>
                <a:lnTo>
                  <a:pt x="908180" y="780707"/>
                </a:lnTo>
                <a:lnTo>
                  <a:pt x="916321" y="791266"/>
                </a:lnTo>
                <a:lnTo>
                  <a:pt x="933513" y="832464"/>
                </a:lnTo>
                <a:lnTo>
                  <a:pt x="974919" y="987405"/>
                </a:lnTo>
                <a:lnTo>
                  <a:pt x="977923" y="1007094"/>
                </a:lnTo>
                <a:lnTo>
                  <a:pt x="977407" y="1013615"/>
                </a:lnTo>
                <a:close/>
              </a:path>
              <a:path w="978534" h="1096645">
                <a:moveTo>
                  <a:pt x="530427" y="1013615"/>
                </a:moveTo>
                <a:lnTo>
                  <a:pt x="447615" y="1013615"/>
                </a:lnTo>
                <a:lnTo>
                  <a:pt x="447615" y="840704"/>
                </a:lnTo>
                <a:lnTo>
                  <a:pt x="530427" y="840704"/>
                </a:lnTo>
                <a:lnTo>
                  <a:pt x="530427" y="1013615"/>
                </a:lnTo>
                <a:close/>
              </a:path>
              <a:path w="978534" h="1096645">
                <a:moveTo>
                  <a:pt x="609465" y="877328"/>
                </a:moveTo>
                <a:lnTo>
                  <a:pt x="571330" y="870232"/>
                </a:lnTo>
                <a:lnTo>
                  <a:pt x="538501" y="848944"/>
                </a:lnTo>
                <a:lnTo>
                  <a:pt x="530427" y="840704"/>
                </a:lnTo>
                <a:lnTo>
                  <a:pt x="688768" y="840704"/>
                </a:lnTo>
                <a:lnTo>
                  <a:pt x="680523" y="848944"/>
                </a:lnTo>
                <a:lnTo>
                  <a:pt x="647624" y="870232"/>
                </a:lnTo>
                <a:lnTo>
                  <a:pt x="609465" y="877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30356" y="8019435"/>
            <a:ext cx="336550" cy="182880"/>
          </a:xfrm>
          <a:custGeom>
            <a:avLst/>
            <a:gdLst/>
            <a:ahLst/>
            <a:cxnLst/>
            <a:rect l="l" t="t" r="r" b="b"/>
            <a:pathLst>
              <a:path w="336550" h="182879">
                <a:moveTo>
                  <a:pt x="295016" y="82811"/>
                </a:moveTo>
                <a:lnTo>
                  <a:pt x="41364" y="82811"/>
                </a:lnTo>
                <a:lnTo>
                  <a:pt x="25293" y="79573"/>
                </a:lnTo>
                <a:lnTo>
                  <a:pt x="12142" y="70726"/>
                </a:lnTo>
                <a:lnTo>
                  <a:pt x="3260" y="57570"/>
                </a:lnTo>
                <a:lnTo>
                  <a:pt x="0" y="41405"/>
                </a:lnTo>
                <a:lnTo>
                  <a:pt x="3260" y="25328"/>
                </a:lnTo>
                <a:lnTo>
                  <a:pt x="12142" y="12162"/>
                </a:lnTo>
                <a:lnTo>
                  <a:pt x="25293" y="3267"/>
                </a:lnTo>
                <a:lnTo>
                  <a:pt x="41364" y="0"/>
                </a:lnTo>
                <a:lnTo>
                  <a:pt x="295016" y="0"/>
                </a:lnTo>
                <a:lnTo>
                  <a:pt x="311157" y="3267"/>
                </a:lnTo>
                <a:lnTo>
                  <a:pt x="324301" y="12162"/>
                </a:lnTo>
                <a:lnTo>
                  <a:pt x="333143" y="25328"/>
                </a:lnTo>
                <a:lnTo>
                  <a:pt x="336381" y="41405"/>
                </a:lnTo>
                <a:lnTo>
                  <a:pt x="333143" y="57570"/>
                </a:lnTo>
                <a:lnTo>
                  <a:pt x="324301" y="70726"/>
                </a:lnTo>
                <a:lnTo>
                  <a:pt x="311157" y="79573"/>
                </a:lnTo>
                <a:lnTo>
                  <a:pt x="295016" y="82811"/>
                </a:lnTo>
                <a:close/>
              </a:path>
              <a:path w="336550" h="182879">
                <a:moveTo>
                  <a:pt x="209596" y="182519"/>
                </a:moveTo>
                <a:lnTo>
                  <a:pt x="126784" y="182519"/>
                </a:lnTo>
                <a:lnTo>
                  <a:pt x="126784" y="82811"/>
                </a:lnTo>
                <a:lnTo>
                  <a:pt x="209596" y="82811"/>
                </a:lnTo>
                <a:lnTo>
                  <a:pt x="209596" y="182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773396" y="5991186"/>
            <a:ext cx="379730" cy="346075"/>
          </a:xfrm>
          <a:custGeom>
            <a:avLst/>
            <a:gdLst/>
            <a:ahLst/>
            <a:cxnLst/>
            <a:rect l="l" t="t" r="r" b="b"/>
            <a:pathLst>
              <a:path w="379729" h="346075">
                <a:moveTo>
                  <a:pt x="81902" y="45072"/>
                </a:moveTo>
                <a:lnTo>
                  <a:pt x="54597" y="45072"/>
                </a:lnTo>
                <a:lnTo>
                  <a:pt x="54597" y="72377"/>
                </a:lnTo>
                <a:lnTo>
                  <a:pt x="81902" y="72377"/>
                </a:lnTo>
                <a:lnTo>
                  <a:pt x="81902" y="45072"/>
                </a:lnTo>
                <a:close/>
              </a:path>
              <a:path w="379729" h="346075">
                <a:moveTo>
                  <a:pt x="327647" y="154292"/>
                </a:moveTo>
                <a:lnTo>
                  <a:pt x="54597" y="154292"/>
                </a:lnTo>
                <a:lnTo>
                  <a:pt x="54597" y="181597"/>
                </a:lnTo>
                <a:lnTo>
                  <a:pt x="327647" y="181597"/>
                </a:lnTo>
                <a:lnTo>
                  <a:pt x="327647" y="154292"/>
                </a:lnTo>
                <a:close/>
              </a:path>
              <a:path w="379729" h="346075">
                <a:moveTo>
                  <a:pt x="327647" y="99682"/>
                </a:moveTo>
                <a:lnTo>
                  <a:pt x="54597" y="99682"/>
                </a:lnTo>
                <a:lnTo>
                  <a:pt x="54597" y="126987"/>
                </a:lnTo>
                <a:lnTo>
                  <a:pt x="327647" y="126987"/>
                </a:lnTo>
                <a:lnTo>
                  <a:pt x="327647" y="99682"/>
                </a:lnTo>
                <a:close/>
              </a:path>
              <a:path w="379729" h="346075">
                <a:moveTo>
                  <a:pt x="327647" y="45072"/>
                </a:moveTo>
                <a:lnTo>
                  <a:pt x="109207" y="45072"/>
                </a:lnTo>
                <a:lnTo>
                  <a:pt x="109207" y="72377"/>
                </a:lnTo>
                <a:lnTo>
                  <a:pt x="327647" y="72377"/>
                </a:lnTo>
                <a:lnTo>
                  <a:pt x="327647" y="45072"/>
                </a:lnTo>
                <a:close/>
              </a:path>
              <a:path w="379729" h="346075">
                <a:moveTo>
                  <a:pt x="379336" y="16319"/>
                </a:moveTo>
                <a:lnTo>
                  <a:pt x="377024" y="10744"/>
                </a:lnTo>
                <a:lnTo>
                  <a:pt x="374065" y="6324"/>
                </a:lnTo>
                <a:lnTo>
                  <a:pt x="367741" y="0"/>
                </a:lnTo>
                <a:lnTo>
                  <a:pt x="354952" y="0"/>
                </a:lnTo>
                <a:lnTo>
                  <a:pt x="354952" y="29603"/>
                </a:lnTo>
                <a:lnTo>
                  <a:pt x="354952" y="197065"/>
                </a:lnTo>
                <a:lnTo>
                  <a:pt x="343115" y="208902"/>
                </a:lnTo>
                <a:lnTo>
                  <a:pt x="298526" y="208902"/>
                </a:lnTo>
                <a:lnTo>
                  <a:pt x="296799" y="209245"/>
                </a:lnTo>
                <a:lnTo>
                  <a:pt x="286689" y="290817"/>
                </a:lnTo>
                <a:lnTo>
                  <a:pt x="229349" y="214363"/>
                </a:lnTo>
                <a:lnTo>
                  <a:pt x="226606" y="210756"/>
                </a:lnTo>
                <a:lnTo>
                  <a:pt x="222961" y="208927"/>
                </a:lnTo>
                <a:lnTo>
                  <a:pt x="218427" y="208902"/>
                </a:lnTo>
                <a:lnTo>
                  <a:pt x="39128" y="208902"/>
                </a:lnTo>
                <a:lnTo>
                  <a:pt x="37401" y="208559"/>
                </a:lnTo>
                <a:lnTo>
                  <a:pt x="27292" y="197065"/>
                </a:lnTo>
                <a:lnTo>
                  <a:pt x="27292" y="29603"/>
                </a:lnTo>
                <a:lnTo>
                  <a:pt x="39128" y="17767"/>
                </a:lnTo>
                <a:lnTo>
                  <a:pt x="343115" y="17767"/>
                </a:lnTo>
                <a:lnTo>
                  <a:pt x="354952" y="29603"/>
                </a:lnTo>
                <a:lnTo>
                  <a:pt x="354952" y="0"/>
                </a:lnTo>
                <a:lnTo>
                  <a:pt x="14503" y="0"/>
                </a:lnTo>
                <a:lnTo>
                  <a:pt x="8178" y="6324"/>
                </a:lnTo>
                <a:lnTo>
                  <a:pt x="5219" y="10744"/>
                </a:lnTo>
                <a:lnTo>
                  <a:pt x="1054" y="20764"/>
                </a:lnTo>
                <a:lnTo>
                  <a:pt x="0" y="25996"/>
                </a:lnTo>
                <a:lnTo>
                  <a:pt x="0" y="200660"/>
                </a:lnTo>
                <a:lnTo>
                  <a:pt x="30302" y="235140"/>
                </a:lnTo>
                <a:lnTo>
                  <a:pt x="211607" y="236207"/>
                </a:lnTo>
                <a:lnTo>
                  <a:pt x="289420" y="339966"/>
                </a:lnTo>
                <a:lnTo>
                  <a:pt x="292138" y="343636"/>
                </a:lnTo>
                <a:lnTo>
                  <a:pt x="295770" y="345465"/>
                </a:lnTo>
                <a:lnTo>
                  <a:pt x="301828" y="345401"/>
                </a:lnTo>
                <a:lnTo>
                  <a:pt x="313994" y="290817"/>
                </a:lnTo>
                <a:lnTo>
                  <a:pt x="313994" y="236207"/>
                </a:lnTo>
                <a:lnTo>
                  <a:pt x="346722" y="236194"/>
                </a:lnTo>
                <a:lnTo>
                  <a:pt x="379222" y="210629"/>
                </a:lnTo>
                <a:lnTo>
                  <a:pt x="379336" y="17767"/>
                </a:lnTo>
                <a:lnTo>
                  <a:pt x="379336" y="16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46141" y="6391223"/>
            <a:ext cx="407034" cy="408940"/>
          </a:xfrm>
          <a:custGeom>
            <a:avLst/>
            <a:gdLst/>
            <a:ahLst/>
            <a:cxnLst/>
            <a:rect l="l" t="t" r="r" b="b"/>
            <a:pathLst>
              <a:path w="407034" h="408940">
                <a:moveTo>
                  <a:pt x="300596" y="148209"/>
                </a:moveTo>
                <a:lnTo>
                  <a:pt x="288556" y="111213"/>
                </a:lnTo>
                <a:lnTo>
                  <a:pt x="272986" y="95173"/>
                </a:lnTo>
                <a:lnTo>
                  <a:pt x="272986" y="144741"/>
                </a:lnTo>
                <a:lnTo>
                  <a:pt x="272986" y="155613"/>
                </a:lnTo>
                <a:lnTo>
                  <a:pt x="242697" y="190093"/>
                </a:lnTo>
                <a:lnTo>
                  <a:pt x="237464" y="191135"/>
                </a:lnTo>
                <a:lnTo>
                  <a:pt x="163766" y="191135"/>
                </a:lnTo>
                <a:lnTo>
                  <a:pt x="163766" y="109220"/>
                </a:lnTo>
                <a:lnTo>
                  <a:pt x="237464" y="109220"/>
                </a:lnTo>
                <a:lnTo>
                  <a:pt x="271945" y="139509"/>
                </a:lnTo>
                <a:lnTo>
                  <a:pt x="272986" y="144741"/>
                </a:lnTo>
                <a:lnTo>
                  <a:pt x="272986" y="95173"/>
                </a:lnTo>
                <a:lnTo>
                  <a:pt x="269925" y="92938"/>
                </a:lnTo>
                <a:lnTo>
                  <a:pt x="258279" y="86766"/>
                </a:lnTo>
                <a:lnTo>
                  <a:pt x="252145" y="84569"/>
                </a:lnTo>
                <a:lnTo>
                  <a:pt x="245681" y="83273"/>
                </a:lnTo>
                <a:lnTo>
                  <a:pt x="245681" y="54610"/>
                </a:lnTo>
                <a:lnTo>
                  <a:pt x="218376" y="54610"/>
                </a:lnTo>
                <a:lnTo>
                  <a:pt x="218376" y="81915"/>
                </a:lnTo>
                <a:lnTo>
                  <a:pt x="191071" y="81915"/>
                </a:lnTo>
                <a:lnTo>
                  <a:pt x="191071" y="54610"/>
                </a:lnTo>
                <a:lnTo>
                  <a:pt x="163766" y="54610"/>
                </a:lnTo>
                <a:lnTo>
                  <a:pt x="163766" y="81915"/>
                </a:lnTo>
                <a:lnTo>
                  <a:pt x="109156" y="81915"/>
                </a:lnTo>
                <a:lnTo>
                  <a:pt x="109156" y="109220"/>
                </a:lnTo>
                <a:lnTo>
                  <a:pt x="136461" y="109220"/>
                </a:lnTo>
                <a:lnTo>
                  <a:pt x="136461" y="300355"/>
                </a:lnTo>
                <a:lnTo>
                  <a:pt x="109156" y="300355"/>
                </a:lnTo>
                <a:lnTo>
                  <a:pt x="109156" y="327660"/>
                </a:lnTo>
                <a:lnTo>
                  <a:pt x="163766" y="327660"/>
                </a:lnTo>
                <a:lnTo>
                  <a:pt x="163766" y="354965"/>
                </a:lnTo>
                <a:lnTo>
                  <a:pt x="191071" y="354965"/>
                </a:lnTo>
                <a:lnTo>
                  <a:pt x="191071" y="327660"/>
                </a:lnTo>
                <a:lnTo>
                  <a:pt x="218376" y="327660"/>
                </a:lnTo>
                <a:lnTo>
                  <a:pt x="218376" y="354965"/>
                </a:lnTo>
                <a:lnTo>
                  <a:pt x="245681" y="354965"/>
                </a:lnTo>
                <a:lnTo>
                  <a:pt x="245681" y="326288"/>
                </a:lnTo>
                <a:lnTo>
                  <a:pt x="252145" y="324993"/>
                </a:lnTo>
                <a:lnTo>
                  <a:pt x="284607" y="303542"/>
                </a:lnTo>
                <a:lnTo>
                  <a:pt x="300101" y="267855"/>
                </a:lnTo>
                <a:lnTo>
                  <a:pt x="300583" y="261366"/>
                </a:lnTo>
                <a:lnTo>
                  <a:pt x="299656" y="248196"/>
                </a:lnTo>
                <a:lnTo>
                  <a:pt x="298259" y="241833"/>
                </a:lnTo>
                <a:lnTo>
                  <a:pt x="293624" y="229489"/>
                </a:lnTo>
                <a:lnTo>
                  <a:pt x="290474" y="223786"/>
                </a:lnTo>
                <a:lnTo>
                  <a:pt x="286435" y="218440"/>
                </a:lnTo>
                <a:lnTo>
                  <a:pt x="282536" y="213271"/>
                </a:lnTo>
                <a:lnTo>
                  <a:pt x="277888" y="208686"/>
                </a:lnTo>
                <a:lnTo>
                  <a:pt x="272986" y="205092"/>
                </a:lnTo>
                <a:lnTo>
                  <a:pt x="272986" y="253961"/>
                </a:lnTo>
                <a:lnTo>
                  <a:pt x="272986" y="264833"/>
                </a:lnTo>
                <a:lnTo>
                  <a:pt x="242697" y="299313"/>
                </a:lnTo>
                <a:lnTo>
                  <a:pt x="237464" y="300355"/>
                </a:lnTo>
                <a:lnTo>
                  <a:pt x="163766" y="300355"/>
                </a:lnTo>
                <a:lnTo>
                  <a:pt x="163766" y="218440"/>
                </a:lnTo>
                <a:lnTo>
                  <a:pt x="237464" y="218440"/>
                </a:lnTo>
                <a:lnTo>
                  <a:pt x="271945" y="248729"/>
                </a:lnTo>
                <a:lnTo>
                  <a:pt x="272986" y="253961"/>
                </a:lnTo>
                <a:lnTo>
                  <a:pt x="272986" y="205092"/>
                </a:lnTo>
                <a:lnTo>
                  <a:pt x="272580" y="204787"/>
                </a:lnTo>
                <a:lnTo>
                  <a:pt x="277888" y="200875"/>
                </a:lnTo>
                <a:lnTo>
                  <a:pt x="282536" y="196291"/>
                </a:lnTo>
                <a:lnTo>
                  <a:pt x="299656" y="161366"/>
                </a:lnTo>
                <a:lnTo>
                  <a:pt x="300596" y="148209"/>
                </a:lnTo>
                <a:close/>
              </a:path>
              <a:path w="407034" h="408940">
                <a:moveTo>
                  <a:pt x="406590" y="168910"/>
                </a:moveTo>
                <a:lnTo>
                  <a:pt x="396430" y="132080"/>
                </a:lnTo>
                <a:lnTo>
                  <a:pt x="382206" y="101790"/>
                </a:lnTo>
                <a:lnTo>
                  <a:pt x="382206" y="204470"/>
                </a:lnTo>
                <a:lnTo>
                  <a:pt x="381990" y="213360"/>
                </a:lnTo>
                <a:lnTo>
                  <a:pt x="371792" y="264160"/>
                </a:lnTo>
                <a:lnTo>
                  <a:pt x="365112" y="279400"/>
                </a:lnTo>
                <a:lnTo>
                  <a:pt x="361200" y="288290"/>
                </a:lnTo>
                <a:lnTo>
                  <a:pt x="356908" y="295910"/>
                </a:lnTo>
                <a:lnTo>
                  <a:pt x="352234" y="302260"/>
                </a:lnTo>
                <a:lnTo>
                  <a:pt x="347218" y="309880"/>
                </a:lnTo>
                <a:lnTo>
                  <a:pt x="341871" y="316230"/>
                </a:lnTo>
                <a:lnTo>
                  <a:pt x="336194" y="323850"/>
                </a:lnTo>
                <a:lnTo>
                  <a:pt x="330174" y="330200"/>
                </a:lnTo>
                <a:lnTo>
                  <a:pt x="323862" y="335280"/>
                </a:lnTo>
                <a:lnTo>
                  <a:pt x="317271" y="341630"/>
                </a:lnTo>
                <a:lnTo>
                  <a:pt x="310426" y="346710"/>
                </a:lnTo>
                <a:lnTo>
                  <a:pt x="272618" y="368300"/>
                </a:lnTo>
                <a:lnTo>
                  <a:pt x="222110" y="381000"/>
                </a:lnTo>
                <a:lnTo>
                  <a:pt x="213436" y="381000"/>
                </a:lnTo>
                <a:lnTo>
                  <a:pt x="204724" y="382270"/>
                </a:lnTo>
                <a:lnTo>
                  <a:pt x="195999" y="381000"/>
                </a:lnTo>
                <a:lnTo>
                  <a:pt x="187325" y="381000"/>
                </a:lnTo>
                <a:lnTo>
                  <a:pt x="170103" y="378460"/>
                </a:lnTo>
                <a:lnTo>
                  <a:pt x="128828" y="364490"/>
                </a:lnTo>
                <a:lnTo>
                  <a:pt x="92125" y="341630"/>
                </a:lnTo>
                <a:lnTo>
                  <a:pt x="85547" y="335280"/>
                </a:lnTo>
                <a:lnTo>
                  <a:pt x="79235" y="330200"/>
                </a:lnTo>
                <a:lnTo>
                  <a:pt x="73215" y="323850"/>
                </a:lnTo>
                <a:lnTo>
                  <a:pt x="67525" y="316230"/>
                </a:lnTo>
                <a:lnTo>
                  <a:pt x="62179" y="309880"/>
                </a:lnTo>
                <a:lnTo>
                  <a:pt x="57150" y="302260"/>
                </a:lnTo>
                <a:lnTo>
                  <a:pt x="52489" y="295910"/>
                </a:lnTo>
                <a:lnTo>
                  <a:pt x="48196" y="288290"/>
                </a:lnTo>
                <a:lnTo>
                  <a:pt x="44284" y="280670"/>
                </a:lnTo>
                <a:lnTo>
                  <a:pt x="40754" y="271780"/>
                </a:lnTo>
                <a:lnTo>
                  <a:pt x="37617" y="264160"/>
                </a:lnTo>
                <a:lnTo>
                  <a:pt x="28092" y="220980"/>
                </a:lnTo>
                <a:lnTo>
                  <a:pt x="27241" y="204470"/>
                </a:lnTo>
                <a:lnTo>
                  <a:pt x="27457" y="195580"/>
                </a:lnTo>
                <a:lnTo>
                  <a:pt x="34886" y="152400"/>
                </a:lnTo>
                <a:lnTo>
                  <a:pt x="37617" y="144780"/>
                </a:lnTo>
                <a:lnTo>
                  <a:pt x="40754" y="135890"/>
                </a:lnTo>
                <a:lnTo>
                  <a:pt x="62179" y="97790"/>
                </a:lnTo>
                <a:lnTo>
                  <a:pt x="92125" y="67310"/>
                </a:lnTo>
                <a:lnTo>
                  <a:pt x="121056" y="48260"/>
                </a:lnTo>
                <a:lnTo>
                  <a:pt x="128828" y="43180"/>
                </a:lnTo>
                <a:lnTo>
                  <a:pt x="136804" y="40640"/>
                </a:lnTo>
                <a:lnTo>
                  <a:pt x="144945" y="36830"/>
                </a:lnTo>
                <a:lnTo>
                  <a:pt x="161594" y="31750"/>
                </a:lnTo>
                <a:lnTo>
                  <a:pt x="195999" y="26670"/>
                </a:lnTo>
                <a:lnTo>
                  <a:pt x="213448" y="26670"/>
                </a:lnTo>
                <a:lnTo>
                  <a:pt x="247853" y="31750"/>
                </a:lnTo>
                <a:lnTo>
                  <a:pt x="264502" y="36830"/>
                </a:lnTo>
                <a:lnTo>
                  <a:pt x="272643" y="40640"/>
                </a:lnTo>
                <a:lnTo>
                  <a:pt x="280619" y="43180"/>
                </a:lnTo>
                <a:lnTo>
                  <a:pt x="288391" y="48260"/>
                </a:lnTo>
                <a:lnTo>
                  <a:pt x="295960" y="52070"/>
                </a:lnTo>
                <a:lnTo>
                  <a:pt x="303326" y="57150"/>
                </a:lnTo>
                <a:lnTo>
                  <a:pt x="336232" y="85090"/>
                </a:lnTo>
                <a:lnTo>
                  <a:pt x="361251" y="120650"/>
                </a:lnTo>
                <a:lnTo>
                  <a:pt x="371830" y="144780"/>
                </a:lnTo>
                <a:lnTo>
                  <a:pt x="374573" y="152400"/>
                </a:lnTo>
                <a:lnTo>
                  <a:pt x="381990" y="195580"/>
                </a:lnTo>
                <a:lnTo>
                  <a:pt x="382206" y="204470"/>
                </a:lnTo>
                <a:lnTo>
                  <a:pt x="382206" y="101790"/>
                </a:lnTo>
                <a:lnTo>
                  <a:pt x="382104" y="101600"/>
                </a:lnTo>
                <a:lnTo>
                  <a:pt x="378650" y="96520"/>
                </a:lnTo>
                <a:lnTo>
                  <a:pt x="371208" y="85090"/>
                </a:lnTo>
                <a:lnTo>
                  <a:pt x="367207" y="80010"/>
                </a:lnTo>
                <a:lnTo>
                  <a:pt x="358698" y="68580"/>
                </a:lnTo>
                <a:lnTo>
                  <a:pt x="354203" y="64770"/>
                </a:lnTo>
                <a:lnTo>
                  <a:pt x="344716" y="54610"/>
                </a:lnTo>
                <a:lnTo>
                  <a:pt x="339763" y="50800"/>
                </a:lnTo>
                <a:lnTo>
                  <a:pt x="329387" y="41910"/>
                </a:lnTo>
                <a:lnTo>
                  <a:pt x="295300" y="20320"/>
                </a:lnTo>
                <a:lnTo>
                  <a:pt x="257721" y="6350"/>
                </a:lnTo>
                <a:lnTo>
                  <a:pt x="218122" y="0"/>
                </a:lnTo>
                <a:lnTo>
                  <a:pt x="191338" y="0"/>
                </a:lnTo>
                <a:lnTo>
                  <a:pt x="151701" y="6350"/>
                </a:lnTo>
                <a:lnTo>
                  <a:pt x="114096" y="20320"/>
                </a:lnTo>
                <a:lnTo>
                  <a:pt x="79997" y="41910"/>
                </a:lnTo>
                <a:lnTo>
                  <a:pt x="64668" y="54610"/>
                </a:lnTo>
                <a:lnTo>
                  <a:pt x="55181" y="63500"/>
                </a:lnTo>
                <a:lnTo>
                  <a:pt x="50673" y="68580"/>
                </a:lnTo>
                <a:lnTo>
                  <a:pt x="42164" y="80010"/>
                </a:lnTo>
                <a:lnTo>
                  <a:pt x="38176" y="85090"/>
                </a:lnTo>
                <a:lnTo>
                  <a:pt x="30721" y="96520"/>
                </a:lnTo>
                <a:lnTo>
                  <a:pt x="27279" y="101600"/>
                </a:lnTo>
                <a:lnTo>
                  <a:pt x="20967" y="113030"/>
                </a:lnTo>
                <a:lnTo>
                  <a:pt x="6807" y="151130"/>
                </a:lnTo>
                <a:lnTo>
                  <a:pt x="266" y="190500"/>
                </a:lnTo>
                <a:lnTo>
                  <a:pt x="0" y="195580"/>
                </a:lnTo>
                <a:lnTo>
                  <a:pt x="63" y="213360"/>
                </a:lnTo>
                <a:lnTo>
                  <a:pt x="6807" y="257810"/>
                </a:lnTo>
                <a:lnTo>
                  <a:pt x="20967" y="294640"/>
                </a:lnTo>
                <a:lnTo>
                  <a:pt x="27279" y="306070"/>
                </a:lnTo>
                <a:lnTo>
                  <a:pt x="30721" y="312420"/>
                </a:lnTo>
                <a:lnTo>
                  <a:pt x="55181" y="344170"/>
                </a:lnTo>
                <a:lnTo>
                  <a:pt x="69621" y="358140"/>
                </a:lnTo>
                <a:lnTo>
                  <a:pt x="79997" y="367030"/>
                </a:lnTo>
                <a:lnTo>
                  <a:pt x="85369" y="370840"/>
                </a:lnTo>
                <a:lnTo>
                  <a:pt x="96532" y="378460"/>
                </a:lnTo>
                <a:lnTo>
                  <a:pt x="102273" y="381000"/>
                </a:lnTo>
                <a:lnTo>
                  <a:pt x="114096" y="387350"/>
                </a:lnTo>
                <a:lnTo>
                  <a:pt x="151701" y="402590"/>
                </a:lnTo>
                <a:lnTo>
                  <a:pt x="191338" y="408940"/>
                </a:lnTo>
                <a:lnTo>
                  <a:pt x="218122" y="408940"/>
                </a:lnTo>
                <a:lnTo>
                  <a:pt x="257746" y="402590"/>
                </a:lnTo>
                <a:lnTo>
                  <a:pt x="295351" y="387350"/>
                </a:lnTo>
                <a:lnTo>
                  <a:pt x="304812" y="382270"/>
                </a:lnTo>
                <a:lnTo>
                  <a:pt x="307174" y="381000"/>
                </a:lnTo>
                <a:lnTo>
                  <a:pt x="312915" y="378460"/>
                </a:lnTo>
                <a:lnTo>
                  <a:pt x="324078" y="370840"/>
                </a:lnTo>
                <a:lnTo>
                  <a:pt x="329450" y="367030"/>
                </a:lnTo>
                <a:lnTo>
                  <a:pt x="339826" y="358140"/>
                </a:lnTo>
                <a:lnTo>
                  <a:pt x="344792" y="354330"/>
                </a:lnTo>
                <a:lnTo>
                  <a:pt x="371271" y="323850"/>
                </a:lnTo>
                <a:lnTo>
                  <a:pt x="382168" y="306070"/>
                </a:lnTo>
                <a:lnTo>
                  <a:pt x="388493" y="294640"/>
                </a:lnTo>
                <a:lnTo>
                  <a:pt x="402640" y="257810"/>
                </a:lnTo>
                <a:lnTo>
                  <a:pt x="406590" y="238760"/>
                </a:lnTo>
                <a:lnTo>
                  <a:pt x="406590" y="168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0888653" y="6285383"/>
            <a:ext cx="619760" cy="114935"/>
            <a:chOff x="10888653" y="6285383"/>
            <a:chExt cx="619760" cy="114935"/>
          </a:xfrm>
        </p:grpSpPr>
        <p:sp>
          <p:nvSpPr>
            <p:cNvPr id="39" name="object 39"/>
            <p:cNvSpPr/>
            <p:nvPr/>
          </p:nvSpPr>
          <p:spPr>
            <a:xfrm>
              <a:off x="10960171" y="6328257"/>
              <a:ext cx="429259" cy="28575"/>
            </a:xfrm>
            <a:custGeom>
              <a:avLst/>
              <a:gdLst/>
              <a:ahLst/>
              <a:cxnLst/>
              <a:rect l="l" t="t" r="r" b="b"/>
              <a:pathLst>
                <a:path w="429259" h="28575">
                  <a:moveTo>
                    <a:pt x="16202" y="28575"/>
                  </a:moveTo>
                  <a:lnTo>
                    <a:pt x="12406" y="28575"/>
                  </a:lnTo>
                  <a:lnTo>
                    <a:pt x="10585" y="28213"/>
                  </a:lnTo>
                  <a:lnTo>
                    <a:pt x="0" y="16182"/>
                  </a:lnTo>
                  <a:lnTo>
                    <a:pt x="0" y="12392"/>
                  </a:lnTo>
                  <a:lnTo>
                    <a:pt x="12406" y="0"/>
                  </a:lnTo>
                  <a:lnTo>
                    <a:pt x="16202" y="0"/>
                  </a:lnTo>
                  <a:lnTo>
                    <a:pt x="28609" y="12392"/>
                  </a:lnTo>
                  <a:lnTo>
                    <a:pt x="28609" y="16182"/>
                  </a:lnTo>
                  <a:lnTo>
                    <a:pt x="16202" y="28575"/>
                  </a:lnTo>
                  <a:close/>
                </a:path>
                <a:path w="429259" h="28575">
                  <a:moveTo>
                    <a:pt x="73430" y="28575"/>
                  </a:moveTo>
                  <a:lnTo>
                    <a:pt x="69625" y="28575"/>
                  </a:lnTo>
                  <a:lnTo>
                    <a:pt x="67804" y="28213"/>
                  </a:lnTo>
                  <a:lnTo>
                    <a:pt x="57218" y="16182"/>
                  </a:lnTo>
                  <a:lnTo>
                    <a:pt x="57218" y="12392"/>
                  </a:lnTo>
                  <a:lnTo>
                    <a:pt x="69625" y="0"/>
                  </a:lnTo>
                  <a:lnTo>
                    <a:pt x="73430" y="0"/>
                  </a:lnTo>
                  <a:lnTo>
                    <a:pt x="85837" y="12392"/>
                  </a:lnTo>
                  <a:lnTo>
                    <a:pt x="85837" y="16182"/>
                  </a:lnTo>
                  <a:lnTo>
                    <a:pt x="73430" y="28575"/>
                  </a:lnTo>
                  <a:close/>
                </a:path>
                <a:path w="429259" h="28575">
                  <a:moveTo>
                    <a:pt x="130649" y="28575"/>
                  </a:moveTo>
                  <a:lnTo>
                    <a:pt x="126853" y="28575"/>
                  </a:lnTo>
                  <a:lnTo>
                    <a:pt x="125022" y="28213"/>
                  </a:lnTo>
                  <a:lnTo>
                    <a:pt x="114447" y="16182"/>
                  </a:lnTo>
                  <a:lnTo>
                    <a:pt x="114447" y="12392"/>
                  </a:lnTo>
                  <a:lnTo>
                    <a:pt x="126853" y="0"/>
                  </a:lnTo>
                  <a:lnTo>
                    <a:pt x="130649" y="0"/>
                  </a:lnTo>
                  <a:lnTo>
                    <a:pt x="143056" y="12392"/>
                  </a:lnTo>
                  <a:lnTo>
                    <a:pt x="143056" y="16182"/>
                  </a:lnTo>
                  <a:lnTo>
                    <a:pt x="130649" y="28575"/>
                  </a:lnTo>
                  <a:close/>
                </a:path>
                <a:path w="429259" h="28575">
                  <a:moveTo>
                    <a:pt x="187868" y="28575"/>
                  </a:moveTo>
                  <a:lnTo>
                    <a:pt x="184072" y="28575"/>
                  </a:lnTo>
                  <a:lnTo>
                    <a:pt x="182251" y="28213"/>
                  </a:lnTo>
                  <a:lnTo>
                    <a:pt x="171665" y="16182"/>
                  </a:lnTo>
                  <a:lnTo>
                    <a:pt x="171665" y="12392"/>
                  </a:lnTo>
                  <a:lnTo>
                    <a:pt x="184072" y="0"/>
                  </a:lnTo>
                  <a:lnTo>
                    <a:pt x="187868" y="0"/>
                  </a:lnTo>
                  <a:lnTo>
                    <a:pt x="200275" y="12392"/>
                  </a:lnTo>
                  <a:lnTo>
                    <a:pt x="200275" y="16182"/>
                  </a:lnTo>
                  <a:lnTo>
                    <a:pt x="187868" y="28575"/>
                  </a:lnTo>
                  <a:close/>
                </a:path>
                <a:path w="429259" h="28575">
                  <a:moveTo>
                    <a:pt x="245087" y="28575"/>
                  </a:moveTo>
                  <a:lnTo>
                    <a:pt x="241291" y="28575"/>
                  </a:lnTo>
                  <a:lnTo>
                    <a:pt x="239470" y="28213"/>
                  </a:lnTo>
                  <a:lnTo>
                    <a:pt x="228884" y="16182"/>
                  </a:lnTo>
                  <a:lnTo>
                    <a:pt x="228884" y="12392"/>
                  </a:lnTo>
                  <a:lnTo>
                    <a:pt x="241291" y="0"/>
                  </a:lnTo>
                  <a:lnTo>
                    <a:pt x="245087" y="0"/>
                  </a:lnTo>
                  <a:lnTo>
                    <a:pt x="257493" y="12392"/>
                  </a:lnTo>
                  <a:lnTo>
                    <a:pt x="257493" y="16182"/>
                  </a:lnTo>
                  <a:lnTo>
                    <a:pt x="245087" y="28575"/>
                  </a:lnTo>
                  <a:close/>
                </a:path>
                <a:path w="429259" h="28575">
                  <a:moveTo>
                    <a:pt x="302315" y="28575"/>
                  </a:moveTo>
                  <a:lnTo>
                    <a:pt x="298519" y="28575"/>
                  </a:lnTo>
                  <a:lnTo>
                    <a:pt x="296688" y="28213"/>
                  </a:lnTo>
                  <a:lnTo>
                    <a:pt x="286103" y="16182"/>
                  </a:lnTo>
                  <a:lnTo>
                    <a:pt x="286103" y="12392"/>
                  </a:lnTo>
                  <a:lnTo>
                    <a:pt x="298519" y="0"/>
                  </a:lnTo>
                  <a:lnTo>
                    <a:pt x="302315" y="0"/>
                  </a:lnTo>
                  <a:lnTo>
                    <a:pt x="314722" y="12392"/>
                  </a:lnTo>
                  <a:lnTo>
                    <a:pt x="314722" y="16182"/>
                  </a:lnTo>
                  <a:lnTo>
                    <a:pt x="302315" y="28575"/>
                  </a:lnTo>
                  <a:close/>
                </a:path>
                <a:path w="429259" h="28575">
                  <a:moveTo>
                    <a:pt x="359534" y="28575"/>
                  </a:moveTo>
                  <a:lnTo>
                    <a:pt x="355738" y="28575"/>
                  </a:lnTo>
                  <a:lnTo>
                    <a:pt x="353917" y="28213"/>
                  </a:lnTo>
                  <a:lnTo>
                    <a:pt x="343331" y="16182"/>
                  </a:lnTo>
                  <a:lnTo>
                    <a:pt x="343331" y="12392"/>
                  </a:lnTo>
                  <a:lnTo>
                    <a:pt x="355738" y="0"/>
                  </a:lnTo>
                  <a:lnTo>
                    <a:pt x="359534" y="0"/>
                  </a:lnTo>
                  <a:lnTo>
                    <a:pt x="371941" y="12392"/>
                  </a:lnTo>
                  <a:lnTo>
                    <a:pt x="371941" y="16182"/>
                  </a:lnTo>
                  <a:lnTo>
                    <a:pt x="359534" y="28575"/>
                  </a:lnTo>
                  <a:close/>
                </a:path>
                <a:path w="429259" h="28575">
                  <a:moveTo>
                    <a:pt x="416752" y="28575"/>
                  </a:moveTo>
                  <a:lnTo>
                    <a:pt x="412957" y="28575"/>
                  </a:lnTo>
                  <a:lnTo>
                    <a:pt x="411135" y="28213"/>
                  </a:lnTo>
                  <a:lnTo>
                    <a:pt x="400550" y="16182"/>
                  </a:lnTo>
                  <a:lnTo>
                    <a:pt x="400550" y="12392"/>
                  </a:lnTo>
                  <a:lnTo>
                    <a:pt x="412957" y="0"/>
                  </a:lnTo>
                  <a:lnTo>
                    <a:pt x="416752" y="0"/>
                  </a:lnTo>
                  <a:lnTo>
                    <a:pt x="429159" y="12392"/>
                  </a:lnTo>
                  <a:lnTo>
                    <a:pt x="429159" y="16182"/>
                  </a:lnTo>
                  <a:lnTo>
                    <a:pt x="416752" y="28575"/>
                  </a:lnTo>
                  <a:close/>
                </a:path>
              </a:pathLst>
            </a:custGeom>
            <a:solidFill>
              <a:srgbClr val="1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888653" y="6285383"/>
              <a:ext cx="85817" cy="1143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422069" y="6285383"/>
              <a:ext cx="85817" cy="1143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540548" y="2955495"/>
            <a:ext cx="531495" cy="867410"/>
            <a:chOff x="540548" y="2955495"/>
            <a:chExt cx="531495" cy="867410"/>
          </a:xfrm>
        </p:grpSpPr>
        <p:sp>
          <p:nvSpPr>
            <p:cNvPr id="43" name="object 43"/>
            <p:cNvSpPr/>
            <p:nvPr/>
          </p:nvSpPr>
          <p:spPr>
            <a:xfrm>
              <a:off x="604389" y="2996326"/>
              <a:ext cx="467995" cy="826135"/>
            </a:xfrm>
            <a:custGeom>
              <a:avLst/>
              <a:gdLst/>
              <a:ahLst/>
              <a:cxnLst/>
              <a:rect l="l" t="t" r="r" b="b"/>
              <a:pathLst>
                <a:path w="467994" h="826135">
                  <a:moveTo>
                    <a:pt x="467573" y="825966"/>
                  </a:moveTo>
                  <a:lnTo>
                    <a:pt x="238239" y="825966"/>
                  </a:lnTo>
                  <a:lnTo>
                    <a:pt x="238239" y="284727"/>
                  </a:lnTo>
                  <a:lnTo>
                    <a:pt x="210627" y="304781"/>
                  </a:lnTo>
                  <a:lnTo>
                    <a:pt x="156775" y="338852"/>
                  </a:lnTo>
                  <a:lnTo>
                    <a:pt x="102853" y="365758"/>
                  </a:lnTo>
                  <a:lnTo>
                    <a:pt x="37586" y="390686"/>
                  </a:lnTo>
                  <a:lnTo>
                    <a:pt x="0" y="402736"/>
                  </a:lnTo>
                  <a:lnTo>
                    <a:pt x="0" y="217705"/>
                  </a:lnTo>
                  <a:lnTo>
                    <a:pt x="54652" y="198216"/>
                  </a:lnTo>
                  <a:lnTo>
                    <a:pt x="102837" y="176853"/>
                  </a:lnTo>
                  <a:lnTo>
                    <a:pt x="144553" y="153619"/>
                  </a:lnTo>
                  <a:lnTo>
                    <a:pt x="179799" y="128518"/>
                  </a:lnTo>
                  <a:lnTo>
                    <a:pt x="210056" y="100961"/>
                  </a:lnTo>
                  <a:lnTo>
                    <a:pt x="236840" y="70354"/>
                  </a:lnTo>
                  <a:lnTo>
                    <a:pt x="260152" y="36700"/>
                  </a:lnTo>
                  <a:lnTo>
                    <a:pt x="279990" y="0"/>
                  </a:lnTo>
                  <a:lnTo>
                    <a:pt x="467573" y="0"/>
                  </a:lnTo>
                  <a:lnTo>
                    <a:pt x="467573" y="825966"/>
                  </a:lnTo>
                  <a:close/>
                </a:path>
              </a:pathLst>
            </a:custGeom>
            <a:solidFill>
              <a:srgbClr val="FF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0548" y="2955495"/>
              <a:ext cx="490855" cy="848994"/>
            </a:xfrm>
            <a:custGeom>
              <a:avLst/>
              <a:gdLst/>
              <a:ahLst/>
              <a:cxnLst/>
              <a:rect l="l" t="t" r="r" b="b"/>
              <a:pathLst>
                <a:path w="490855" h="848995">
                  <a:moveTo>
                    <a:pt x="0" y="429397"/>
                  </a:moveTo>
                  <a:lnTo>
                    <a:pt x="0" y="220786"/>
                  </a:lnTo>
                  <a:lnTo>
                    <a:pt x="7906" y="218254"/>
                  </a:lnTo>
                  <a:lnTo>
                    <a:pt x="61431" y="199157"/>
                  </a:lnTo>
                  <a:lnTo>
                    <a:pt x="108723" y="178213"/>
                  </a:lnTo>
                  <a:lnTo>
                    <a:pt x="149625" y="155494"/>
                  </a:lnTo>
                  <a:lnTo>
                    <a:pt x="183985" y="131073"/>
                  </a:lnTo>
                  <a:lnTo>
                    <a:pt x="213229" y="104415"/>
                  </a:lnTo>
                  <a:lnTo>
                    <a:pt x="239217" y="74692"/>
                  </a:lnTo>
                  <a:lnTo>
                    <a:pt x="261862" y="42018"/>
                  </a:lnTo>
                  <a:lnTo>
                    <a:pt x="281080" y="6507"/>
                  </a:lnTo>
                  <a:lnTo>
                    <a:pt x="284158" y="0"/>
                  </a:lnTo>
                  <a:lnTo>
                    <a:pt x="490373" y="0"/>
                  </a:lnTo>
                  <a:lnTo>
                    <a:pt x="490373" y="22690"/>
                  </a:lnTo>
                  <a:lnTo>
                    <a:pt x="317058" y="22690"/>
                  </a:lnTo>
                  <a:lnTo>
                    <a:pt x="326072" y="31662"/>
                  </a:lnTo>
                  <a:lnTo>
                    <a:pt x="293816" y="31662"/>
                  </a:lnTo>
                  <a:lnTo>
                    <a:pt x="286421" y="45035"/>
                  </a:lnTo>
                  <a:lnTo>
                    <a:pt x="278561" y="58032"/>
                  </a:lnTo>
                  <a:lnTo>
                    <a:pt x="270237" y="70647"/>
                  </a:lnTo>
                  <a:lnTo>
                    <a:pt x="261449" y="82874"/>
                  </a:lnTo>
                  <a:lnTo>
                    <a:pt x="279420" y="100758"/>
                  </a:lnTo>
                  <a:lnTo>
                    <a:pt x="247181" y="100758"/>
                  </a:lnTo>
                  <a:lnTo>
                    <a:pt x="237383" y="111824"/>
                  </a:lnTo>
                  <a:lnTo>
                    <a:pt x="227152" y="122493"/>
                  </a:lnTo>
                  <a:lnTo>
                    <a:pt x="216493" y="132763"/>
                  </a:lnTo>
                  <a:lnTo>
                    <a:pt x="205412" y="142631"/>
                  </a:lnTo>
                  <a:lnTo>
                    <a:pt x="219858" y="157008"/>
                  </a:lnTo>
                  <a:lnTo>
                    <a:pt x="187619" y="157008"/>
                  </a:lnTo>
                  <a:lnTo>
                    <a:pt x="175875" y="165416"/>
                  </a:lnTo>
                  <a:lnTo>
                    <a:pt x="163415" y="173623"/>
                  </a:lnTo>
                  <a:lnTo>
                    <a:pt x="150245" y="181627"/>
                  </a:lnTo>
                  <a:lnTo>
                    <a:pt x="136370" y="189428"/>
                  </a:lnTo>
                  <a:lnTo>
                    <a:pt x="147341" y="200346"/>
                  </a:lnTo>
                  <a:lnTo>
                    <a:pt x="115084" y="200346"/>
                  </a:lnTo>
                  <a:lnTo>
                    <a:pt x="101237" y="206862"/>
                  </a:lnTo>
                  <a:lnTo>
                    <a:pt x="86841" y="213212"/>
                  </a:lnTo>
                  <a:lnTo>
                    <a:pt x="71902" y="219392"/>
                  </a:lnTo>
                  <a:lnTo>
                    <a:pt x="56429" y="225397"/>
                  </a:lnTo>
                  <a:lnTo>
                    <a:pt x="64979" y="233906"/>
                  </a:lnTo>
                  <a:lnTo>
                    <a:pt x="32740" y="233906"/>
                  </a:lnTo>
                  <a:lnTo>
                    <a:pt x="26165" y="236175"/>
                  </a:lnTo>
                  <a:lnTo>
                    <a:pt x="22799" y="237273"/>
                  </a:lnTo>
                  <a:lnTo>
                    <a:pt x="22799" y="307454"/>
                  </a:lnTo>
                  <a:lnTo>
                    <a:pt x="55038" y="339538"/>
                  </a:lnTo>
                  <a:lnTo>
                    <a:pt x="22799" y="339538"/>
                  </a:lnTo>
                  <a:lnTo>
                    <a:pt x="22799" y="398660"/>
                  </a:lnTo>
                  <a:lnTo>
                    <a:pt x="91333" y="398660"/>
                  </a:lnTo>
                  <a:lnTo>
                    <a:pt x="87466" y="400233"/>
                  </a:lnTo>
                  <a:lnTo>
                    <a:pt x="52684" y="412752"/>
                  </a:lnTo>
                  <a:lnTo>
                    <a:pt x="14728" y="424931"/>
                  </a:lnTo>
                  <a:lnTo>
                    <a:pt x="0" y="429397"/>
                  </a:lnTo>
                  <a:close/>
                </a:path>
                <a:path w="490855" h="848995">
                  <a:moveTo>
                    <a:pt x="490373" y="172501"/>
                  </a:moveTo>
                  <a:lnTo>
                    <a:pt x="467573" y="172501"/>
                  </a:lnTo>
                  <a:lnTo>
                    <a:pt x="467573" y="89059"/>
                  </a:lnTo>
                  <a:lnTo>
                    <a:pt x="400884" y="22690"/>
                  </a:lnTo>
                  <a:lnTo>
                    <a:pt x="433123" y="22690"/>
                  </a:lnTo>
                  <a:lnTo>
                    <a:pt x="467573" y="56975"/>
                  </a:lnTo>
                  <a:lnTo>
                    <a:pt x="490373" y="56975"/>
                  </a:lnTo>
                  <a:lnTo>
                    <a:pt x="490373" y="172501"/>
                  </a:lnTo>
                  <a:close/>
                </a:path>
                <a:path w="490855" h="848995">
                  <a:moveTo>
                    <a:pt x="490373" y="56975"/>
                  </a:moveTo>
                  <a:lnTo>
                    <a:pt x="467573" y="56975"/>
                  </a:lnTo>
                  <a:lnTo>
                    <a:pt x="467573" y="22690"/>
                  </a:lnTo>
                  <a:lnTo>
                    <a:pt x="490373" y="22690"/>
                  </a:lnTo>
                  <a:lnTo>
                    <a:pt x="490373" y="56975"/>
                  </a:lnTo>
                  <a:close/>
                </a:path>
                <a:path w="490855" h="848995">
                  <a:moveTo>
                    <a:pt x="490373" y="288008"/>
                  </a:moveTo>
                  <a:lnTo>
                    <a:pt x="467573" y="288008"/>
                  </a:lnTo>
                  <a:lnTo>
                    <a:pt x="467573" y="204585"/>
                  </a:lnTo>
                  <a:lnTo>
                    <a:pt x="293816" y="31662"/>
                  </a:lnTo>
                  <a:lnTo>
                    <a:pt x="326072" y="31662"/>
                  </a:lnTo>
                  <a:lnTo>
                    <a:pt x="467573" y="172501"/>
                  </a:lnTo>
                  <a:lnTo>
                    <a:pt x="490373" y="172501"/>
                  </a:lnTo>
                  <a:lnTo>
                    <a:pt x="490373" y="288008"/>
                  </a:lnTo>
                  <a:close/>
                </a:path>
                <a:path w="490855" h="848995">
                  <a:moveTo>
                    <a:pt x="490373" y="403534"/>
                  </a:moveTo>
                  <a:lnTo>
                    <a:pt x="467573" y="403534"/>
                  </a:lnTo>
                  <a:lnTo>
                    <a:pt x="467573" y="320093"/>
                  </a:lnTo>
                  <a:lnTo>
                    <a:pt x="247181" y="100758"/>
                  </a:lnTo>
                  <a:lnTo>
                    <a:pt x="279420" y="100758"/>
                  </a:lnTo>
                  <a:lnTo>
                    <a:pt x="467573" y="288008"/>
                  </a:lnTo>
                  <a:lnTo>
                    <a:pt x="490373" y="288008"/>
                  </a:lnTo>
                  <a:lnTo>
                    <a:pt x="490373" y="403534"/>
                  </a:lnTo>
                  <a:close/>
                </a:path>
                <a:path w="490855" h="848995">
                  <a:moveTo>
                    <a:pt x="490373" y="519060"/>
                  </a:moveTo>
                  <a:lnTo>
                    <a:pt x="467573" y="519060"/>
                  </a:lnTo>
                  <a:lnTo>
                    <a:pt x="467573" y="435618"/>
                  </a:lnTo>
                  <a:lnTo>
                    <a:pt x="187619" y="157008"/>
                  </a:lnTo>
                  <a:lnTo>
                    <a:pt x="219858" y="157008"/>
                  </a:lnTo>
                  <a:lnTo>
                    <a:pt x="467573" y="403534"/>
                  </a:lnTo>
                  <a:lnTo>
                    <a:pt x="490373" y="403534"/>
                  </a:lnTo>
                  <a:lnTo>
                    <a:pt x="490373" y="519060"/>
                  </a:lnTo>
                  <a:close/>
                </a:path>
                <a:path w="490855" h="848995">
                  <a:moveTo>
                    <a:pt x="211495" y="336879"/>
                  </a:moveTo>
                  <a:lnTo>
                    <a:pt x="168449" y="336879"/>
                  </a:lnTo>
                  <a:lnTo>
                    <a:pt x="181014" y="329356"/>
                  </a:lnTo>
                  <a:lnTo>
                    <a:pt x="193689" y="321384"/>
                  </a:lnTo>
                  <a:lnTo>
                    <a:pt x="206468" y="312966"/>
                  </a:lnTo>
                  <a:lnTo>
                    <a:pt x="219343" y="304105"/>
                  </a:lnTo>
                  <a:lnTo>
                    <a:pt x="115084" y="200346"/>
                  </a:lnTo>
                  <a:lnTo>
                    <a:pt x="147341" y="200346"/>
                  </a:lnTo>
                  <a:lnTo>
                    <a:pt x="237988" y="290559"/>
                  </a:lnTo>
                  <a:lnTo>
                    <a:pt x="261039" y="290559"/>
                  </a:lnTo>
                  <a:lnTo>
                    <a:pt x="261039" y="313517"/>
                  </a:lnTo>
                  <a:lnTo>
                    <a:pt x="266132" y="318586"/>
                  </a:lnTo>
                  <a:lnTo>
                    <a:pt x="238239" y="318586"/>
                  </a:lnTo>
                  <a:lnTo>
                    <a:pt x="214979" y="334654"/>
                  </a:lnTo>
                  <a:lnTo>
                    <a:pt x="211495" y="336879"/>
                  </a:lnTo>
                  <a:close/>
                </a:path>
                <a:path w="490855" h="848995">
                  <a:moveTo>
                    <a:pt x="146336" y="374690"/>
                  </a:moveTo>
                  <a:lnTo>
                    <a:pt x="90360" y="374690"/>
                  </a:lnTo>
                  <a:lnTo>
                    <a:pt x="102824" y="369593"/>
                  </a:lnTo>
                  <a:lnTo>
                    <a:pt x="114737" y="364457"/>
                  </a:lnTo>
                  <a:lnTo>
                    <a:pt x="126076" y="359284"/>
                  </a:lnTo>
                  <a:lnTo>
                    <a:pt x="136817" y="354074"/>
                  </a:lnTo>
                  <a:lnTo>
                    <a:pt x="140451" y="352268"/>
                  </a:lnTo>
                  <a:lnTo>
                    <a:pt x="147770" y="348401"/>
                  </a:lnTo>
                  <a:lnTo>
                    <a:pt x="32740" y="233906"/>
                  </a:lnTo>
                  <a:lnTo>
                    <a:pt x="64979" y="233906"/>
                  </a:lnTo>
                  <a:lnTo>
                    <a:pt x="168449" y="336879"/>
                  </a:lnTo>
                  <a:lnTo>
                    <a:pt x="211495" y="336879"/>
                  </a:lnTo>
                  <a:lnTo>
                    <a:pt x="191994" y="349329"/>
                  </a:lnTo>
                  <a:lnTo>
                    <a:pt x="169336" y="362575"/>
                  </a:lnTo>
                  <a:lnTo>
                    <a:pt x="147058" y="374354"/>
                  </a:lnTo>
                  <a:lnTo>
                    <a:pt x="146336" y="374690"/>
                  </a:lnTo>
                  <a:close/>
                </a:path>
                <a:path w="490855" h="848995">
                  <a:moveTo>
                    <a:pt x="261039" y="290559"/>
                  </a:moveTo>
                  <a:lnTo>
                    <a:pt x="237988" y="290559"/>
                  </a:lnTo>
                  <a:lnTo>
                    <a:pt x="239575" y="289393"/>
                  </a:lnTo>
                  <a:lnTo>
                    <a:pt x="241162" y="288258"/>
                  </a:lnTo>
                  <a:lnTo>
                    <a:pt x="261039" y="273205"/>
                  </a:lnTo>
                  <a:lnTo>
                    <a:pt x="261039" y="290559"/>
                  </a:lnTo>
                  <a:close/>
                </a:path>
                <a:path w="490855" h="848995">
                  <a:moveTo>
                    <a:pt x="490373" y="848656"/>
                  </a:moveTo>
                  <a:lnTo>
                    <a:pt x="238239" y="848656"/>
                  </a:lnTo>
                  <a:lnTo>
                    <a:pt x="238239" y="318586"/>
                  </a:lnTo>
                  <a:lnTo>
                    <a:pt x="266132" y="318586"/>
                  </a:lnTo>
                  <a:lnTo>
                    <a:pt x="293278" y="345601"/>
                  </a:lnTo>
                  <a:lnTo>
                    <a:pt x="261039" y="345601"/>
                  </a:lnTo>
                  <a:lnTo>
                    <a:pt x="261039" y="429025"/>
                  </a:lnTo>
                  <a:lnTo>
                    <a:pt x="293278" y="461109"/>
                  </a:lnTo>
                  <a:lnTo>
                    <a:pt x="261039" y="461109"/>
                  </a:lnTo>
                  <a:lnTo>
                    <a:pt x="261039" y="544550"/>
                  </a:lnTo>
                  <a:lnTo>
                    <a:pt x="293278" y="576635"/>
                  </a:lnTo>
                  <a:lnTo>
                    <a:pt x="261039" y="576635"/>
                  </a:lnTo>
                  <a:lnTo>
                    <a:pt x="261039" y="660058"/>
                  </a:lnTo>
                  <a:lnTo>
                    <a:pt x="293293" y="692160"/>
                  </a:lnTo>
                  <a:lnTo>
                    <a:pt x="261039" y="692160"/>
                  </a:lnTo>
                  <a:lnTo>
                    <a:pt x="261039" y="775584"/>
                  </a:lnTo>
                  <a:lnTo>
                    <a:pt x="293285" y="807686"/>
                  </a:lnTo>
                  <a:lnTo>
                    <a:pt x="261039" y="807686"/>
                  </a:lnTo>
                  <a:lnTo>
                    <a:pt x="261039" y="825966"/>
                  </a:lnTo>
                  <a:lnTo>
                    <a:pt x="490373" y="825966"/>
                  </a:lnTo>
                  <a:lnTo>
                    <a:pt x="490373" y="848656"/>
                  </a:lnTo>
                  <a:close/>
                </a:path>
                <a:path w="490855" h="848995">
                  <a:moveTo>
                    <a:pt x="91333" y="398660"/>
                  </a:moveTo>
                  <a:lnTo>
                    <a:pt x="22799" y="398660"/>
                  </a:lnTo>
                  <a:lnTo>
                    <a:pt x="34332" y="394944"/>
                  </a:lnTo>
                  <a:lnTo>
                    <a:pt x="45552" y="391191"/>
                  </a:lnTo>
                  <a:lnTo>
                    <a:pt x="56461" y="387405"/>
                  </a:lnTo>
                  <a:lnTo>
                    <a:pt x="67063" y="383589"/>
                  </a:lnTo>
                  <a:lnTo>
                    <a:pt x="22799" y="339538"/>
                  </a:lnTo>
                  <a:lnTo>
                    <a:pt x="55038" y="339538"/>
                  </a:lnTo>
                  <a:lnTo>
                    <a:pt x="90360" y="374690"/>
                  </a:lnTo>
                  <a:lnTo>
                    <a:pt x="146336" y="374690"/>
                  </a:lnTo>
                  <a:lnTo>
                    <a:pt x="118962" y="387419"/>
                  </a:lnTo>
                  <a:lnTo>
                    <a:pt x="91333" y="398660"/>
                  </a:lnTo>
                  <a:close/>
                </a:path>
                <a:path w="490855" h="848995">
                  <a:moveTo>
                    <a:pt x="490373" y="634568"/>
                  </a:moveTo>
                  <a:lnTo>
                    <a:pt x="467573" y="634568"/>
                  </a:lnTo>
                  <a:lnTo>
                    <a:pt x="467573" y="551144"/>
                  </a:lnTo>
                  <a:lnTo>
                    <a:pt x="261039" y="345601"/>
                  </a:lnTo>
                  <a:lnTo>
                    <a:pt x="293278" y="345601"/>
                  </a:lnTo>
                  <a:lnTo>
                    <a:pt x="467573" y="519060"/>
                  </a:lnTo>
                  <a:lnTo>
                    <a:pt x="490373" y="519060"/>
                  </a:lnTo>
                  <a:lnTo>
                    <a:pt x="490373" y="634568"/>
                  </a:lnTo>
                  <a:close/>
                </a:path>
                <a:path w="490855" h="848995">
                  <a:moveTo>
                    <a:pt x="490373" y="750094"/>
                  </a:moveTo>
                  <a:lnTo>
                    <a:pt x="467573" y="750094"/>
                  </a:lnTo>
                  <a:lnTo>
                    <a:pt x="467573" y="666652"/>
                  </a:lnTo>
                  <a:lnTo>
                    <a:pt x="261039" y="461109"/>
                  </a:lnTo>
                  <a:lnTo>
                    <a:pt x="293278" y="461109"/>
                  </a:lnTo>
                  <a:lnTo>
                    <a:pt x="467573" y="634568"/>
                  </a:lnTo>
                  <a:lnTo>
                    <a:pt x="490373" y="634568"/>
                  </a:lnTo>
                  <a:lnTo>
                    <a:pt x="490373" y="750094"/>
                  </a:lnTo>
                  <a:close/>
                </a:path>
                <a:path w="490855" h="848995">
                  <a:moveTo>
                    <a:pt x="490373" y="825966"/>
                  </a:moveTo>
                  <a:lnTo>
                    <a:pt x="467573" y="825966"/>
                  </a:lnTo>
                  <a:lnTo>
                    <a:pt x="467573" y="782178"/>
                  </a:lnTo>
                  <a:lnTo>
                    <a:pt x="261039" y="576635"/>
                  </a:lnTo>
                  <a:lnTo>
                    <a:pt x="293278" y="576635"/>
                  </a:lnTo>
                  <a:lnTo>
                    <a:pt x="467573" y="750094"/>
                  </a:lnTo>
                  <a:lnTo>
                    <a:pt x="490373" y="750094"/>
                  </a:lnTo>
                  <a:lnTo>
                    <a:pt x="490373" y="825966"/>
                  </a:lnTo>
                  <a:close/>
                </a:path>
                <a:path w="490855" h="848995">
                  <a:moveTo>
                    <a:pt x="427728" y="825966"/>
                  </a:moveTo>
                  <a:lnTo>
                    <a:pt x="395485" y="825966"/>
                  </a:lnTo>
                  <a:lnTo>
                    <a:pt x="261039" y="692160"/>
                  </a:lnTo>
                  <a:lnTo>
                    <a:pt x="293293" y="692160"/>
                  </a:lnTo>
                  <a:lnTo>
                    <a:pt x="427728" y="825966"/>
                  </a:lnTo>
                  <a:close/>
                </a:path>
                <a:path w="490855" h="848995">
                  <a:moveTo>
                    <a:pt x="311645" y="825966"/>
                  </a:moveTo>
                  <a:lnTo>
                    <a:pt x="279402" y="825966"/>
                  </a:lnTo>
                  <a:lnTo>
                    <a:pt x="261039" y="807686"/>
                  </a:lnTo>
                  <a:lnTo>
                    <a:pt x="293285" y="807686"/>
                  </a:lnTo>
                  <a:lnTo>
                    <a:pt x="311645" y="8259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9151039" y="2932348"/>
            <a:ext cx="714375" cy="894715"/>
            <a:chOff x="9151039" y="2932348"/>
            <a:chExt cx="714375" cy="894715"/>
          </a:xfrm>
        </p:grpSpPr>
        <p:sp>
          <p:nvSpPr>
            <p:cNvPr id="46" name="object 46"/>
            <p:cNvSpPr/>
            <p:nvPr/>
          </p:nvSpPr>
          <p:spPr>
            <a:xfrm>
              <a:off x="9194348" y="2990781"/>
              <a:ext cx="671195" cy="836294"/>
            </a:xfrm>
            <a:custGeom>
              <a:avLst/>
              <a:gdLst/>
              <a:ahLst/>
              <a:cxnLst/>
              <a:rect l="l" t="t" r="r" b="b"/>
              <a:pathLst>
                <a:path w="671195" h="836295">
                  <a:moveTo>
                    <a:pt x="343498" y="835682"/>
                  </a:moveTo>
                  <a:lnTo>
                    <a:pt x="291020" y="834062"/>
                  </a:lnTo>
                  <a:lnTo>
                    <a:pt x="244395" y="829202"/>
                  </a:lnTo>
                  <a:lnTo>
                    <a:pt x="203619" y="821105"/>
                  </a:lnTo>
                  <a:lnTo>
                    <a:pt x="138118" y="795321"/>
                  </a:lnTo>
                  <a:lnTo>
                    <a:pt x="85490" y="757429"/>
                  </a:lnTo>
                  <a:lnTo>
                    <a:pt x="43991" y="707438"/>
                  </a:lnTo>
                  <a:lnTo>
                    <a:pt x="12272" y="644735"/>
                  </a:lnTo>
                  <a:lnTo>
                    <a:pt x="0" y="608571"/>
                  </a:lnTo>
                  <a:lnTo>
                    <a:pt x="225495" y="578794"/>
                  </a:lnTo>
                  <a:lnTo>
                    <a:pt x="233058" y="610102"/>
                  </a:lnTo>
                  <a:lnTo>
                    <a:pt x="242454" y="636207"/>
                  </a:lnTo>
                  <a:lnTo>
                    <a:pt x="266769" y="672799"/>
                  </a:lnTo>
                  <a:lnTo>
                    <a:pt x="317293" y="697339"/>
                  </a:lnTo>
                  <a:lnTo>
                    <a:pt x="337948" y="698977"/>
                  </a:lnTo>
                  <a:lnTo>
                    <a:pt x="359708" y="696909"/>
                  </a:lnTo>
                  <a:lnTo>
                    <a:pt x="397524" y="680370"/>
                  </a:lnTo>
                  <a:lnTo>
                    <a:pt x="426787" y="647987"/>
                  </a:lnTo>
                  <a:lnTo>
                    <a:pt x="441886" y="603891"/>
                  </a:lnTo>
                  <a:lnTo>
                    <a:pt x="443774" y="577701"/>
                  </a:lnTo>
                  <a:lnTo>
                    <a:pt x="441956" y="551175"/>
                  </a:lnTo>
                  <a:lnTo>
                    <a:pt x="427409" y="507636"/>
                  </a:lnTo>
                  <a:lnTo>
                    <a:pt x="398845" y="477103"/>
                  </a:lnTo>
                  <a:lnTo>
                    <a:pt x="359367" y="461658"/>
                  </a:lnTo>
                  <a:lnTo>
                    <a:pt x="335733" y="459727"/>
                  </a:lnTo>
                  <a:lnTo>
                    <a:pt x="321190" y="460557"/>
                  </a:lnTo>
                  <a:lnTo>
                    <a:pt x="304155" y="463044"/>
                  </a:lnTo>
                  <a:lnTo>
                    <a:pt x="284625" y="467185"/>
                  </a:lnTo>
                  <a:lnTo>
                    <a:pt x="262603" y="472976"/>
                  </a:lnTo>
                  <a:lnTo>
                    <a:pt x="274249" y="312558"/>
                  </a:lnTo>
                  <a:lnTo>
                    <a:pt x="283145" y="313764"/>
                  </a:lnTo>
                  <a:lnTo>
                    <a:pt x="291003" y="314625"/>
                  </a:lnTo>
                  <a:lnTo>
                    <a:pt x="297825" y="315141"/>
                  </a:lnTo>
                  <a:lnTo>
                    <a:pt x="303609" y="315313"/>
                  </a:lnTo>
                  <a:lnTo>
                    <a:pt x="324847" y="313556"/>
                  </a:lnTo>
                  <a:lnTo>
                    <a:pt x="361830" y="299497"/>
                  </a:lnTo>
                  <a:lnTo>
                    <a:pt x="390537" y="272489"/>
                  </a:lnTo>
                  <a:lnTo>
                    <a:pt x="407216" y="220500"/>
                  </a:lnTo>
                  <a:lnTo>
                    <a:pt x="405830" y="202969"/>
                  </a:lnTo>
                  <a:lnTo>
                    <a:pt x="385054" y="161510"/>
                  </a:lnTo>
                  <a:lnTo>
                    <a:pt x="342453" y="140839"/>
                  </a:lnTo>
                  <a:lnTo>
                    <a:pt x="324105" y="139460"/>
                  </a:lnTo>
                  <a:lnTo>
                    <a:pt x="305093" y="140961"/>
                  </a:lnTo>
                  <a:lnTo>
                    <a:pt x="259285" y="163452"/>
                  </a:lnTo>
                  <a:lnTo>
                    <a:pt x="238368" y="196456"/>
                  </a:lnTo>
                  <a:lnTo>
                    <a:pt x="225495" y="247504"/>
                  </a:lnTo>
                  <a:lnTo>
                    <a:pt x="12181" y="209472"/>
                  </a:lnTo>
                  <a:lnTo>
                    <a:pt x="28542" y="161725"/>
                  </a:lnTo>
                  <a:lnTo>
                    <a:pt x="51033" y="119902"/>
                  </a:lnTo>
                  <a:lnTo>
                    <a:pt x="79654" y="83999"/>
                  </a:lnTo>
                  <a:lnTo>
                    <a:pt x="114404" y="54013"/>
                  </a:lnTo>
                  <a:lnTo>
                    <a:pt x="156150" y="30386"/>
                  </a:lnTo>
                  <a:lnTo>
                    <a:pt x="205753" y="13506"/>
                  </a:lnTo>
                  <a:lnTo>
                    <a:pt x="263215" y="3377"/>
                  </a:lnTo>
                  <a:lnTo>
                    <a:pt x="328535" y="0"/>
                  </a:lnTo>
                  <a:lnTo>
                    <a:pt x="388613" y="2360"/>
                  </a:lnTo>
                  <a:lnTo>
                    <a:pt x="441644" y="9440"/>
                  </a:lnTo>
                  <a:lnTo>
                    <a:pt x="487629" y="21239"/>
                  </a:lnTo>
                  <a:lnTo>
                    <a:pt x="526567" y="37756"/>
                  </a:lnTo>
                  <a:lnTo>
                    <a:pt x="558460" y="58989"/>
                  </a:lnTo>
                  <a:lnTo>
                    <a:pt x="589480" y="90373"/>
                  </a:lnTo>
                  <a:lnTo>
                    <a:pt x="611642" y="125547"/>
                  </a:lnTo>
                  <a:lnTo>
                    <a:pt x="624941" y="164512"/>
                  </a:lnTo>
                  <a:lnTo>
                    <a:pt x="629375" y="207269"/>
                  </a:lnTo>
                  <a:lnTo>
                    <a:pt x="627574" y="232838"/>
                  </a:lnTo>
                  <a:lnTo>
                    <a:pt x="613169" y="280241"/>
                  </a:lnTo>
                  <a:lnTo>
                    <a:pt x="584322" y="322657"/>
                  </a:lnTo>
                  <a:lnTo>
                    <a:pt x="540836" y="359866"/>
                  </a:lnTo>
                  <a:lnTo>
                    <a:pt x="513591" y="376501"/>
                  </a:lnTo>
                  <a:lnTo>
                    <a:pt x="535746" y="382527"/>
                  </a:lnTo>
                  <a:lnTo>
                    <a:pt x="571758" y="396036"/>
                  </a:lnTo>
                  <a:lnTo>
                    <a:pt x="604702" y="416899"/>
                  </a:lnTo>
                  <a:lnTo>
                    <a:pt x="636141" y="449557"/>
                  </a:lnTo>
                  <a:lnTo>
                    <a:pt x="658308" y="490070"/>
                  </a:lnTo>
                  <a:lnTo>
                    <a:pt x="669532" y="538451"/>
                  </a:lnTo>
                  <a:lnTo>
                    <a:pt x="670935" y="565585"/>
                  </a:lnTo>
                  <a:lnTo>
                    <a:pt x="668612" y="600504"/>
                  </a:lnTo>
                  <a:lnTo>
                    <a:pt x="650044" y="668167"/>
                  </a:lnTo>
                  <a:lnTo>
                    <a:pt x="613206" y="731440"/>
                  </a:lnTo>
                  <a:lnTo>
                    <a:pt x="559745" y="781323"/>
                  </a:lnTo>
                  <a:lnTo>
                    <a:pt x="526885" y="800685"/>
                  </a:lnTo>
                  <a:lnTo>
                    <a:pt x="489243" y="815999"/>
                  </a:lnTo>
                  <a:lnTo>
                    <a:pt x="446129" y="826935"/>
                  </a:lnTo>
                  <a:lnTo>
                    <a:pt x="397546" y="833496"/>
                  </a:lnTo>
                  <a:lnTo>
                    <a:pt x="343498" y="835682"/>
                  </a:lnTo>
                  <a:close/>
                </a:path>
              </a:pathLst>
            </a:custGeom>
            <a:solidFill>
              <a:srgbClr val="FF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151039" y="2932348"/>
              <a:ext cx="697230" cy="857250"/>
            </a:xfrm>
            <a:custGeom>
              <a:avLst/>
              <a:gdLst/>
              <a:ahLst/>
              <a:cxnLst/>
              <a:rect l="l" t="t" r="r" b="b"/>
              <a:pathLst>
                <a:path w="697229" h="857250">
                  <a:moveTo>
                    <a:pt x="249604" y="271780"/>
                  </a:moveTo>
                  <a:lnTo>
                    <a:pt x="12712" y="228600"/>
                  </a:lnTo>
                  <a:lnTo>
                    <a:pt x="15794" y="217170"/>
                  </a:lnTo>
                  <a:lnTo>
                    <a:pt x="32815" y="167640"/>
                  </a:lnTo>
                  <a:lnTo>
                    <a:pt x="56317" y="124460"/>
                  </a:lnTo>
                  <a:lnTo>
                    <a:pt x="86204" y="86360"/>
                  </a:lnTo>
                  <a:lnTo>
                    <a:pt x="122383" y="55880"/>
                  </a:lnTo>
                  <a:lnTo>
                    <a:pt x="156314" y="35560"/>
                  </a:lnTo>
                  <a:lnTo>
                    <a:pt x="195452" y="19050"/>
                  </a:lnTo>
                  <a:lnTo>
                    <a:pt x="239698" y="8890"/>
                  </a:lnTo>
                  <a:lnTo>
                    <a:pt x="288954" y="1270"/>
                  </a:lnTo>
                  <a:lnTo>
                    <a:pt x="343122" y="0"/>
                  </a:lnTo>
                  <a:lnTo>
                    <a:pt x="404635" y="1270"/>
                  </a:lnTo>
                  <a:lnTo>
                    <a:pt x="459221" y="8890"/>
                  </a:lnTo>
                  <a:lnTo>
                    <a:pt x="506771" y="21590"/>
                  </a:lnTo>
                  <a:lnTo>
                    <a:pt x="354754" y="21590"/>
                  </a:lnTo>
                  <a:lnTo>
                    <a:pt x="356027" y="22860"/>
                  </a:lnTo>
                  <a:lnTo>
                    <a:pt x="302835" y="22860"/>
                  </a:lnTo>
                  <a:lnTo>
                    <a:pt x="283536" y="25400"/>
                  </a:lnTo>
                  <a:lnTo>
                    <a:pt x="264982" y="26670"/>
                  </a:lnTo>
                  <a:lnTo>
                    <a:pt x="247176" y="30480"/>
                  </a:lnTo>
                  <a:lnTo>
                    <a:pt x="252331" y="35560"/>
                  </a:lnTo>
                  <a:lnTo>
                    <a:pt x="220916" y="35560"/>
                  </a:lnTo>
                  <a:lnTo>
                    <a:pt x="204552" y="40640"/>
                  </a:lnTo>
                  <a:lnTo>
                    <a:pt x="189021" y="45720"/>
                  </a:lnTo>
                  <a:lnTo>
                    <a:pt x="174323" y="52070"/>
                  </a:lnTo>
                  <a:lnTo>
                    <a:pt x="160461" y="58420"/>
                  </a:lnTo>
                  <a:lnTo>
                    <a:pt x="173174" y="71120"/>
                  </a:lnTo>
                  <a:lnTo>
                    <a:pt x="138799" y="71120"/>
                  </a:lnTo>
                  <a:lnTo>
                    <a:pt x="137165" y="72390"/>
                  </a:lnTo>
                  <a:lnTo>
                    <a:pt x="135608" y="73660"/>
                  </a:lnTo>
                  <a:lnTo>
                    <a:pt x="124930" y="82550"/>
                  </a:lnTo>
                  <a:lnTo>
                    <a:pt x="114779" y="90170"/>
                  </a:lnTo>
                  <a:lnTo>
                    <a:pt x="105155" y="100330"/>
                  </a:lnTo>
                  <a:lnTo>
                    <a:pt x="96054" y="109220"/>
                  </a:lnTo>
                  <a:lnTo>
                    <a:pt x="113878" y="127000"/>
                  </a:lnTo>
                  <a:lnTo>
                    <a:pt x="81817" y="127000"/>
                  </a:lnTo>
                  <a:lnTo>
                    <a:pt x="73379" y="139700"/>
                  </a:lnTo>
                  <a:lnTo>
                    <a:pt x="65594" y="152400"/>
                  </a:lnTo>
                  <a:lnTo>
                    <a:pt x="58471" y="166370"/>
                  </a:lnTo>
                  <a:lnTo>
                    <a:pt x="52016" y="180340"/>
                  </a:lnTo>
                  <a:lnTo>
                    <a:pt x="76398" y="204470"/>
                  </a:lnTo>
                  <a:lnTo>
                    <a:pt x="43379" y="204470"/>
                  </a:lnTo>
                  <a:lnTo>
                    <a:pt x="41804" y="208280"/>
                  </a:lnTo>
                  <a:lnTo>
                    <a:pt x="41078" y="210820"/>
                  </a:lnTo>
                  <a:lnTo>
                    <a:pt x="52706" y="213360"/>
                  </a:lnTo>
                  <a:lnTo>
                    <a:pt x="85381" y="213360"/>
                  </a:lnTo>
                  <a:lnTo>
                    <a:pt x="91797" y="219710"/>
                  </a:lnTo>
                  <a:lnTo>
                    <a:pt x="193457" y="238760"/>
                  </a:lnTo>
                  <a:lnTo>
                    <a:pt x="225912" y="238760"/>
                  </a:lnTo>
                  <a:lnTo>
                    <a:pt x="231005" y="243840"/>
                  </a:lnTo>
                  <a:lnTo>
                    <a:pt x="254413" y="243840"/>
                  </a:lnTo>
                  <a:lnTo>
                    <a:pt x="251306" y="260350"/>
                  </a:lnTo>
                  <a:lnTo>
                    <a:pt x="249604" y="271780"/>
                  </a:lnTo>
                  <a:close/>
                </a:path>
                <a:path w="697229" h="857250">
                  <a:moveTo>
                    <a:pt x="642305" y="284480"/>
                  </a:moveTo>
                  <a:lnTo>
                    <a:pt x="618256" y="284480"/>
                  </a:lnTo>
                  <a:lnTo>
                    <a:pt x="624509" y="267970"/>
                  </a:lnTo>
                  <a:lnTo>
                    <a:pt x="629000" y="252730"/>
                  </a:lnTo>
                  <a:lnTo>
                    <a:pt x="631709" y="234950"/>
                  </a:lnTo>
                  <a:lnTo>
                    <a:pt x="632546" y="219710"/>
                  </a:lnTo>
                  <a:lnTo>
                    <a:pt x="632566" y="215900"/>
                  </a:lnTo>
                  <a:lnTo>
                    <a:pt x="445935" y="29210"/>
                  </a:lnTo>
                  <a:lnTo>
                    <a:pt x="402691" y="24130"/>
                  </a:lnTo>
                  <a:lnTo>
                    <a:pt x="354754" y="21590"/>
                  </a:lnTo>
                  <a:lnTo>
                    <a:pt x="506771" y="21590"/>
                  </a:lnTo>
                  <a:lnTo>
                    <a:pt x="547178" y="39370"/>
                  </a:lnTo>
                  <a:lnTo>
                    <a:pt x="487544" y="39370"/>
                  </a:lnTo>
                  <a:lnTo>
                    <a:pt x="628949" y="180340"/>
                  </a:lnTo>
                  <a:lnTo>
                    <a:pt x="651377" y="180340"/>
                  </a:lnTo>
                  <a:lnTo>
                    <a:pt x="655309" y="218440"/>
                  </a:lnTo>
                  <a:lnTo>
                    <a:pt x="653375" y="245110"/>
                  </a:lnTo>
                  <a:lnTo>
                    <a:pt x="647591" y="270510"/>
                  </a:lnTo>
                  <a:lnTo>
                    <a:pt x="642305" y="284480"/>
                  </a:lnTo>
                  <a:close/>
                </a:path>
                <a:path w="697229" h="857250">
                  <a:moveTo>
                    <a:pt x="600297" y="347980"/>
                  </a:moveTo>
                  <a:lnTo>
                    <a:pt x="566720" y="347980"/>
                  </a:lnTo>
                  <a:lnTo>
                    <a:pt x="578112" y="337820"/>
                  </a:lnTo>
                  <a:lnTo>
                    <a:pt x="588439" y="327660"/>
                  </a:lnTo>
                  <a:lnTo>
                    <a:pt x="597665" y="317500"/>
                  </a:lnTo>
                  <a:lnTo>
                    <a:pt x="605757" y="306070"/>
                  </a:lnTo>
                  <a:lnTo>
                    <a:pt x="606115" y="306070"/>
                  </a:lnTo>
                  <a:lnTo>
                    <a:pt x="606433" y="304800"/>
                  </a:lnTo>
                  <a:lnTo>
                    <a:pt x="606787" y="304800"/>
                  </a:lnTo>
                  <a:lnTo>
                    <a:pt x="322875" y="22860"/>
                  </a:lnTo>
                  <a:lnTo>
                    <a:pt x="356027" y="22860"/>
                  </a:lnTo>
                  <a:lnTo>
                    <a:pt x="618256" y="284480"/>
                  </a:lnTo>
                  <a:lnTo>
                    <a:pt x="642305" y="284480"/>
                  </a:lnTo>
                  <a:lnTo>
                    <a:pt x="637981" y="295910"/>
                  </a:lnTo>
                  <a:lnTo>
                    <a:pt x="624569" y="318770"/>
                  </a:lnTo>
                  <a:lnTo>
                    <a:pt x="611235" y="336550"/>
                  </a:lnTo>
                  <a:lnTo>
                    <a:pt x="600297" y="347980"/>
                  </a:lnTo>
                  <a:close/>
                </a:path>
                <a:path w="697229" h="857250">
                  <a:moveTo>
                    <a:pt x="311798" y="165100"/>
                  </a:moveTo>
                  <a:lnTo>
                    <a:pt x="267246" y="165100"/>
                  </a:lnTo>
                  <a:lnTo>
                    <a:pt x="279653" y="154940"/>
                  </a:lnTo>
                  <a:lnTo>
                    <a:pt x="293480" y="147320"/>
                  </a:lnTo>
                  <a:lnTo>
                    <a:pt x="308686" y="142240"/>
                  </a:lnTo>
                  <a:lnTo>
                    <a:pt x="325235" y="139700"/>
                  </a:lnTo>
                  <a:lnTo>
                    <a:pt x="220916" y="35560"/>
                  </a:lnTo>
                  <a:lnTo>
                    <a:pt x="252331" y="35560"/>
                  </a:lnTo>
                  <a:lnTo>
                    <a:pt x="358017" y="139700"/>
                  </a:lnTo>
                  <a:lnTo>
                    <a:pt x="372405" y="143510"/>
                  </a:lnTo>
                  <a:lnTo>
                    <a:pt x="385495" y="148590"/>
                  </a:lnTo>
                  <a:lnTo>
                    <a:pt x="397256" y="154940"/>
                  </a:lnTo>
                  <a:lnTo>
                    <a:pt x="404685" y="161290"/>
                  </a:lnTo>
                  <a:lnTo>
                    <a:pt x="338692" y="161290"/>
                  </a:lnTo>
                  <a:lnTo>
                    <a:pt x="321828" y="162560"/>
                  </a:lnTo>
                  <a:lnTo>
                    <a:pt x="311798" y="165100"/>
                  </a:lnTo>
                  <a:close/>
                </a:path>
                <a:path w="697229" h="857250">
                  <a:moveTo>
                    <a:pt x="651377" y="180340"/>
                  </a:moveTo>
                  <a:lnTo>
                    <a:pt x="628949" y="180340"/>
                  </a:lnTo>
                  <a:lnTo>
                    <a:pt x="620593" y="151130"/>
                  </a:lnTo>
                  <a:lnTo>
                    <a:pt x="607318" y="124460"/>
                  </a:lnTo>
                  <a:lnTo>
                    <a:pt x="565781" y="78740"/>
                  </a:lnTo>
                  <a:lnTo>
                    <a:pt x="531096" y="55880"/>
                  </a:lnTo>
                  <a:lnTo>
                    <a:pt x="487544" y="39370"/>
                  </a:lnTo>
                  <a:lnTo>
                    <a:pt x="547178" y="39370"/>
                  </a:lnTo>
                  <a:lnTo>
                    <a:pt x="580336" y="60960"/>
                  </a:lnTo>
                  <a:lnTo>
                    <a:pt x="613038" y="93980"/>
                  </a:lnTo>
                  <a:lnTo>
                    <a:pt x="636478" y="130810"/>
                  </a:lnTo>
                  <a:lnTo>
                    <a:pt x="650590" y="172720"/>
                  </a:lnTo>
                  <a:lnTo>
                    <a:pt x="651377" y="180340"/>
                  </a:lnTo>
                  <a:close/>
                </a:path>
                <a:path w="697229" h="857250">
                  <a:moveTo>
                    <a:pt x="254413" y="243840"/>
                  </a:moveTo>
                  <a:lnTo>
                    <a:pt x="231005" y="243840"/>
                  </a:lnTo>
                  <a:lnTo>
                    <a:pt x="235064" y="226060"/>
                  </a:lnTo>
                  <a:lnTo>
                    <a:pt x="240039" y="209550"/>
                  </a:lnTo>
                  <a:lnTo>
                    <a:pt x="245945" y="194310"/>
                  </a:lnTo>
                  <a:lnTo>
                    <a:pt x="252795" y="182880"/>
                  </a:lnTo>
                  <a:lnTo>
                    <a:pt x="140392" y="71120"/>
                  </a:lnTo>
                  <a:lnTo>
                    <a:pt x="173174" y="71120"/>
                  </a:lnTo>
                  <a:lnTo>
                    <a:pt x="267246" y="165100"/>
                  </a:lnTo>
                  <a:lnTo>
                    <a:pt x="311798" y="165100"/>
                  </a:lnTo>
                  <a:lnTo>
                    <a:pt x="271579" y="195580"/>
                  </a:lnTo>
                  <a:lnTo>
                    <a:pt x="256324" y="233680"/>
                  </a:lnTo>
                  <a:lnTo>
                    <a:pt x="254413" y="243840"/>
                  </a:lnTo>
                  <a:close/>
                </a:path>
                <a:path w="697229" h="857250">
                  <a:moveTo>
                    <a:pt x="225912" y="238760"/>
                  </a:moveTo>
                  <a:lnTo>
                    <a:pt x="193457" y="238760"/>
                  </a:lnTo>
                  <a:lnTo>
                    <a:pt x="81817" y="127000"/>
                  </a:lnTo>
                  <a:lnTo>
                    <a:pt x="113878" y="127000"/>
                  </a:lnTo>
                  <a:lnTo>
                    <a:pt x="225912" y="238760"/>
                  </a:lnTo>
                  <a:close/>
                </a:path>
                <a:path w="697229" h="857250">
                  <a:moveTo>
                    <a:pt x="418503" y="314960"/>
                  </a:moveTo>
                  <a:lnTo>
                    <a:pt x="318196" y="314960"/>
                  </a:lnTo>
                  <a:lnTo>
                    <a:pt x="337330" y="313690"/>
                  </a:lnTo>
                  <a:lnTo>
                    <a:pt x="354651" y="308610"/>
                  </a:lnTo>
                  <a:lnTo>
                    <a:pt x="395826" y="276860"/>
                  </a:lnTo>
                  <a:lnTo>
                    <a:pt x="410456" y="231140"/>
                  </a:lnTo>
                  <a:lnTo>
                    <a:pt x="409295" y="215900"/>
                  </a:lnTo>
                  <a:lnTo>
                    <a:pt x="391612" y="180340"/>
                  </a:lnTo>
                  <a:lnTo>
                    <a:pt x="354855" y="162560"/>
                  </a:lnTo>
                  <a:lnTo>
                    <a:pt x="338692" y="161290"/>
                  </a:lnTo>
                  <a:lnTo>
                    <a:pt x="404685" y="161290"/>
                  </a:lnTo>
                  <a:lnTo>
                    <a:pt x="428676" y="199390"/>
                  </a:lnTo>
                  <a:lnTo>
                    <a:pt x="431838" y="213360"/>
                  </a:lnTo>
                  <a:lnTo>
                    <a:pt x="464922" y="246380"/>
                  </a:lnTo>
                  <a:lnTo>
                    <a:pt x="432105" y="246380"/>
                  </a:lnTo>
                  <a:lnTo>
                    <a:pt x="428729" y="261620"/>
                  </a:lnTo>
                  <a:lnTo>
                    <a:pt x="422998" y="275590"/>
                  </a:lnTo>
                  <a:lnTo>
                    <a:pt x="414925" y="288290"/>
                  </a:lnTo>
                  <a:lnTo>
                    <a:pt x="404520" y="300990"/>
                  </a:lnTo>
                  <a:lnTo>
                    <a:pt x="418503" y="314960"/>
                  </a:lnTo>
                  <a:close/>
                </a:path>
                <a:path w="697229" h="857250">
                  <a:moveTo>
                    <a:pt x="85381" y="213360"/>
                  </a:moveTo>
                  <a:lnTo>
                    <a:pt x="52706" y="213360"/>
                  </a:lnTo>
                  <a:lnTo>
                    <a:pt x="43379" y="204470"/>
                  </a:lnTo>
                  <a:lnTo>
                    <a:pt x="76398" y="204470"/>
                  </a:lnTo>
                  <a:lnTo>
                    <a:pt x="85381" y="213360"/>
                  </a:lnTo>
                  <a:close/>
                </a:path>
                <a:path w="697229" h="857250">
                  <a:moveTo>
                    <a:pt x="696542" y="570230"/>
                  </a:moveTo>
                  <a:lnTo>
                    <a:pt x="674017" y="570230"/>
                  </a:lnTo>
                  <a:lnTo>
                    <a:pt x="672234" y="546100"/>
                  </a:lnTo>
                  <a:lnTo>
                    <a:pt x="668163" y="524510"/>
                  </a:lnTo>
                  <a:lnTo>
                    <a:pt x="653149" y="485140"/>
                  </a:lnTo>
                  <a:lnTo>
                    <a:pt x="627900" y="450850"/>
                  </a:lnTo>
                  <a:lnTo>
                    <a:pt x="594233" y="424180"/>
                  </a:lnTo>
                  <a:lnTo>
                    <a:pt x="546698" y="403860"/>
                  </a:lnTo>
                  <a:lnTo>
                    <a:pt x="497330" y="391160"/>
                  </a:lnTo>
                  <a:lnTo>
                    <a:pt x="522682" y="377190"/>
                  </a:lnTo>
                  <a:lnTo>
                    <a:pt x="529424" y="373380"/>
                  </a:lnTo>
                  <a:lnTo>
                    <a:pt x="535952" y="369570"/>
                  </a:lnTo>
                  <a:lnTo>
                    <a:pt x="542267" y="365760"/>
                  </a:lnTo>
                  <a:lnTo>
                    <a:pt x="548371" y="361950"/>
                  </a:lnTo>
                  <a:lnTo>
                    <a:pt x="432105" y="246380"/>
                  </a:lnTo>
                  <a:lnTo>
                    <a:pt x="464922" y="246380"/>
                  </a:lnTo>
                  <a:lnTo>
                    <a:pt x="566720" y="347980"/>
                  </a:lnTo>
                  <a:lnTo>
                    <a:pt x="600297" y="347980"/>
                  </a:lnTo>
                  <a:lnTo>
                    <a:pt x="595436" y="353060"/>
                  </a:lnTo>
                  <a:lnTo>
                    <a:pt x="577209" y="368300"/>
                  </a:lnTo>
                  <a:lnTo>
                    <a:pt x="556595" y="383540"/>
                  </a:lnTo>
                  <a:lnTo>
                    <a:pt x="571166" y="388620"/>
                  </a:lnTo>
                  <a:lnTo>
                    <a:pt x="606183" y="405130"/>
                  </a:lnTo>
                  <a:lnTo>
                    <a:pt x="644345" y="435610"/>
                  </a:lnTo>
                  <a:lnTo>
                    <a:pt x="673023" y="473710"/>
                  </a:lnTo>
                  <a:lnTo>
                    <a:pt x="690876" y="520700"/>
                  </a:lnTo>
                  <a:lnTo>
                    <a:pt x="695367" y="547370"/>
                  </a:lnTo>
                  <a:lnTo>
                    <a:pt x="696542" y="570230"/>
                  </a:lnTo>
                  <a:close/>
                </a:path>
                <a:path w="697229" h="857250">
                  <a:moveTo>
                    <a:pt x="264708" y="499110"/>
                  </a:moveTo>
                  <a:lnTo>
                    <a:pt x="278397" y="309880"/>
                  </a:lnTo>
                  <a:lnTo>
                    <a:pt x="290488" y="312420"/>
                  </a:lnTo>
                  <a:lnTo>
                    <a:pt x="298933" y="313690"/>
                  </a:lnTo>
                  <a:lnTo>
                    <a:pt x="306382" y="313690"/>
                  </a:lnTo>
                  <a:lnTo>
                    <a:pt x="312811" y="314960"/>
                  </a:lnTo>
                  <a:lnTo>
                    <a:pt x="418503" y="314960"/>
                  </a:lnTo>
                  <a:lnTo>
                    <a:pt x="419774" y="316230"/>
                  </a:lnTo>
                  <a:lnTo>
                    <a:pt x="387305" y="316230"/>
                  </a:lnTo>
                  <a:lnTo>
                    <a:pt x="373311" y="325120"/>
                  </a:lnTo>
                  <a:lnTo>
                    <a:pt x="358185" y="331470"/>
                  </a:lnTo>
                  <a:lnTo>
                    <a:pt x="341961" y="335280"/>
                  </a:lnTo>
                  <a:lnTo>
                    <a:pt x="324668" y="336550"/>
                  </a:lnTo>
                  <a:lnTo>
                    <a:pt x="331033" y="342900"/>
                  </a:lnTo>
                  <a:lnTo>
                    <a:pt x="298766" y="342900"/>
                  </a:lnTo>
                  <a:lnTo>
                    <a:pt x="293147" y="420370"/>
                  </a:lnTo>
                  <a:lnTo>
                    <a:pt x="323959" y="450850"/>
                  </a:lnTo>
                  <a:lnTo>
                    <a:pt x="290982" y="450850"/>
                  </a:lnTo>
                  <a:lnTo>
                    <a:pt x="289671" y="468630"/>
                  </a:lnTo>
                  <a:lnTo>
                    <a:pt x="401774" y="468630"/>
                  </a:lnTo>
                  <a:lnTo>
                    <a:pt x="419952" y="478790"/>
                  </a:lnTo>
                  <a:lnTo>
                    <a:pt x="422885" y="481330"/>
                  </a:lnTo>
                  <a:lnTo>
                    <a:pt x="350338" y="481330"/>
                  </a:lnTo>
                  <a:lnTo>
                    <a:pt x="336597" y="482600"/>
                  </a:lnTo>
                  <a:lnTo>
                    <a:pt x="320303" y="485140"/>
                  </a:lnTo>
                  <a:lnTo>
                    <a:pt x="301519" y="488950"/>
                  </a:lnTo>
                  <a:lnTo>
                    <a:pt x="280308" y="494030"/>
                  </a:lnTo>
                  <a:lnTo>
                    <a:pt x="264708" y="499110"/>
                  </a:lnTo>
                  <a:close/>
                </a:path>
                <a:path w="697229" h="857250">
                  <a:moveTo>
                    <a:pt x="680269" y="668020"/>
                  </a:moveTo>
                  <a:lnTo>
                    <a:pt x="656907" y="668020"/>
                  </a:lnTo>
                  <a:lnTo>
                    <a:pt x="662680" y="651510"/>
                  </a:lnTo>
                  <a:lnTo>
                    <a:pt x="667285" y="635000"/>
                  </a:lnTo>
                  <a:lnTo>
                    <a:pt x="670716" y="617220"/>
                  </a:lnTo>
                  <a:lnTo>
                    <a:pt x="672969" y="600710"/>
                  </a:lnTo>
                  <a:lnTo>
                    <a:pt x="387305" y="316230"/>
                  </a:lnTo>
                  <a:lnTo>
                    <a:pt x="419774" y="316230"/>
                  </a:lnTo>
                  <a:lnTo>
                    <a:pt x="674017" y="570230"/>
                  </a:lnTo>
                  <a:lnTo>
                    <a:pt x="696542" y="570230"/>
                  </a:lnTo>
                  <a:lnTo>
                    <a:pt x="696869" y="576580"/>
                  </a:lnTo>
                  <a:lnTo>
                    <a:pt x="694438" y="612140"/>
                  </a:lnTo>
                  <a:lnTo>
                    <a:pt x="687168" y="647700"/>
                  </a:lnTo>
                  <a:lnTo>
                    <a:pt x="680269" y="668020"/>
                  </a:lnTo>
                  <a:close/>
                </a:path>
                <a:path w="697229" h="857250">
                  <a:moveTo>
                    <a:pt x="642761" y="740410"/>
                  </a:moveTo>
                  <a:lnTo>
                    <a:pt x="614430" y="740410"/>
                  </a:lnTo>
                  <a:lnTo>
                    <a:pt x="620983" y="731520"/>
                  </a:lnTo>
                  <a:lnTo>
                    <a:pt x="627201" y="723900"/>
                  </a:lnTo>
                  <a:lnTo>
                    <a:pt x="633061" y="715010"/>
                  </a:lnTo>
                  <a:lnTo>
                    <a:pt x="638539" y="706120"/>
                  </a:lnTo>
                  <a:lnTo>
                    <a:pt x="641607" y="701040"/>
                  </a:lnTo>
                  <a:lnTo>
                    <a:pt x="644480" y="694690"/>
                  </a:lnTo>
                  <a:lnTo>
                    <a:pt x="647158" y="689610"/>
                  </a:lnTo>
                  <a:lnTo>
                    <a:pt x="298766" y="342900"/>
                  </a:lnTo>
                  <a:lnTo>
                    <a:pt x="331033" y="342900"/>
                  </a:lnTo>
                  <a:lnTo>
                    <a:pt x="656907" y="668020"/>
                  </a:lnTo>
                  <a:lnTo>
                    <a:pt x="680269" y="668020"/>
                  </a:lnTo>
                  <a:lnTo>
                    <a:pt x="675095" y="683260"/>
                  </a:lnTo>
                  <a:lnTo>
                    <a:pt x="658254" y="717550"/>
                  </a:lnTo>
                  <a:lnTo>
                    <a:pt x="642761" y="740410"/>
                  </a:lnTo>
                  <a:close/>
                </a:path>
                <a:path w="697229" h="857250">
                  <a:moveTo>
                    <a:pt x="401774" y="468630"/>
                  </a:moveTo>
                  <a:lnTo>
                    <a:pt x="289671" y="468630"/>
                  </a:lnTo>
                  <a:lnTo>
                    <a:pt x="295203" y="467360"/>
                  </a:lnTo>
                  <a:lnTo>
                    <a:pt x="300468" y="466090"/>
                  </a:lnTo>
                  <a:lnTo>
                    <a:pt x="305519" y="464820"/>
                  </a:lnTo>
                  <a:lnTo>
                    <a:pt x="290982" y="450850"/>
                  </a:lnTo>
                  <a:lnTo>
                    <a:pt x="323959" y="450850"/>
                  </a:lnTo>
                  <a:lnTo>
                    <a:pt x="332946" y="459740"/>
                  </a:lnTo>
                  <a:lnTo>
                    <a:pt x="350338" y="459740"/>
                  </a:lnTo>
                  <a:lnTo>
                    <a:pt x="376271" y="461010"/>
                  </a:lnTo>
                  <a:lnTo>
                    <a:pt x="399501" y="467360"/>
                  </a:lnTo>
                  <a:lnTo>
                    <a:pt x="401774" y="468630"/>
                  </a:lnTo>
                  <a:close/>
                </a:path>
                <a:path w="697229" h="857250">
                  <a:moveTo>
                    <a:pt x="421222" y="698500"/>
                  </a:moveTo>
                  <a:lnTo>
                    <a:pt x="352553" y="698500"/>
                  </a:lnTo>
                  <a:lnTo>
                    <a:pt x="371984" y="695960"/>
                  </a:lnTo>
                  <a:lnTo>
                    <a:pt x="389583" y="690880"/>
                  </a:lnTo>
                  <a:lnTo>
                    <a:pt x="431651" y="652780"/>
                  </a:lnTo>
                  <a:lnTo>
                    <a:pt x="445300" y="612140"/>
                  </a:lnTo>
                  <a:lnTo>
                    <a:pt x="446929" y="586740"/>
                  </a:lnTo>
                  <a:lnTo>
                    <a:pt x="445379" y="563880"/>
                  </a:lnTo>
                  <a:lnTo>
                    <a:pt x="432354" y="524510"/>
                  </a:lnTo>
                  <a:lnTo>
                    <a:pt x="390511" y="488950"/>
                  </a:lnTo>
                  <a:lnTo>
                    <a:pt x="350338" y="481330"/>
                  </a:lnTo>
                  <a:lnTo>
                    <a:pt x="422885" y="481330"/>
                  </a:lnTo>
                  <a:lnTo>
                    <a:pt x="451577" y="511810"/>
                  </a:lnTo>
                  <a:lnTo>
                    <a:pt x="467684" y="560070"/>
                  </a:lnTo>
                  <a:lnTo>
                    <a:pt x="469616" y="586740"/>
                  </a:lnTo>
                  <a:lnTo>
                    <a:pt x="469567" y="595630"/>
                  </a:lnTo>
                  <a:lnTo>
                    <a:pt x="498794" y="624840"/>
                  </a:lnTo>
                  <a:lnTo>
                    <a:pt x="466145" y="624840"/>
                  </a:lnTo>
                  <a:lnTo>
                    <a:pt x="461891" y="640080"/>
                  </a:lnTo>
                  <a:lnTo>
                    <a:pt x="455996" y="655320"/>
                  </a:lnTo>
                  <a:lnTo>
                    <a:pt x="448470" y="668020"/>
                  </a:lnTo>
                  <a:lnTo>
                    <a:pt x="439322" y="680720"/>
                  </a:lnTo>
                  <a:lnTo>
                    <a:pt x="455934" y="697230"/>
                  </a:lnTo>
                  <a:lnTo>
                    <a:pt x="423133" y="697230"/>
                  </a:lnTo>
                  <a:lnTo>
                    <a:pt x="421222" y="698500"/>
                  </a:lnTo>
                  <a:close/>
                </a:path>
                <a:path w="697229" h="857250">
                  <a:moveTo>
                    <a:pt x="358085" y="857250"/>
                  </a:moveTo>
                  <a:lnTo>
                    <a:pt x="304633" y="855980"/>
                  </a:lnTo>
                  <a:lnTo>
                    <a:pt x="256865" y="850900"/>
                  </a:lnTo>
                  <a:lnTo>
                    <a:pt x="214938" y="842010"/>
                  </a:lnTo>
                  <a:lnTo>
                    <a:pt x="147217" y="815340"/>
                  </a:lnTo>
                  <a:lnTo>
                    <a:pt x="92247" y="775970"/>
                  </a:lnTo>
                  <a:lnTo>
                    <a:pt x="49173" y="723900"/>
                  </a:lnTo>
                  <a:lnTo>
                    <a:pt x="16336" y="659130"/>
                  </a:lnTo>
                  <a:lnTo>
                    <a:pt x="3703" y="622300"/>
                  </a:lnTo>
                  <a:lnTo>
                    <a:pt x="0" y="609600"/>
                  </a:lnTo>
                  <a:lnTo>
                    <a:pt x="249177" y="576580"/>
                  </a:lnTo>
                  <a:lnTo>
                    <a:pt x="251215" y="586740"/>
                  </a:lnTo>
                  <a:lnTo>
                    <a:pt x="255353" y="604520"/>
                  </a:lnTo>
                  <a:lnTo>
                    <a:pt x="214552" y="604520"/>
                  </a:lnTo>
                  <a:lnTo>
                    <a:pt x="140873" y="613410"/>
                  </a:lnTo>
                  <a:lnTo>
                    <a:pt x="144704" y="617220"/>
                  </a:lnTo>
                  <a:lnTo>
                    <a:pt x="112543" y="617220"/>
                  </a:lnTo>
                  <a:lnTo>
                    <a:pt x="38877" y="627380"/>
                  </a:lnTo>
                  <a:lnTo>
                    <a:pt x="74651" y="662940"/>
                  </a:lnTo>
                  <a:lnTo>
                    <a:pt x="42122" y="662940"/>
                  </a:lnTo>
                  <a:lnTo>
                    <a:pt x="62483" y="702310"/>
                  </a:lnTo>
                  <a:lnTo>
                    <a:pt x="86782" y="737870"/>
                  </a:lnTo>
                  <a:lnTo>
                    <a:pt x="131723" y="779780"/>
                  </a:lnTo>
                  <a:lnTo>
                    <a:pt x="187571" y="810260"/>
                  </a:lnTo>
                  <a:lnTo>
                    <a:pt x="189005" y="810260"/>
                  </a:lnTo>
                  <a:lnTo>
                    <a:pt x="191968" y="811530"/>
                  </a:lnTo>
                  <a:lnTo>
                    <a:pt x="224133" y="811530"/>
                  </a:lnTo>
                  <a:lnTo>
                    <a:pt x="236910" y="824230"/>
                  </a:lnTo>
                  <a:lnTo>
                    <a:pt x="258009" y="828040"/>
                  </a:lnTo>
                  <a:lnTo>
                    <a:pt x="304855" y="833120"/>
                  </a:lnTo>
                  <a:lnTo>
                    <a:pt x="330573" y="834390"/>
                  </a:lnTo>
                  <a:lnTo>
                    <a:pt x="514230" y="834390"/>
                  </a:lnTo>
                  <a:lnTo>
                    <a:pt x="507760" y="836930"/>
                  </a:lnTo>
                  <a:lnTo>
                    <a:pt x="463296" y="848360"/>
                  </a:lnTo>
                  <a:lnTo>
                    <a:pt x="413349" y="855980"/>
                  </a:lnTo>
                  <a:lnTo>
                    <a:pt x="358085" y="857250"/>
                  </a:lnTo>
                  <a:close/>
                </a:path>
                <a:path w="697229" h="857250">
                  <a:moveTo>
                    <a:pt x="514230" y="834390"/>
                  </a:moveTo>
                  <a:lnTo>
                    <a:pt x="383656" y="834390"/>
                  </a:lnTo>
                  <a:lnTo>
                    <a:pt x="422579" y="831850"/>
                  </a:lnTo>
                  <a:lnTo>
                    <a:pt x="440879" y="829310"/>
                  </a:lnTo>
                  <a:lnTo>
                    <a:pt x="330023" y="718820"/>
                  </a:lnTo>
                  <a:lnTo>
                    <a:pt x="314153" y="715010"/>
                  </a:lnTo>
                  <a:lnTo>
                    <a:pt x="299436" y="709930"/>
                  </a:lnTo>
                  <a:lnTo>
                    <a:pt x="262905" y="679450"/>
                  </a:lnTo>
                  <a:lnTo>
                    <a:pt x="237776" y="627380"/>
                  </a:lnTo>
                  <a:lnTo>
                    <a:pt x="214552" y="604520"/>
                  </a:lnTo>
                  <a:lnTo>
                    <a:pt x="255353" y="604520"/>
                  </a:lnTo>
                  <a:lnTo>
                    <a:pt x="258308" y="617220"/>
                  </a:lnTo>
                  <a:lnTo>
                    <a:pt x="267011" y="641350"/>
                  </a:lnTo>
                  <a:lnTo>
                    <a:pt x="289122" y="675640"/>
                  </a:lnTo>
                  <a:lnTo>
                    <a:pt x="333983" y="697230"/>
                  </a:lnTo>
                  <a:lnTo>
                    <a:pt x="352553" y="698500"/>
                  </a:lnTo>
                  <a:lnTo>
                    <a:pt x="421222" y="698500"/>
                  </a:lnTo>
                  <a:lnTo>
                    <a:pt x="409755" y="706120"/>
                  </a:lnTo>
                  <a:lnTo>
                    <a:pt x="395327" y="712470"/>
                  </a:lnTo>
                  <a:lnTo>
                    <a:pt x="379880" y="717550"/>
                  </a:lnTo>
                  <a:lnTo>
                    <a:pt x="363441" y="720090"/>
                  </a:lnTo>
                  <a:lnTo>
                    <a:pt x="468060" y="824230"/>
                  </a:lnTo>
                  <a:lnTo>
                    <a:pt x="540108" y="824230"/>
                  </a:lnTo>
                  <a:lnTo>
                    <a:pt x="514230" y="834390"/>
                  </a:lnTo>
                  <a:close/>
                </a:path>
                <a:path w="697229" h="857250">
                  <a:moveTo>
                    <a:pt x="363051" y="834390"/>
                  </a:moveTo>
                  <a:lnTo>
                    <a:pt x="330573" y="834390"/>
                  </a:lnTo>
                  <a:lnTo>
                    <a:pt x="112543" y="617220"/>
                  </a:lnTo>
                  <a:lnTo>
                    <a:pt x="144704" y="617220"/>
                  </a:lnTo>
                  <a:lnTo>
                    <a:pt x="363051" y="834390"/>
                  </a:lnTo>
                  <a:close/>
                </a:path>
                <a:path w="697229" h="857250">
                  <a:moveTo>
                    <a:pt x="591886" y="792480"/>
                  </a:moveTo>
                  <a:lnTo>
                    <a:pt x="551775" y="792480"/>
                  </a:lnTo>
                  <a:lnTo>
                    <a:pt x="564604" y="784860"/>
                  </a:lnTo>
                  <a:lnTo>
                    <a:pt x="576750" y="775970"/>
                  </a:lnTo>
                  <a:lnTo>
                    <a:pt x="588224" y="767080"/>
                  </a:lnTo>
                  <a:lnTo>
                    <a:pt x="599039" y="756920"/>
                  </a:lnTo>
                  <a:lnTo>
                    <a:pt x="466145" y="624840"/>
                  </a:lnTo>
                  <a:lnTo>
                    <a:pt x="498794" y="624840"/>
                  </a:lnTo>
                  <a:lnTo>
                    <a:pt x="614430" y="740410"/>
                  </a:lnTo>
                  <a:lnTo>
                    <a:pt x="642761" y="740410"/>
                  </a:lnTo>
                  <a:lnTo>
                    <a:pt x="636736" y="749300"/>
                  </a:lnTo>
                  <a:lnTo>
                    <a:pt x="610887" y="777240"/>
                  </a:lnTo>
                  <a:lnTo>
                    <a:pt x="591886" y="792480"/>
                  </a:lnTo>
                  <a:close/>
                </a:path>
                <a:path w="697229" h="857250">
                  <a:moveTo>
                    <a:pt x="224133" y="811530"/>
                  </a:moveTo>
                  <a:lnTo>
                    <a:pt x="191968" y="811530"/>
                  </a:lnTo>
                  <a:lnTo>
                    <a:pt x="42122" y="662940"/>
                  </a:lnTo>
                  <a:lnTo>
                    <a:pt x="74651" y="662940"/>
                  </a:lnTo>
                  <a:lnTo>
                    <a:pt x="224133" y="811530"/>
                  </a:lnTo>
                  <a:close/>
                </a:path>
                <a:path w="697229" h="857250">
                  <a:moveTo>
                    <a:pt x="540108" y="824230"/>
                  </a:moveTo>
                  <a:lnTo>
                    <a:pt x="468060" y="824230"/>
                  </a:lnTo>
                  <a:lnTo>
                    <a:pt x="485087" y="820420"/>
                  </a:lnTo>
                  <a:lnTo>
                    <a:pt x="501223" y="815340"/>
                  </a:lnTo>
                  <a:lnTo>
                    <a:pt x="516458" y="810260"/>
                  </a:lnTo>
                  <a:lnTo>
                    <a:pt x="530784" y="803910"/>
                  </a:lnTo>
                  <a:lnTo>
                    <a:pt x="423133" y="697230"/>
                  </a:lnTo>
                  <a:lnTo>
                    <a:pt x="455934" y="697230"/>
                  </a:lnTo>
                  <a:lnTo>
                    <a:pt x="551775" y="792480"/>
                  </a:lnTo>
                  <a:lnTo>
                    <a:pt x="591886" y="792480"/>
                  </a:lnTo>
                  <a:lnTo>
                    <a:pt x="580802" y="801370"/>
                  </a:lnTo>
                  <a:lnTo>
                    <a:pt x="546578" y="821690"/>
                  </a:lnTo>
                  <a:lnTo>
                    <a:pt x="540108" y="8242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39466" y="6009800"/>
            <a:ext cx="857250" cy="961390"/>
            <a:chOff x="539466" y="6009800"/>
            <a:chExt cx="857250" cy="961390"/>
          </a:xfrm>
        </p:grpSpPr>
        <p:sp>
          <p:nvSpPr>
            <p:cNvPr id="49" name="object 49"/>
            <p:cNvSpPr/>
            <p:nvPr/>
          </p:nvSpPr>
          <p:spPr>
            <a:xfrm>
              <a:off x="609898" y="6055077"/>
              <a:ext cx="786765" cy="916305"/>
            </a:xfrm>
            <a:custGeom>
              <a:avLst/>
              <a:gdLst/>
              <a:ahLst/>
              <a:cxnLst/>
              <a:rect l="l" t="t" r="r" b="b"/>
              <a:pathLst>
                <a:path w="786765" h="916304">
                  <a:moveTo>
                    <a:pt x="786673" y="747549"/>
                  </a:moveTo>
                  <a:lnTo>
                    <a:pt x="0" y="747549"/>
                  </a:lnTo>
                  <a:lnTo>
                    <a:pt x="0" y="541768"/>
                  </a:lnTo>
                  <a:lnTo>
                    <a:pt x="455661" y="0"/>
                  </a:lnTo>
                  <a:lnTo>
                    <a:pt x="673676" y="0"/>
                  </a:lnTo>
                  <a:lnTo>
                    <a:pt x="673676" y="270059"/>
                  </a:lnTo>
                  <a:lnTo>
                    <a:pt x="455661" y="270059"/>
                  </a:lnTo>
                  <a:lnTo>
                    <a:pt x="214911" y="553443"/>
                  </a:lnTo>
                  <a:lnTo>
                    <a:pt x="786673" y="553443"/>
                  </a:lnTo>
                  <a:lnTo>
                    <a:pt x="786673" y="747549"/>
                  </a:lnTo>
                  <a:close/>
                </a:path>
                <a:path w="786765" h="916304">
                  <a:moveTo>
                    <a:pt x="673676" y="553443"/>
                  </a:moveTo>
                  <a:lnTo>
                    <a:pt x="455661" y="553443"/>
                  </a:lnTo>
                  <a:lnTo>
                    <a:pt x="455661" y="270059"/>
                  </a:lnTo>
                  <a:lnTo>
                    <a:pt x="673676" y="270059"/>
                  </a:lnTo>
                  <a:lnTo>
                    <a:pt x="673676" y="553443"/>
                  </a:lnTo>
                  <a:close/>
                </a:path>
                <a:path w="786765" h="916304">
                  <a:moveTo>
                    <a:pt x="673676" y="915865"/>
                  </a:moveTo>
                  <a:lnTo>
                    <a:pt x="455661" y="915865"/>
                  </a:lnTo>
                  <a:lnTo>
                    <a:pt x="455661" y="747549"/>
                  </a:lnTo>
                  <a:lnTo>
                    <a:pt x="673676" y="747549"/>
                  </a:lnTo>
                  <a:lnTo>
                    <a:pt x="673676" y="915865"/>
                  </a:lnTo>
                  <a:close/>
                </a:path>
              </a:pathLst>
            </a:custGeom>
            <a:solidFill>
              <a:srgbClr val="FF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9466" y="6009800"/>
              <a:ext cx="812165" cy="941069"/>
            </a:xfrm>
            <a:custGeom>
              <a:avLst/>
              <a:gdLst/>
              <a:ahLst/>
              <a:cxnLst/>
              <a:rect l="l" t="t" r="r" b="b"/>
              <a:pathLst>
                <a:path w="812165" h="941070">
                  <a:moveTo>
                    <a:pt x="698830" y="941030"/>
                  </a:moveTo>
                  <a:lnTo>
                    <a:pt x="455681" y="941030"/>
                  </a:lnTo>
                  <a:lnTo>
                    <a:pt x="455681" y="772714"/>
                  </a:lnTo>
                  <a:lnTo>
                    <a:pt x="0" y="772714"/>
                  </a:lnTo>
                  <a:lnTo>
                    <a:pt x="0" y="549769"/>
                  </a:lnTo>
                  <a:lnTo>
                    <a:pt x="462382" y="0"/>
                  </a:lnTo>
                  <a:lnTo>
                    <a:pt x="698830" y="0"/>
                  </a:lnTo>
                  <a:lnTo>
                    <a:pt x="698830" y="25160"/>
                  </a:lnTo>
                  <a:lnTo>
                    <a:pt x="474093" y="25160"/>
                  </a:lnTo>
                  <a:lnTo>
                    <a:pt x="439114" y="66754"/>
                  </a:lnTo>
                  <a:lnTo>
                    <a:pt x="458433" y="86077"/>
                  </a:lnTo>
                  <a:lnTo>
                    <a:pt x="422865" y="86077"/>
                  </a:lnTo>
                  <a:lnTo>
                    <a:pt x="380611" y="136317"/>
                  </a:lnTo>
                  <a:lnTo>
                    <a:pt x="399928" y="155640"/>
                  </a:lnTo>
                  <a:lnTo>
                    <a:pt x="364341" y="155640"/>
                  </a:lnTo>
                  <a:lnTo>
                    <a:pt x="322087" y="205900"/>
                  </a:lnTo>
                  <a:lnTo>
                    <a:pt x="341406" y="225223"/>
                  </a:lnTo>
                  <a:lnTo>
                    <a:pt x="305838" y="225223"/>
                  </a:lnTo>
                  <a:lnTo>
                    <a:pt x="263589" y="275468"/>
                  </a:lnTo>
                  <a:lnTo>
                    <a:pt x="282906" y="294786"/>
                  </a:lnTo>
                  <a:lnTo>
                    <a:pt x="247335" y="294786"/>
                  </a:lnTo>
                  <a:lnTo>
                    <a:pt x="205066" y="345031"/>
                  </a:lnTo>
                  <a:lnTo>
                    <a:pt x="224384" y="364354"/>
                  </a:lnTo>
                  <a:lnTo>
                    <a:pt x="188811" y="364354"/>
                  </a:lnTo>
                  <a:lnTo>
                    <a:pt x="146562" y="414594"/>
                  </a:lnTo>
                  <a:lnTo>
                    <a:pt x="165901" y="433937"/>
                  </a:lnTo>
                  <a:lnTo>
                    <a:pt x="130308" y="433937"/>
                  </a:lnTo>
                  <a:lnTo>
                    <a:pt x="88039" y="484177"/>
                  </a:lnTo>
                  <a:lnTo>
                    <a:pt x="107359" y="503500"/>
                  </a:lnTo>
                  <a:lnTo>
                    <a:pt x="71789" y="503500"/>
                  </a:lnTo>
                  <a:lnTo>
                    <a:pt x="29535" y="553740"/>
                  </a:lnTo>
                  <a:lnTo>
                    <a:pt x="60726" y="584938"/>
                  </a:lnTo>
                  <a:lnTo>
                    <a:pt x="25154" y="584938"/>
                  </a:lnTo>
                  <a:lnTo>
                    <a:pt x="25154" y="677457"/>
                  </a:lnTo>
                  <a:lnTo>
                    <a:pt x="60726" y="713039"/>
                  </a:lnTo>
                  <a:lnTo>
                    <a:pt x="25154" y="713039"/>
                  </a:lnTo>
                  <a:lnTo>
                    <a:pt x="25154" y="747554"/>
                  </a:lnTo>
                  <a:lnTo>
                    <a:pt x="480835" y="747554"/>
                  </a:lnTo>
                  <a:lnTo>
                    <a:pt x="480835" y="748947"/>
                  </a:lnTo>
                  <a:lnTo>
                    <a:pt x="516403" y="784529"/>
                  </a:lnTo>
                  <a:lnTo>
                    <a:pt x="480835" y="784529"/>
                  </a:lnTo>
                  <a:lnTo>
                    <a:pt x="480835" y="877048"/>
                  </a:lnTo>
                  <a:lnTo>
                    <a:pt x="516389" y="912629"/>
                  </a:lnTo>
                  <a:lnTo>
                    <a:pt x="480835" y="912629"/>
                  </a:lnTo>
                  <a:lnTo>
                    <a:pt x="480835" y="915870"/>
                  </a:lnTo>
                  <a:lnTo>
                    <a:pt x="698830" y="915870"/>
                  </a:lnTo>
                  <a:lnTo>
                    <a:pt x="698830" y="941030"/>
                  </a:lnTo>
                  <a:close/>
                </a:path>
                <a:path w="812165" h="941070">
                  <a:moveTo>
                    <a:pt x="698830" y="301373"/>
                  </a:moveTo>
                  <a:lnTo>
                    <a:pt x="673676" y="301373"/>
                  </a:lnTo>
                  <a:lnTo>
                    <a:pt x="673676" y="208869"/>
                  </a:lnTo>
                  <a:lnTo>
                    <a:pt x="490011" y="25160"/>
                  </a:lnTo>
                  <a:lnTo>
                    <a:pt x="525604" y="25160"/>
                  </a:lnTo>
                  <a:lnTo>
                    <a:pt x="673676" y="173273"/>
                  </a:lnTo>
                  <a:lnTo>
                    <a:pt x="698830" y="173273"/>
                  </a:lnTo>
                  <a:lnTo>
                    <a:pt x="698830" y="301373"/>
                  </a:lnTo>
                  <a:close/>
                </a:path>
                <a:path w="812165" h="941070">
                  <a:moveTo>
                    <a:pt x="698830" y="173273"/>
                  </a:moveTo>
                  <a:lnTo>
                    <a:pt x="673676" y="173273"/>
                  </a:lnTo>
                  <a:lnTo>
                    <a:pt x="673676" y="80769"/>
                  </a:lnTo>
                  <a:lnTo>
                    <a:pt x="618080" y="25160"/>
                  </a:lnTo>
                  <a:lnTo>
                    <a:pt x="653653" y="25160"/>
                  </a:lnTo>
                  <a:lnTo>
                    <a:pt x="673676" y="45192"/>
                  </a:lnTo>
                  <a:lnTo>
                    <a:pt x="698830" y="45192"/>
                  </a:lnTo>
                  <a:lnTo>
                    <a:pt x="698830" y="173273"/>
                  </a:lnTo>
                  <a:close/>
                </a:path>
                <a:path w="812165" h="941070">
                  <a:moveTo>
                    <a:pt x="698830" y="45192"/>
                  </a:moveTo>
                  <a:lnTo>
                    <a:pt x="673676" y="45192"/>
                  </a:lnTo>
                  <a:lnTo>
                    <a:pt x="673676" y="25160"/>
                  </a:lnTo>
                  <a:lnTo>
                    <a:pt x="698830" y="25160"/>
                  </a:lnTo>
                  <a:lnTo>
                    <a:pt x="698830" y="45192"/>
                  </a:lnTo>
                  <a:close/>
                </a:path>
                <a:path w="812165" h="941070">
                  <a:moveTo>
                    <a:pt x="698830" y="429474"/>
                  </a:moveTo>
                  <a:lnTo>
                    <a:pt x="673676" y="429474"/>
                  </a:lnTo>
                  <a:lnTo>
                    <a:pt x="673676" y="336970"/>
                  </a:lnTo>
                  <a:lnTo>
                    <a:pt x="422865" y="86077"/>
                  </a:lnTo>
                  <a:lnTo>
                    <a:pt x="458433" y="86077"/>
                  </a:lnTo>
                  <a:lnTo>
                    <a:pt x="673676" y="301373"/>
                  </a:lnTo>
                  <a:lnTo>
                    <a:pt x="698830" y="301373"/>
                  </a:lnTo>
                  <a:lnTo>
                    <a:pt x="698830" y="429474"/>
                  </a:lnTo>
                  <a:close/>
                </a:path>
                <a:path w="812165" h="941070">
                  <a:moveTo>
                    <a:pt x="480835" y="311261"/>
                  </a:moveTo>
                  <a:lnTo>
                    <a:pt x="427423" y="311261"/>
                  </a:lnTo>
                  <a:lnTo>
                    <a:pt x="469908" y="261233"/>
                  </a:lnTo>
                  <a:lnTo>
                    <a:pt x="364341" y="155640"/>
                  </a:lnTo>
                  <a:lnTo>
                    <a:pt x="399928" y="155640"/>
                  </a:lnTo>
                  <a:lnTo>
                    <a:pt x="516393" y="272142"/>
                  </a:lnTo>
                  <a:lnTo>
                    <a:pt x="480835" y="272142"/>
                  </a:lnTo>
                  <a:lnTo>
                    <a:pt x="480835" y="311261"/>
                  </a:lnTo>
                  <a:close/>
                </a:path>
                <a:path w="812165" h="941070">
                  <a:moveTo>
                    <a:pt x="401617" y="380492"/>
                  </a:moveTo>
                  <a:lnTo>
                    <a:pt x="368607" y="380492"/>
                  </a:lnTo>
                  <a:lnTo>
                    <a:pt x="411093" y="330483"/>
                  </a:lnTo>
                  <a:lnTo>
                    <a:pt x="305838" y="225223"/>
                  </a:lnTo>
                  <a:lnTo>
                    <a:pt x="341406" y="225223"/>
                  </a:lnTo>
                  <a:lnTo>
                    <a:pt x="427423" y="311261"/>
                  </a:lnTo>
                  <a:lnTo>
                    <a:pt x="480835" y="311261"/>
                  </a:lnTo>
                  <a:lnTo>
                    <a:pt x="480835" y="316862"/>
                  </a:lnTo>
                  <a:lnTo>
                    <a:pt x="455681" y="316862"/>
                  </a:lnTo>
                  <a:lnTo>
                    <a:pt x="401617" y="380492"/>
                  </a:lnTo>
                  <a:close/>
                </a:path>
                <a:path w="812165" h="941070">
                  <a:moveTo>
                    <a:pt x="811827" y="557574"/>
                  </a:moveTo>
                  <a:lnTo>
                    <a:pt x="673676" y="557574"/>
                  </a:lnTo>
                  <a:lnTo>
                    <a:pt x="673676" y="465050"/>
                  </a:lnTo>
                  <a:lnTo>
                    <a:pt x="480835" y="272142"/>
                  </a:lnTo>
                  <a:lnTo>
                    <a:pt x="516393" y="272142"/>
                  </a:lnTo>
                  <a:lnTo>
                    <a:pt x="673676" y="429474"/>
                  </a:lnTo>
                  <a:lnTo>
                    <a:pt x="698830" y="429474"/>
                  </a:lnTo>
                  <a:lnTo>
                    <a:pt x="698830" y="553448"/>
                  </a:lnTo>
                  <a:lnTo>
                    <a:pt x="811827" y="553448"/>
                  </a:lnTo>
                  <a:lnTo>
                    <a:pt x="811827" y="557574"/>
                  </a:lnTo>
                  <a:close/>
                </a:path>
                <a:path w="812165" h="941070">
                  <a:moveTo>
                    <a:pt x="342765" y="449758"/>
                  </a:moveTo>
                  <a:lnTo>
                    <a:pt x="309767" y="449758"/>
                  </a:lnTo>
                  <a:lnTo>
                    <a:pt x="352257" y="399734"/>
                  </a:lnTo>
                  <a:lnTo>
                    <a:pt x="247335" y="294786"/>
                  </a:lnTo>
                  <a:lnTo>
                    <a:pt x="282906" y="294786"/>
                  </a:lnTo>
                  <a:lnTo>
                    <a:pt x="368607" y="380492"/>
                  </a:lnTo>
                  <a:lnTo>
                    <a:pt x="401617" y="380492"/>
                  </a:lnTo>
                  <a:lnTo>
                    <a:pt x="342765" y="449758"/>
                  </a:lnTo>
                  <a:close/>
                </a:path>
                <a:path w="812165" h="941070">
                  <a:moveTo>
                    <a:pt x="480835" y="553448"/>
                  </a:moveTo>
                  <a:lnTo>
                    <a:pt x="455681" y="553448"/>
                  </a:lnTo>
                  <a:lnTo>
                    <a:pt x="455681" y="316862"/>
                  </a:lnTo>
                  <a:lnTo>
                    <a:pt x="480835" y="316862"/>
                  </a:lnTo>
                  <a:lnTo>
                    <a:pt x="480835" y="364666"/>
                  </a:lnTo>
                  <a:lnTo>
                    <a:pt x="516399" y="400243"/>
                  </a:lnTo>
                  <a:lnTo>
                    <a:pt x="480835" y="400243"/>
                  </a:lnTo>
                  <a:lnTo>
                    <a:pt x="480835" y="492767"/>
                  </a:lnTo>
                  <a:lnTo>
                    <a:pt x="516403" y="528343"/>
                  </a:lnTo>
                  <a:lnTo>
                    <a:pt x="480835" y="528343"/>
                  </a:lnTo>
                  <a:lnTo>
                    <a:pt x="480835" y="553448"/>
                  </a:lnTo>
                  <a:close/>
                </a:path>
                <a:path w="812165" h="941070">
                  <a:moveTo>
                    <a:pt x="283943" y="518988"/>
                  </a:moveTo>
                  <a:lnTo>
                    <a:pt x="250932" y="518988"/>
                  </a:lnTo>
                  <a:lnTo>
                    <a:pt x="293417" y="468985"/>
                  </a:lnTo>
                  <a:lnTo>
                    <a:pt x="188811" y="364354"/>
                  </a:lnTo>
                  <a:lnTo>
                    <a:pt x="224384" y="364354"/>
                  </a:lnTo>
                  <a:lnTo>
                    <a:pt x="309767" y="449758"/>
                  </a:lnTo>
                  <a:lnTo>
                    <a:pt x="342765" y="449758"/>
                  </a:lnTo>
                  <a:lnTo>
                    <a:pt x="283943" y="518988"/>
                  </a:lnTo>
                  <a:close/>
                </a:path>
                <a:path w="812165" h="941070">
                  <a:moveTo>
                    <a:pt x="698830" y="813755"/>
                  </a:moveTo>
                  <a:lnTo>
                    <a:pt x="673676" y="813755"/>
                  </a:lnTo>
                  <a:lnTo>
                    <a:pt x="673676" y="747554"/>
                  </a:lnTo>
                  <a:lnTo>
                    <a:pt x="786673" y="747554"/>
                  </a:lnTo>
                  <a:lnTo>
                    <a:pt x="786673" y="706175"/>
                  </a:lnTo>
                  <a:lnTo>
                    <a:pt x="480835" y="400243"/>
                  </a:lnTo>
                  <a:lnTo>
                    <a:pt x="516399" y="400243"/>
                  </a:lnTo>
                  <a:lnTo>
                    <a:pt x="673676" y="557574"/>
                  </a:lnTo>
                  <a:lnTo>
                    <a:pt x="811827" y="557574"/>
                  </a:lnTo>
                  <a:lnTo>
                    <a:pt x="811827" y="578608"/>
                  </a:lnTo>
                  <a:lnTo>
                    <a:pt x="694725" y="578608"/>
                  </a:lnTo>
                  <a:lnTo>
                    <a:pt x="786673" y="670599"/>
                  </a:lnTo>
                  <a:lnTo>
                    <a:pt x="811827" y="670599"/>
                  </a:lnTo>
                  <a:lnTo>
                    <a:pt x="811827" y="772714"/>
                  </a:lnTo>
                  <a:lnTo>
                    <a:pt x="698830" y="772714"/>
                  </a:lnTo>
                  <a:lnTo>
                    <a:pt x="698830" y="813755"/>
                  </a:lnTo>
                  <a:close/>
                </a:path>
                <a:path w="812165" h="941070">
                  <a:moveTo>
                    <a:pt x="480835" y="578608"/>
                  </a:moveTo>
                  <a:lnTo>
                    <a:pt x="200291" y="578608"/>
                  </a:lnTo>
                  <a:lnTo>
                    <a:pt x="234581" y="538231"/>
                  </a:lnTo>
                  <a:lnTo>
                    <a:pt x="130308" y="433937"/>
                  </a:lnTo>
                  <a:lnTo>
                    <a:pt x="165901" y="433937"/>
                  </a:lnTo>
                  <a:lnTo>
                    <a:pt x="250932" y="518988"/>
                  </a:lnTo>
                  <a:lnTo>
                    <a:pt x="283943" y="518988"/>
                  </a:lnTo>
                  <a:lnTo>
                    <a:pt x="254664" y="553448"/>
                  </a:lnTo>
                  <a:lnTo>
                    <a:pt x="480835" y="553448"/>
                  </a:lnTo>
                  <a:lnTo>
                    <a:pt x="480835" y="578608"/>
                  </a:lnTo>
                  <a:close/>
                </a:path>
                <a:path w="812165" h="941070">
                  <a:moveTo>
                    <a:pt x="351372" y="747554"/>
                  </a:moveTo>
                  <a:lnTo>
                    <a:pt x="315799" y="747554"/>
                  </a:lnTo>
                  <a:lnTo>
                    <a:pt x="71789" y="503500"/>
                  </a:lnTo>
                  <a:lnTo>
                    <a:pt x="107359" y="503500"/>
                  </a:lnTo>
                  <a:lnTo>
                    <a:pt x="351372" y="747554"/>
                  </a:lnTo>
                  <a:close/>
                </a:path>
                <a:path w="812165" h="941070">
                  <a:moveTo>
                    <a:pt x="735560" y="747554"/>
                  </a:moveTo>
                  <a:lnTo>
                    <a:pt x="699992" y="747554"/>
                  </a:lnTo>
                  <a:lnTo>
                    <a:pt x="480835" y="528343"/>
                  </a:lnTo>
                  <a:lnTo>
                    <a:pt x="516403" y="528343"/>
                  </a:lnTo>
                  <a:lnTo>
                    <a:pt x="735560" y="747554"/>
                  </a:lnTo>
                  <a:close/>
                </a:path>
                <a:path w="812165" h="941070">
                  <a:moveTo>
                    <a:pt x="479421" y="747554"/>
                  </a:moveTo>
                  <a:lnTo>
                    <a:pt x="443853" y="747554"/>
                  </a:lnTo>
                  <a:lnTo>
                    <a:pt x="274944" y="578608"/>
                  </a:lnTo>
                  <a:lnTo>
                    <a:pt x="310517" y="578608"/>
                  </a:lnTo>
                  <a:lnTo>
                    <a:pt x="479421" y="747554"/>
                  </a:lnTo>
                  <a:close/>
                </a:path>
                <a:path w="812165" h="941070">
                  <a:moveTo>
                    <a:pt x="698830" y="915870"/>
                  </a:moveTo>
                  <a:lnTo>
                    <a:pt x="673676" y="915870"/>
                  </a:lnTo>
                  <a:lnTo>
                    <a:pt x="673676" y="849337"/>
                  </a:lnTo>
                  <a:lnTo>
                    <a:pt x="403013" y="578608"/>
                  </a:lnTo>
                  <a:lnTo>
                    <a:pt x="438586" y="578608"/>
                  </a:lnTo>
                  <a:lnTo>
                    <a:pt x="673676" y="813755"/>
                  </a:lnTo>
                  <a:lnTo>
                    <a:pt x="698830" y="813755"/>
                  </a:lnTo>
                  <a:lnTo>
                    <a:pt x="698830" y="915870"/>
                  </a:lnTo>
                  <a:close/>
                </a:path>
                <a:path w="812165" h="941070">
                  <a:moveTo>
                    <a:pt x="811827" y="670599"/>
                  </a:moveTo>
                  <a:lnTo>
                    <a:pt x="786673" y="670599"/>
                  </a:lnTo>
                  <a:lnTo>
                    <a:pt x="786673" y="578608"/>
                  </a:lnTo>
                  <a:lnTo>
                    <a:pt x="811827" y="578608"/>
                  </a:lnTo>
                  <a:lnTo>
                    <a:pt x="811827" y="670599"/>
                  </a:lnTo>
                  <a:close/>
                </a:path>
                <a:path w="812165" h="941070">
                  <a:moveTo>
                    <a:pt x="223302" y="747554"/>
                  </a:moveTo>
                  <a:lnTo>
                    <a:pt x="187729" y="747554"/>
                  </a:lnTo>
                  <a:lnTo>
                    <a:pt x="25154" y="584938"/>
                  </a:lnTo>
                  <a:lnTo>
                    <a:pt x="60726" y="584938"/>
                  </a:lnTo>
                  <a:lnTo>
                    <a:pt x="223302" y="747554"/>
                  </a:lnTo>
                  <a:close/>
                </a:path>
                <a:path w="812165" h="941070">
                  <a:moveTo>
                    <a:pt x="95233" y="747554"/>
                  </a:moveTo>
                  <a:lnTo>
                    <a:pt x="59660" y="747554"/>
                  </a:lnTo>
                  <a:lnTo>
                    <a:pt x="25154" y="713039"/>
                  </a:lnTo>
                  <a:lnTo>
                    <a:pt x="60726" y="713039"/>
                  </a:lnTo>
                  <a:lnTo>
                    <a:pt x="95233" y="747554"/>
                  </a:lnTo>
                  <a:close/>
                </a:path>
                <a:path w="812165" h="941070">
                  <a:moveTo>
                    <a:pt x="647697" y="915870"/>
                  </a:moveTo>
                  <a:lnTo>
                    <a:pt x="612129" y="915870"/>
                  </a:lnTo>
                  <a:lnTo>
                    <a:pt x="480835" y="784529"/>
                  </a:lnTo>
                  <a:lnTo>
                    <a:pt x="516403" y="784529"/>
                  </a:lnTo>
                  <a:lnTo>
                    <a:pt x="647697" y="915870"/>
                  </a:lnTo>
                  <a:close/>
                </a:path>
                <a:path w="812165" h="941070">
                  <a:moveTo>
                    <a:pt x="519627" y="915870"/>
                  </a:moveTo>
                  <a:lnTo>
                    <a:pt x="484060" y="915870"/>
                  </a:lnTo>
                  <a:lnTo>
                    <a:pt x="480835" y="912629"/>
                  </a:lnTo>
                  <a:lnTo>
                    <a:pt x="516389" y="912629"/>
                  </a:lnTo>
                  <a:lnTo>
                    <a:pt x="519627" y="915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4911946" y="2947501"/>
            <a:ext cx="752475" cy="876935"/>
            <a:chOff x="4911946" y="2947501"/>
            <a:chExt cx="752475" cy="876935"/>
          </a:xfrm>
        </p:grpSpPr>
        <p:sp>
          <p:nvSpPr>
            <p:cNvPr id="52" name="object 52"/>
            <p:cNvSpPr/>
            <p:nvPr/>
          </p:nvSpPr>
          <p:spPr>
            <a:xfrm>
              <a:off x="4977746" y="2991108"/>
              <a:ext cx="687070" cy="833119"/>
            </a:xfrm>
            <a:custGeom>
              <a:avLst/>
              <a:gdLst/>
              <a:ahLst/>
              <a:cxnLst/>
              <a:rect l="l" t="t" r="r" b="b"/>
              <a:pathLst>
                <a:path w="687070" h="833120">
                  <a:moveTo>
                    <a:pt x="686443" y="832729"/>
                  </a:moveTo>
                  <a:lnTo>
                    <a:pt x="0" y="832729"/>
                  </a:lnTo>
                  <a:lnTo>
                    <a:pt x="8917" y="782937"/>
                  </a:lnTo>
                  <a:lnTo>
                    <a:pt x="23828" y="734647"/>
                  </a:lnTo>
                  <a:lnTo>
                    <a:pt x="44737" y="687849"/>
                  </a:lnTo>
                  <a:lnTo>
                    <a:pt x="71649" y="642535"/>
                  </a:lnTo>
                  <a:lnTo>
                    <a:pt x="94500" y="611950"/>
                  </a:lnTo>
                  <a:lnTo>
                    <a:pt x="123170" y="579582"/>
                  </a:lnTo>
                  <a:lnTo>
                    <a:pt x="157659" y="545431"/>
                  </a:lnTo>
                  <a:lnTo>
                    <a:pt x="197967" y="509500"/>
                  </a:lnTo>
                  <a:lnTo>
                    <a:pt x="244094" y="471790"/>
                  </a:lnTo>
                  <a:lnTo>
                    <a:pt x="296043" y="432302"/>
                  </a:lnTo>
                  <a:lnTo>
                    <a:pt x="341783" y="397389"/>
                  </a:lnTo>
                  <a:lnTo>
                    <a:pt x="378466" y="366947"/>
                  </a:lnTo>
                  <a:lnTo>
                    <a:pt x="424667" y="319467"/>
                  </a:lnTo>
                  <a:lnTo>
                    <a:pt x="445747" y="281901"/>
                  </a:lnTo>
                  <a:lnTo>
                    <a:pt x="452782" y="246295"/>
                  </a:lnTo>
                  <a:lnTo>
                    <a:pt x="451039" y="228274"/>
                  </a:lnTo>
                  <a:lnTo>
                    <a:pt x="424943" y="182351"/>
                  </a:lnTo>
                  <a:lnTo>
                    <a:pt x="375194" y="157487"/>
                  </a:lnTo>
                  <a:lnTo>
                    <a:pt x="355033" y="155828"/>
                  </a:lnTo>
                  <a:lnTo>
                    <a:pt x="334117" y="157537"/>
                  </a:lnTo>
                  <a:lnTo>
                    <a:pt x="298306" y="171216"/>
                  </a:lnTo>
                  <a:lnTo>
                    <a:pt x="270646" y="199493"/>
                  </a:lnTo>
                  <a:lnTo>
                    <a:pt x="251967" y="247803"/>
                  </a:lnTo>
                  <a:lnTo>
                    <a:pt x="246052" y="279809"/>
                  </a:lnTo>
                  <a:lnTo>
                    <a:pt x="16882" y="261380"/>
                  </a:lnTo>
                  <a:lnTo>
                    <a:pt x="25027" y="215987"/>
                  </a:lnTo>
                  <a:lnTo>
                    <a:pt x="35982" y="175864"/>
                  </a:lnTo>
                  <a:lnTo>
                    <a:pt x="66311" y="111435"/>
                  </a:lnTo>
                  <a:lnTo>
                    <a:pt x="109634" y="63816"/>
                  </a:lnTo>
                  <a:lnTo>
                    <a:pt x="167704" y="28760"/>
                  </a:lnTo>
                  <a:lnTo>
                    <a:pt x="245700" y="7194"/>
                  </a:lnTo>
                  <a:lnTo>
                    <a:pt x="294132" y="1799"/>
                  </a:lnTo>
                  <a:lnTo>
                    <a:pt x="348849" y="0"/>
                  </a:lnTo>
                  <a:lnTo>
                    <a:pt x="405879" y="1712"/>
                  </a:lnTo>
                  <a:lnTo>
                    <a:pt x="456206" y="6846"/>
                  </a:lnTo>
                  <a:lnTo>
                    <a:pt x="499831" y="15399"/>
                  </a:lnTo>
                  <a:lnTo>
                    <a:pt x="536758" y="27364"/>
                  </a:lnTo>
                  <a:lnTo>
                    <a:pt x="596697" y="62066"/>
                  </a:lnTo>
                  <a:lnTo>
                    <a:pt x="642315" y="111435"/>
                  </a:lnTo>
                  <a:lnTo>
                    <a:pt x="671201" y="171537"/>
                  </a:lnTo>
                  <a:lnTo>
                    <a:pt x="680829" y="238485"/>
                  </a:lnTo>
                  <a:lnTo>
                    <a:pt x="678070" y="275489"/>
                  </a:lnTo>
                  <a:lnTo>
                    <a:pt x="656020" y="346974"/>
                  </a:lnTo>
                  <a:lnTo>
                    <a:pt x="636747" y="381462"/>
                  </a:lnTo>
                  <a:lnTo>
                    <a:pt x="610183" y="416374"/>
                  </a:lnTo>
                  <a:lnTo>
                    <a:pt x="574593" y="452953"/>
                  </a:lnTo>
                  <a:lnTo>
                    <a:pt x="529979" y="491202"/>
                  </a:lnTo>
                  <a:lnTo>
                    <a:pt x="476341" y="531128"/>
                  </a:lnTo>
                  <a:lnTo>
                    <a:pt x="444659" y="553090"/>
                  </a:lnTo>
                  <a:lnTo>
                    <a:pt x="418703" y="571487"/>
                  </a:lnTo>
                  <a:lnTo>
                    <a:pt x="383953" y="597606"/>
                  </a:lnTo>
                  <a:lnTo>
                    <a:pt x="344406" y="632684"/>
                  </a:lnTo>
                  <a:lnTo>
                    <a:pt x="329187" y="647294"/>
                  </a:lnTo>
                  <a:lnTo>
                    <a:pt x="686443" y="647294"/>
                  </a:lnTo>
                  <a:lnTo>
                    <a:pt x="686443" y="832729"/>
                  </a:lnTo>
                  <a:close/>
                </a:path>
              </a:pathLst>
            </a:custGeom>
            <a:solidFill>
              <a:srgbClr val="FF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11946" y="2947501"/>
              <a:ext cx="711200" cy="854710"/>
            </a:xfrm>
            <a:custGeom>
              <a:avLst/>
              <a:gdLst/>
              <a:ahLst/>
              <a:cxnLst/>
              <a:rect l="l" t="t" r="r" b="b"/>
              <a:pathLst>
                <a:path w="711200" h="854710">
                  <a:moveTo>
                    <a:pt x="268862" y="302260"/>
                  </a:moveTo>
                  <a:lnTo>
                    <a:pt x="16680" y="283210"/>
                  </a:lnTo>
                  <a:lnTo>
                    <a:pt x="18368" y="270510"/>
                  </a:lnTo>
                  <a:lnTo>
                    <a:pt x="26759" y="223520"/>
                  </a:lnTo>
                  <a:lnTo>
                    <a:pt x="38126" y="182880"/>
                  </a:lnTo>
                  <a:lnTo>
                    <a:pt x="52426" y="146050"/>
                  </a:lnTo>
                  <a:lnTo>
                    <a:pt x="90410" y="88900"/>
                  </a:lnTo>
                  <a:lnTo>
                    <a:pt x="143662" y="45720"/>
                  </a:lnTo>
                  <a:lnTo>
                    <a:pt x="212882" y="16510"/>
                  </a:lnTo>
                  <a:lnTo>
                    <a:pt x="256275" y="6350"/>
                  </a:lnTo>
                  <a:lnTo>
                    <a:pt x="305947" y="1270"/>
                  </a:lnTo>
                  <a:lnTo>
                    <a:pt x="361733" y="0"/>
                  </a:lnTo>
                  <a:lnTo>
                    <a:pt x="419747" y="1270"/>
                  </a:lnTo>
                  <a:lnTo>
                    <a:pt x="471239" y="6350"/>
                  </a:lnTo>
                  <a:lnTo>
                    <a:pt x="516036" y="15240"/>
                  </a:lnTo>
                  <a:lnTo>
                    <a:pt x="538795" y="22860"/>
                  </a:lnTo>
                  <a:lnTo>
                    <a:pt x="331483" y="22860"/>
                  </a:lnTo>
                  <a:lnTo>
                    <a:pt x="332761" y="24130"/>
                  </a:lnTo>
                  <a:lnTo>
                    <a:pt x="300745" y="24130"/>
                  </a:lnTo>
                  <a:lnTo>
                    <a:pt x="262044" y="29210"/>
                  </a:lnTo>
                  <a:lnTo>
                    <a:pt x="244275" y="31750"/>
                  </a:lnTo>
                  <a:lnTo>
                    <a:pt x="227573" y="35560"/>
                  </a:lnTo>
                  <a:lnTo>
                    <a:pt x="235236" y="43180"/>
                  </a:lnTo>
                  <a:lnTo>
                    <a:pt x="202445" y="43180"/>
                  </a:lnTo>
                  <a:lnTo>
                    <a:pt x="196426" y="45720"/>
                  </a:lnTo>
                  <a:lnTo>
                    <a:pt x="190674" y="48260"/>
                  </a:lnTo>
                  <a:lnTo>
                    <a:pt x="185244" y="49530"/>
                  </a:lnTo>
                  <a:lnTo>
                    <a:pt x="174884" y="54610"/>
                  </a:lnTo>
                  <a:lnTo>
                    <a:pt x="164934" y="59690"/>
                  </a:lnTo>
                  <a:lnTo>
                    <a:pt x="155379" y="66040"/>
                  </a:lnTo>
                  <a:lnTo>
                    <a:pt x="146201" y="71120"/>
                  </a:lnTo>
                  <a:lnTo>
                    <a:pt x="160208" y="85090"/>
                  </a:lnTo>
                  <a:lnTo>
                    <a:pt x="127653" y="85090"/>
                  </a:lnTo>
                  <a:lnTo>
                    <a:pt x="116728" y="95250"/>
                  </a:lnTo>
                  <a:lnTo>
                    <a:pt x="106590" y="105410"/>
                  </a:lnTo>
                  <a:lnTo>
                    <a:pt x="97264" y="116840"/>
                  </a:lnTo>
                  <a:lnTo>
                    <a:pt x="88775" y="128270"/>
                  </a:lnTo>
                  <a:lnTo>
                    <a:pt x="88471" y="129540"/>
                  </a:lnTo>
                  <a:lnTo>
                    <a:pt x="87878" y="129540"/>
                  </a:lnTo>
                  <a:lnTo>
                    <a:pt x="109591" y="151130"/>
                  </a:lnTo>
                  <a:lnTo>
                    <a:pt x="76066" y="151130"/>
                  </a:lnTo>
                  <a:lnTo>
                    <a:pt x="69608" y="163830"/>
                  </a:lnTo>
                  <a:lnTo>
                    <a:pt x="63663" y="179070"/>
                  </a:lnTo>
                  <a:lnTo>
                    <a:pt x="58241" y="195580"/>
                  </a:lnTo>
                  <a:lnTo>
                    <a:pt x="53349" y="212090"/>
                  </a:lnTo>
                  <a:lnTo>
                    <a:pt x="80324" y="238760"/>
                  </a:lnTo>
                  <a:lnTo>
                    <a:pt x="47238" y="238760"/>
                  </a:lnTo>
                  <a:lnTo>
                    <a:pt x="45673" y="246380"/>
                  </a:lnTo>
                  <a:lnTo>
                    <a:pt x="44252" y="254000"/>
                  </a:lnTo>
                  <a:lnTo>
                    <a:pt x="42959" y="261620"/>
                  </a:lnTo>
                  <a:lnTo>
                    <a:pt x="73190" y="264160"/>
                  </a:lnTo>
                  <a:lnTo>
                    <a:pt x="106015" y="264160"/>
                  </a:lnTo>
                  <a:lnTo>
                    <a:pt x="108584" y="266700"/>
                  </a:lnTo>
                  <a:lnTo>
                    <a:pt x="200632" y="274320"/>
                  </a:lnTo>
                  <a:lnTo>
                    <a:pt x="233485" y="274320"/>
                  </a:lnTo>
                  <a:lnTo>
                    <a:pt x="236040" y="276860"/>
                  </a:lnTo>
                  <a:lnTo>
                    <a:pt x="249158" y="278130"/>
                  </a:lnTo>
                  <a:lnTo>
                    <a:pt x="272860" y="278130"/>
                  </a:lnTo>
                  <a:lnTo>
                    <a:pt x="270334" y="292100"/>
                  </a:lnTo>
                  <a:lnTo>
                    <a:pt x="268862" y="302260"/>
                  </a:lnTo>
                  <a:close/>
                </a:path>
                <a:path w="711200" h="854710">
                  <a:moveTo>
                    <a:pt x="684272" y="349250"/>
                  </a:moveTo>
                  <a:lnTo>
                    <a:pt x="659985" y="349250"/>
                  </a:lnTo>
                  <a:lnTo>
                    <a:pt x="666618" y="334010"/>
                  </a:lnTo>
                  <a:lnTo>
                    <a:pt x="672086" y="317500"/>
                  </a:lnTo>
                  <a:lnTo>
                    <a:pt x="676382" y="300990"/>
                  </a:lnTo>
                  <a:lnTo>
                    <a:pt x="679495" y="284480"/>
                  </a:lnTo>
                  <a:lnTo>
                    <a:pt x="417166" y="24130"/>
                  </a:lnTo>
                  <a:lnTo>
                    <a:pt x="403902" y="22860"/>
                  </a:lnTo>
                  <a:lnTo>
                    <a:pt x="538795" y="22860"/>
                  </a:lnTo>
                  <a:lnTo>
                    <a:pt x="550174" y="26670"/>
                  </a:lnTo>
                  <a:lnTo>
                    <a:pt x="452938" y="26670"/>
                  </a:lnTo>
                  <a:lnTo>
                    <a:pt x="682071" y="255270"/>
                  </a:lnTo>
                  <a:lnTo>
                    <a:pt x="704750" y="255270"/>
                  </a:lnTo>
                  <a:lnTo>
                    <a:pt x="702325" y="288290"/>
                  </a:lnTo>
                  <a:lnTo>
                    <a:pt x="693679" y="325120"/>
                  </a:lnTo>
                  <a:lnTo>
                    <a:pt x="684272" y="349250"/>
                  </a:lnTo>
                  <a:close/>
                </a:path>
                <a:path w="711200" h="854710">
                  <a:moveTo>
                    <a:pt x="642772" y="420370"/>
                  </a:moveTo>
                  <a:lnTo>
                    <a:pt x="613970" y="420370"/>
                  </a:lnTo>
                  <a:lnTo>
                    <a:pt x="621312" y="411480"/>
                  </a:lnTo>
                  <a:lnTo>
                    <a:pt x="628085" y="402590"/>
                  </a:lnTo>
                  <a:lnTo>
                    <a:pt x="634288" y="394970"/>
                  </a:lnTo>
                  <a:lnTo>
                    <a:pt x="643143" y="381000"/>
                  </a:lnTo>
                  <a:lnTo>
                    <a:pt x="646226" y="375920"/>
                  </a:lnTo>
                  <a:lnTo>
                    <a:pt x="649079" y="370840"/>
                  </a:lnTo>
                  <a:lnTo>
                    <a:pt x="300745" y="24130"/>
                  </a:lnTo>
                  <a:lnTo>
                    <a:pt x="332761" y="24130"/>
                  </a:lnTo>
                  <a:lnTo>
                    <a:pt x="659985" y="349250"/>
                  </a:lnTo>
                  <a:lnTo>
                    <a:pt x="684272" y="349250"/>
                  </a:lnTo>
                  <a:lnTo>
                    <a:pt x="679321" y="361950"/>
                  </a:lnTo>
                  <a:lnTo>
                    <a:pt x="659294" y="398780"/>
                  </a:lnTo>
                  <a:lnTo>
                    <a:pt x="642772" y="420370"/>
                  </a:lnTo>
                  <a:close/>
                </a:path>
                <a:path w="711200" h="854710">
                  <a:moveTo>
                    <a:pt x="704750" y="255270"/>
                  </a:moveTo>
                  <a:lnTo>
                    <a:pt x="682071" y="255270"/>
                  </a:lnTo>
                  <a:lnTo>
                    <a:pt x="682132" y="247650"/>
                  </a:lnTo>
                  <a:lnTo>
                    <a:pt x="680513" y="220980"/>
                  </a:lnTo>
                  <a:lnTo>
                    <a:pt x="667010" y="168910"/>
                  </a:lnTo>
                  <a:lnTo>
                    <a:pt x="572695" y="62230"/>
                  </a:lnTo>
                  <a:lnTo>
                    <a:pt x="552383" y="52070"/>
                  </a:lnTo>
                  <a:lnTo>
                    <a:pt x="545271" y="48260"/>
                  </a:lnTo>
                  <a:lnTo>
                    <a:pt x="525554" y="41910"/>
                  </a:lnTo>
                  <a:lnTo>
                    <a:pt x="503567" y="35560"/>
                  </a:lnTo>
                  <a:lnTo>
                    <a:pt x="479348" y="30480"/>
                  </a:lnTo>
                  <a:lnTo>
                    <a:pt x="452938" y="26670"/>
                  </a:lnTo>
                  <a:lnTo>
                    <a:pt x="550174" y="26670"/>
                  </a:lnTo>
                  <a:lnTo>
                    <a:pt x="587211" y="44450"/>
                  </a:lnTo>
                  <a:lnTo>
                    <a:pt x="642708" y="87630"/>
                  </a:lnTo>
                  <a:lnTo>
                    <a:pt x="682407" y="146050"/>
                  </a:lnTo>
                  <a:lnTo>
                    <a:pt x="702669" y="213360"/>
                  </a:lnTo>
                  <a:lnTo>
                    <a:pt x="705217" y="248920"/>
                  </a:lnTo>
                  <a:lnTo>
                    <a:pt x="704750" y="255270"/>
                  </a:lnTo>
                  <a:close/>
                </a:path>
                <a:path w="711200" h="854710">
                  <a:moveTo>
                    <a:pt x="306040" y="200660"/>
                  </a:moveTo>
                  <a:lnTo>
                    <a:pt x="276086" y="200660"/>
                  </a:lnTo>
                  <a:lnTo>
                    <a:pt x="279809" y="195580"/>
                  </a:lnTo>
                  <a:lnTo>
                    <a:pt x="313523" y="167640"/>
                  </a:lnTo>
                  <a:lnTo>
                    <a:pt x="323035" y="163830"/>
                  </a:lnTo>
                  <a:lnTo>
                    <a:pt x="202445" y="43180"/>
                  </a:lnTo>
                  <a:lnTo>
                    <a:pt x="235236" y="43180"/>
                  </a:lnTo>
                  <a:lnTo>
                    <a:pt x="348899" y="156210"/>
                  </a:lnTo>
                  <a:lnTo>
                    <a:pt x="379088" y="156210"/>
                  </a:lnTo>
                  <a:lnTo>
                    <a:pt x="390260" y="157480"/>
                  </a:lnTo>
                  <a:lnTo>
                    <a:pt x="410735" y="162560"/>
                  </a:lnTo>
                  <a:lnTo>
                    <a:pt x="429272" y="171450"/>
                  </a:lnTo>
                  <a:lnTo>
                    <a:pt x="436785" y="177800"/>
                  </a:lnTo>
                  <a:lnTo>
                    <a:pt x="367917" y="177800"/>
                  </a:lnTo>
                  <a:lnTo>
                    <a:pt x="349211" y="179070"/>
                  </a:lnTo>
                  <a:lnTo>
                    <a:pt x="332463" y="184150"/>
                  </a:lnTo>
                  <a:lnTo>
                    <a:pt x="317562" y="191770"/>
                  </a:lnTo>
                  <a:lnTo>
                    <a:pt x="306040" y="200660"/>
                  </a:lnTo>
                  <a:close/>
                </a:path>
                <a:path w="711200" h="854710">
                  <a:moveTo>
                    <a:pt x="272860" y="278130"/>
                  </a:moveTo>
                  <a:lnTo>
                    <a:pt x="249158" y="278130"/>
                  </a:lnTo>
                  <a:lnTo>
                    <a:pt x="252203" y="262890"/>
                  </a:lnTo>
                  <a:lnTo>
                    <a:pt x="255810" y="247650"/>
                  </a:lnTo>
                  <a:lnTo>
                    <a:pt x="259983" y="233680"/>
                  </a:lnTo>
                  <a:lnTo>
                    <a:pt x="264725" y="222250"/>
                  </a:lnTo>
                  <a:lnTo>
                    <a:pt x="127653" y="85090"/>
                  </a:lnTo>
                  <a:lnTo>
                    <a:pt x="160208" y="85090"/>
                  </a:lnTo>
                  <a:lnTo>
                    <a:pt x="276086" y="200660"/>
                  </a:lnTo>
                  <a:lnTo>
                    <a:pt x="306040" y="200660"/>
                  </a:lnTo>
                  <a:lnTo>
                    <a:pt x="304394" y="201930"/>
                  </a:lnTo>
                  <a:lnTo>
                    <a:pt x="292901" y="217170"/>
                  </a:lnTo>
                  <a:lnTo>
                    <a:pt x="283375" y="237490"/>
                  </a:lnTo>
                  <a:lnTo>
                    <a:pt x="275844" y="261620"/>
                  </a:lnTo>
                  <a:lnTo>
                    <a:pt x="272860" y="278130"/>
                  </a:lnTo>
                  <a:close/>
                </a:path>
                <a:path w="711200" h="854710">
                  <a:moveTo>
                    <a:pt x="233485" y="274320"/>
                  </a:moveTo>
                  <a:lnTo>
                    <a:pt x="200632" y="274320"/>
                  </a:lnTo>
                  <a:lnTo>
                    <a:pt x="76066" y="151130"/>
                  </a:lnTo>
                  <a:lnTo>
                    <a:pt x="109591" y="151130"/>
                  </a:lnTo>
                  <a:lnTo>
                    <a:pt x="233485" y="274320"/>
                  </a:lnTo>
                  <a:close/>
                </a:path>
                <a:path w="711200" h="854710">
                  <a:moveTo>
                    <a:pt x="379088" y="156210"/>
                  </a:moveTo>
                  <a:lnTo>
                    <a:pt x="355028" y="156210"/>
                  </a:lnTo>
                  <a:lnTo>
                    <a:pt x="361337" y="154940"/>
                  </a:lnTo>
                  <a:lnTo>
                    <a:pt x="367917" y="154940"/>
                  </a:lnTo>
                  <a:lnTo>
                    <a:pt x="379088" y="156210"/>
                  </a:lnTo>
                  <a:close/>
                </a:path>
                <a:path w="711200" h="854710">
                  <a:moveTo>
                    <a:pt x="710830" y="854710"/>
                  </a:moveTo>
                  <a:lnTo>
                    <a:pt x="0" y="854710"/>
                  </a:lnTo>
                  <a:lnTo>
                    <a:pt x="1490" y="842010"/>
                  </a:lnTo>
                  <a:lnTo>
                    <a:pt x="10636" y="791210"/>
                  </a:lnTo>
                  <a:lnTo>
                    <a:pt x="25976" y="741680"/>
                  </a:lnTo>
                  <a:lnTo>
                    <a:pt x="47443" y="693420"/>
                  </a:lnTo>
                  <a:lnTo>
                    <a:pt x="74971" y="646430"/>
                  </a:lnTo>
                  <a:lnTo>
                    <a:pt x="98179" y="615950"/>
                  </a:lnTo>
                  <a:lnTo>
                    <a:pt x="127324" y="582930"/>
                  </a:lnTo>
                  <a:lnTo>
                    <a:pt x="162345" y="548640"/>
                  </a:lnTo>
                  <a:lnTo>
                    <a:pt x="203183" y="511810"/>
                  </a:lnTo>
                  <a:lnTo>
                    <a:pt x="249780" y="473710"/>
                  </a:lnTo>
                  <a:lnTo>
                    <a:pt x="302075" y="434340"/>
                  </a:lnTo>
                  <a:lnTo>
                    <a:pt x="347003" y="400050"/>
                  </a:lnTo>
                  <a:lnTo>
                    <a:pt x="383081" y="369570"/>
                  </a:lnTo>
                  <a:lnTo>
                    <a:pt x="428237" y="323850"/>
                  </a:lnTo>
                  <a:lnTo>
                    <a:pt x="447633" y="289560"/>
                  </a:lnTo>
                  <a:lnTo>
                    <a:pt x="454139" y="256540"/>
                  </a:lnTo>
                  <a:lnTo>
                    <a:pt x="452643" y="241300"/>
                  </a:lnTo>
                  <a:lnTo>
                    <a:pt x="429876" y="201930"/>
                  </a:lnTo>
                  <a:lnTo>
                    <a:pt x="385923" y="179070"/>
                  </a:lnTo>
                  <a:lnTo>
                    <a:pt x="367917" y="177800"/>
                  </a:lnTo>
                  <a:lnTo>
                    <a:pt x="436785" y="177800"/>
                  </a:lnTo>
                  <a:lnTo>
                    <a:pt x="469279" y="218440"/>
                  </a:lnTo>
                  <a:lnTo>
                    <a:pt x="477169" y="265430"/>
                  </a:lnTo>
                  <a:lnTo>
                    <a:pt x="476065" y="273050"/>
                  </a:lnTo>
                  <a:lnTo>
                    <a:pt x="474132" y="280670"/>
                  </a:lnTo>
                  <a:lnTo>
                    <a:pt x="498286" y="304800"/>
                  </a:lnTo>
                  <a:lnTo>
                    <a:pt x="465758" y="304800"/>
                  </a:lnTo>
                  <a:lnTo>
                    <a:pt x="461888" y="312420"/>
                  </a:lnTo>
                  <a:lnTo>
                    <a:pt x="457455" y="321310"/>
                  </a:lnTo>
                  <a:lnTo>
                    <a:pt x="452453" y="328930"/>
                  </a:lnTo>
                  <a:lnTo>
                    <a:pt x="446878" y="336550"/>
                  </a:lnTo>
                  <a:lnTo>
                    <a:pt x="442796" y="342900"/>
                  </a:lnTo>
                  <a:lnTo>
                    <a:pt x="437638" y="349250"/>
                  </a:lnTo>
                  <a:lnTo>
                    <a:pt x="431527" y="355600"/>
                  </a:lnTo>
                  <a:lnTo>
                    <a:pt x="448189" y="372110"/>
                  </a:lnTo>
                  <a:lnTo>
                    <a:pt x="415335" y="372110"/>
                  </a:lnTo>
                  <a:lnTo>
                    <a:pt x="405547" y="381000"/>
                  </a:lnTo>
                  <a:lnTo>
                    <a:pt x="394737" y="389890"/>
                  </a:lnTo>
                  <a:lnTo>
                    <a:pt x="382907" y="400050"/>
                  </a:lnTo>
                  <a:lnTo>
                    <a:pt x="370057" y="410210"/>
                  </a:lnTo>
                  <a:lnTo>
                    <a:pt x="385344" y="425450"/>
                  </a:lnTo>
                  <a:lnTo>
                    <a:pt x="351936" y="425450"/>
                  </a:lnTo>
                  <a:lnTo>
                    <a:pt x="343420" y="431800"/>
                  </a:lnTo>
                  <a:lnTo>
                    <a:pt x="334558" y="438150"/>
                  </a:lnTo>
                  <a:lnTo>
                    <a:pt x="325349" y="445770"/>
                  </a:lnTo>
                  <a:lnTo>
                    <a:pt x="311729" y="454660"/>
                  </a:lnTo>
                  <a:lnTo>
                    <a:pt x="307813" y="458470"/>
                  </a:lnTo>
                  <a:lnTo>
                    <a:pt x="303837" y="461010"/>
                  </a:lnTo>
                  <a:lnTo>
                    <a:pt x="317869" y="474980"/>
                  </a:lnTo>
                  <a:lnTo>
                    <a:pt x="285344" y="474980"/>
                  </a:lnTo>
                  <a:lnTo>
                    <a:pt x="273060" y="485140"/>
                  </a:lnTo>
                  <a:lnTo>
                    <a:pt x="261106" y="494030"/>
                  </a:lnTo>
                  <a:lnTo>
                    <a:pt x="249492" y="502920"/>
                  </a:lnTo>
                  <a:lnTo>
                    <a:pt x="238230" y="511810"/>
                  </a:lnTo>
                  <a:lnTo>
                    <a:pt x="253556" y="527050"/>
                  </a:lnTo>
                  <a:lnTo>
                    <a:pt x="220547" y="527050"/>
                  </a:lnTo>
                  <a:lnTo>
                    <a:pt x="208729" y="537210"/>
                  </a:lnTo>
                  <a:lnTo>
                    <a:pt x="197360" y="547370"/>
                  </a:lnTo>
                  <a:lnTo>
                    <a:pt x="186439" y="557530"/>
                  </a:lnTo>
                  <a:lnTo>
                    <a:pt x="175968" y="566420"/>
                  </a:lnTo>
                  <a:lnTo>
                    <a:pt x="192553" y="582930"/>
                  </a:lnTo>
                  <a:lnTo>
                    <a:pt x="159504" y="582930"/>
                  </a:lnTo>
                  <a:lnTo>
                    <a:pt x="148382" y="594360"/>
                  </a:lnTo>
                  <a:lnTo>
                    <a:pt x="137912" y="605790"/>
                  </a:lnTo>
                  <a:lnTo>
                    <a:pt x="128110" y="615950"/>
                  </a:lnTo>
                  <a:lnTo>
                    <a:pt x="118988" y="627380"/>
                  </a:lnTo>
                  <a:lnTo>
                    <a:pt x="136942" y="645160"/>
                  </a:lnTo>
                  <a:lnTo>
                    <a:pt x="104682" y="645160"/>
                  </a:lnTo>
                  <a:lnTo>
                    <a:pt x="100946" y="650240"/>
                  </a:lnTo>
                  <a:lnTo>
                    <a:pt x="97348" y="655320"/>
                  </a:lnTo>
                  <a:lnTo>
                    <a:pt x="94094" y="659130"/>
                  </a:lnTo>
                  <a:lnTo>
                    <a:pt x="88169" y="669290"/>
                  </a:lnTo>
                  <a:lnTo>
                    <a:pt x="82497" y="678180"/>
                  </a:lnTo>
                  <a:lnTo>
                    <a:pt x="77074" y="687070"/>
                  </a:lnTo>
                  <a:lnTo>
                    <a:pt x="71897" y="695960"/>
                  </a:lnTo>
                  <a:lnTo>
                    <a:pt x="93575" y="717550"/>
                  </a:lnTo>
                  <a:lnTo>
                    <a:pt x="60987" y="717550"/>
                  </a:lnTo>
                  <a:lnTo>
                    <a:pt x="54234" y="732790"/>
                  </a:lnTo>
                  <a:lnTo>
                    <a:pt x="48106" y="748030"/>
                  </a:lnTo>
                  <a:lnTo>
                    <a:pt x="42609" y="763270"/>
                  </a:lnTo>
                  <a:lnTo>
                    <a:pt x="37745" y="778510"/>
                  </a:lnTo>
                  <a:lnTo>
                    <a:pt x="64473" y="805180"/>
                  </a:lnTo>
                  <a:lnTo>
                    <a:pt x="31147" y="805180"/>
                  </a:lnTo>
                  <a:lnTo>
                    <a:pt x="29693" y="811530"/>
                  </a:lnTo>
                  <a:lnTo>
                    <a:pt x="28351" y="817880"/>
                  </a:lnTo>
                  <a:lnTo>
                    <a:pt x="27127" y="825500"/>
                  </a:lnTo>
                  <a:lnTo>
                    <a:pt x="26025" y="831850"/>
                  </a:lnTo>
                  <a:lnTo>
                    <a:pt x="710830" y="831850"/>
                  </a:lnTo>
                  <a:lnTo>
                    <a:pt x="710830" y="854710"/>
                  </a:lnTo>
                  <a:close/>
                </a:path>
                <a:path w="711200" h="854710">
                  <a:moveTo>
                    <a:pt x="106015" y="264160"/>
                  </a:moveTo>
                  <a:lnTo>
                    <a:pt x="73190" y="264160"/>
                  </a:lnTo>
                  <a:lnTo>
                    <a:pt x="47238" y="238760"/>
                  </a:lnTo>
                  <a:lnTo>
                    <a:pt x="80324" y="238760"/>
                  </a:lnTo>
                  <a:lnTo>
                    <a:pt x="106015" y="264160"/>
                  </a:lnTo>
                  <a:close/>
                </a:path>
                <a:path w="711200" h="854710">
                  <a:moveTo>
                    <a:pt x="588342" y="477520"/>
                  </a:moveTo>
                  <a:lnTo>
                    <a:pt x="554565" y="477520"/>
                  </a:lnTo>
                  <a:lnTo>
                    <a:pt x="566522" y="467360"/>
                  </a:lnTo>
                  <a:lnTo>
                    <a:pt x="577814" y="457200"/>
                  </a:lnTo>
                  <a:lnTo>
                    <a:pt x="588434" y="447040"/>
                  </a:lnTo>
                  <a:lnTo>
                    <a:pt x="598371" y="436880"/>
                  </a:lnTo>
                  <a:lnTo>
                    <a:pt x="465758" y="304800"/>
                  </a:lnTo>
                  <a:lnTo>
                    <a:pt x="498286" y="304800"/>
                  </a:lnTo>
                  <a:lnTo>
                    <a:pt x="613970" y="420370"/>
                  </a:lnTo>
                  <a:lnTo>
                    <a:pt x="642772" y="420370"/>
                  </a:lnTo>
                  <a:lnTo>
                    <a:pt x="632080" y="434340"/>
                  </a:lnTo>
                  <a:lnTo>
                    <a:pt x="595674" y="471170"/>
                  </a:lnTo>
                  <a:lnTo>
                    <a:pt x="588342" y="477520"/>
                  </a:lnTo>
                  <a:close/>
                </a:path>
                <a:path w="711200" h="854710">
                  <a:moveTo>
                    <a:pt x="526432" y="528320"/>
                  </a:moveTo>
                  <a:lnTo>
                    <a:pt x="488535" y="528320"/>
                  </a:lnTo>
                  <a:lnTo>
                    <a:pt x="501285" y="519430"/>
                  </a:lnTo>
                  <a:lnTo>
                    <a:pt x="513578" y="510540"/>
                  </a:lnTo>
                  <a:lnTo>
                    <a:pt x="525405" y="501650"/>
                  </a:lnTo>
                  <a:lnTo>
                    <a:pt x="536758" y="492760"/>
                  </a:lnTo>
                  <a:lnTo>
                    <a:pt x="415335" y="372110"/>
                  </a:lnTo>
                  <a:lnTo>
                    <a:pt x="448189" y="372110"/>
                  </a:lnTo>
                  <a:lnTo>
                    <a:pt x="554565" y="477520"/>
                  </a:lnTo>
                  <a:lnTo>
                    <a:pt x="588342" y="477520"/>
                  </a:lnTo>
                  <a:lnTo>
                    <a:pt x="550216" y="510540"/>
                  </a:lnTo>
                  <a:lnTo>
                    <a:pt x="526432" y="528320"/>
                  </a:lnTo>
                  <a:close/>
                </a:path>
                <a:path w="711200" h="854710">
                  <a:moveTo>
                    <a:pt x="459230" y="576580"/>
                  </a:moveTo>
                  <a:lnTo>
                    <a:pt x="419918" y="576580"/>
                  </a:lnTo>
                  <a:lnTo>
                    <a:pt x="430542" y="568960"/>
                  </a:lnTo>
                  <a:lnTo>
                    <a:pt x="442345" y="560070"/>
                  </a:lnTo>
                  <a:lnTo>
                    <a:pt x="455316" y="551180"/>
                  </a:lnTo>
                  <a:lnTo>
                    <a:pt x="469439" y="542290"/>
                  </a:lnTo>
                  <a:lnTo>
                    <a:pt x="351936" y="425450"/>
                  </a:lnTo>
                  <a:lnTo>
                    <a:pt x="385344" y="425450"/>
                  </a:lnTo>
                  <a:lnTo>
                    <a:pt x="488535" y="528320"/>
                  </a:lnTo>
                  <a:lnTo>
                    <a:pt x="526432" y="528320"/>
                  </a:lnTo>
                  <a:lnTo>
                    <a:pt x="495851" y="551180"/>
                  </a:lnTo>
                  <a:lnTo>
                    <a:pt x="464394" y="572770"/>
                  </a:lnTo>
                  <a:lnTo>
                    <a:pt x="459230" y="576580"/>
                  </a:lnTo>
                  <a:close/>
                </a:path>
                <a:path w="711200" h="854710">
                  <a:moveTo>
                    <a:pt x="391014" y="628650"/>
                  </a:moveTo>
                  <a:lnTo>
                    <a:pt x="355732" y="628650"/>
                  </a:lnTo>
                  <a:lnTo>
                    <a:pt x="364829" y="621030"/>
                  </a:lnTo>
                  <a:lnTo>
                    <a:pt x="373506" y="613410"/>
                  </a:lnTo>
                  <a:lnTo>
                    <a:pt x="381748" y="605790"/>
                  </a:lnTo>
                  <a:lnTo>
                    <a:pt x="389539" y="599440"/>
                  </a:lnTo>
                  <a:lnTo>
                    <a:pt x="392774" y="596900"/>
                  </a:lnTo>
                  <a:lnTo>
                    <a:pt x="396713" y="594360"/>
                  </a:lnTo>
                  <a:lnTo>
                    <a:pt x="401259" y="590550"/>
                  </a:lnTo>
                  <a:lnTo>
                    <a:pt x="285344" y="474980"/>
                  </a:lnTo>
                  <a:lnTo>
                    <a:pt x="317869" y="474980"/>
                  </a:lnTo>
                  <a:lnTo>
                    <a:pt x="419918" y="576580"/>
                  </a:lnTo>
                  <a:lnTo>
                    <a:pt x="459230" y="576580"/>
                  </a:lnTo>
                  <a:lnTo>
                    <a:pt x="438572" y="591820"/>
                  </a:lnTo>
                  <a:lnTo>
                    <a:pt x="418460" y="605790"/>
                  </a:lnTo>
                  <a:lnTo>
                    <a:pt x="404135" y="617220"/>
                  </a:lnTo>
                  <a:lnTo>
                    <a:pt x="396446" y="623570"/>
                  </a:lnTo>
                  <a:lnTo>
                    <a:pt x="391014" y="628650"/>
                  </a:lnTo>
                  <a:close/>
                </a:path>
                <a:path w="711200" h="854710">
                  <a:moveTo>
                    <a:pt x="710830" y="726440"/>
                  </a:moveTo>
                  <a:lnTo>
                    <a:pt x="687823" y="726440"/>
                  </a:lnTo>
                  <a:lnTo>
                    <a:pt x="687823" y="669290"/>
                  </a:lnTo>
                  <a:lnTo>
                    <a:pt x="313942" y="669290"/>
                  </a:lnTo>
                  <a:lnTo>
                    <a:pt x="334018" y="650240"/>
                  </a:lnTo>
                  <a:lnTo>
                    <a:pt x="335725" y="647700"/>
                  </a:lnTo>
                  <a:lnTo>
                    <a:pt x="339084" y="645160"/>
                  </a:lnTo>
                  <a:lnTo>
                    <a:pt x="220547" y="527050"/>
                  </a:lnTo>
                  <a:lnTo>
                    <a:pt x="253556" y="527050"/>
                  </a:lnTo>
                  <a:lnTo>
                    <a:pt x="355732" y="628650"/>
                  </a:lnTo>
                  <a:lnTo>
                    <a:pt x="391014" y="628650"/>
                  </a:lnTo>
                  <a:lnTo>
                    <a:pt x="388297" y="631190"/>
                  </a:lnTo>
                  <a:lnTo>
                    <a:pt x="379701" y="638810"/>
                  </a:lnTo>
                  <a:lnTo>
                    <a:pt x="370669" y="646430"/>
                  </a:lnTo>
                  <a:lnTo>
                    <a:pt x="710830" y="646430"/>
                  </a:lnTo>
                  <a:lnTo>
                    <a:pt x="710830" y="726440"/>
                  </a:lnTo>
                  <a:close/>
                </a:path>
                <a:path w="711200" h="854710">
                  <a:moveTo>
                    <a:pt x="442603" y="831850"/>
                  </a:moveTo>
                  <a:lnTo>
                    <a:pt x="410066" y="831850"/>
                  </a:lnTo>
                  <a:lnTo>
                    <a:pt x="159504" y="582930"/>
                  </a:lnTo>
                  <a:lnTo>
                    <a:pt x="192553" y="582930"/>
                  </a:lnTo>
                  <a:lnTo>
                    <a:pt x="442603" y="831850"/>
                  </a:lnTo>
                  <a:close/>
                </a:path>
                <a:path w="711200" h="854710">
                  <a:moveTo>
                    <a:pt x="325460" y="831850"/>
                  </a:moveTo>
                  <a:lnTo>
                    <a:pt x="292927" y="831850"/>
                  </a:lnTo>
                  <a:lnTo>
                    <a:pt x="104682" y="645160"/>
                  </a:lnTo>
                  <a:lnTo>
                    <a:pt x="136942" y="645160"/>
                  </a:lnTo>
                  <a:lnTo>
                    <a:pt x="325460" y="831850"/>
                  </a:lnTo>
                  <a:close/>
                </a:path>
                <a:path w="711200" h="854710">
                  <a:moveTo>
                    <a:pt x="559719" y="831850"/>
                  </a:moveTo>
                  <a:lnTo>
                    <a:pt x="527187" y="831850"/>
                  </a:lnTo>
                  <a:lnTo>
                    <a:pt x="363730" y="669290"/>
                  </a:lnTo>
                  <a:lnTo>
                    <a:pt x="396262" y="669290"/>
                  </a:lnTo>
                  <a:lnTo>
                    <a:pt x="559719" y="831850"/>
                  </a:lnTo>
                  <a:close/>
                </a:path>
                <a:path w="711200" h="854710">
                  <a:moveTo>
                    <a:pt x="676872" y="831850"/>
                  </a:moveTo>
                  <a:lnTo>
                    <a:pt x="644340" y="831850"/>
                  </a:lnTo>
                  <a:lnTo>
                    <a:pt x="480850" y="669290"/>
                  </a:lnTo>
                  <a:lnTo>
                    <a:pt x="513383" y="669290"/>
                  </a:lnTo>
                  <a:lnTo>
                    <a:pt x="676872" y="831850"/>
                  </a:lnTo>
                  <a:close/>
                </a:path>
                <a:path w="711200" h="854710">
                  <a:moveTo>
                    <a:pt x="710830" y="831850"/>
                  </a:moveTo>
                  <a:lnTo>
                    <a:pt x="687823" y="831850"/>
                  </a:lnTo>
                  <a:lnTo>
                    <a:pt x="687823" y="759460"/>
                  </a:lnTo>
                  <a:lnTo>
                    <a:pt x="598003" y="669290"/>
                  </a:lnTo>
                  <a:lnTo>
                    <a:pt x="630535" y="669290"/>
                  </a:lnTo>
                  <a:lnTo>
                    <a:pt x="687823" y="726440"/>
                  </a:lnTo>
                  <a:lnTo>
                    <a:pt x="710830" y="726440"/>
                  </a:lnTo>
                  <a:lnTo>
                    <a:pt x="710830" y="831850"/>
                  </a:lnTo>
                  <a:close/>
                </a:path>
                <a:path w="711200" h="854710">
                  <a:moveTo>
                    <a:pt x="208339" y="831850"/>
                  </a:moveTo>
                  <a:lnTo>
                    <a:pt x="175807" y="831850"/>
                  </a:lnTo>
                  <a:lnTo>
                    <a:pt x="60987" y="717550"/>
                  </a:lnTo>
                  <a:lnTo>
                    <a:pt x="93575" y="717550"/>
                  </a:lnTo>
                  <a:lnTo>
                    <a:pt x="208339" y="831850"/>
                  </a:lnTo>
                  <a:close/>
                </a:path>
                <a:path w="711200" h="854710">
                  <a:moveTo>
                    <a:pt x="91200" y="831850"/>
                  </a:moveTo>
                  <a:lnTo>
                    <a:pt x="58668" y="831850"/>
                  </a:lnTo>
                  <a:lnTo>
                    <a:pt x="31147" y="805180"/>
                  </a:lnTo>
                  <a:lnTo>
                    <a:pt x="64473" y="805180"/>
                  </a:lnTo>
                  <a:lnTo>
                    <a:pt x="91200" y="831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4911838" y="5983986"/>
            <a:ext cx="771525" cy="895985"/>
            <a:chOff x="4911838" y="5983986"/>
            <a:chExt cx="771525" cy="895985"/>
          </a:xfrm>
        </p:grpSpPr>
        <p:sp>
          <p:nvSpPr>
            <p:cNvPr id="55" name="object 55"/>
            <p:cNvSpPr/>
            <p:nvPr/>
          </p:nvSpPr>
          <p:spPr>
            <a:xfrm>
              <a:off x="4983288" y="6026169"/>
              <a:ext cx="700405" cy="853440"/>
            </a:xfrm>
            <a:custGeom>
              <a:avLst/>
              <a:gdLst/>
              <a:ahLst/>
              <a:cxnLst/>
              <a:rect l="l" t="t" r="r" b="b"/>
              <a:pathLst>
                <a:path w="700404" h="853440">
                  <a:moveTo>
                    <a:pt x="354331" y="853199"/>
                  </a:moveTo>
                  <a:lnTo>
                    <a:pt x="314183" y="852214"/>
                  </a:lnTo>
                  <a:lnTo>
                    <a:pt x="242826" y="844337"/>
                  </a:lnTo>
                  <a:lnTo>
                    <a:pt x="183009" y="828615"/>
                  </a:lnTo>
                  <a:lnTo>
                    <a:pt x="132476" y="805159"/>
                  </a:lnTo>
                  <a:lnTo>
                    <a:pt x="90718" y="774420"/>
                  </a:lnTo>
                  <a:lnTo>
                    <a:pt x="56985" y="739082"/>
                  </a:lnTo>
                  <a:lnTo>
                    <a:pt x="30686" y="698900"/>
                  </a:lnTo>
                  <a:lnTo>
                    <a:pt x="9152" y="649686"/>
                  </a:lnTo>
                  <a:lnTo>
                    <a:pt x="0" y="621429"/>
                  </a:lnTo>
                  <a:lnTo>
                    <a:pt x="236592" y="595685"/>
                  </a:lnTo>
                  <a:lnTo>
                    <a:pt x="242341" y="622315"/>
                  </a:lnTo>
                  <a:lnTo>
                    <a:pt x="250957" y="645543"/>
                  </a:lnTo>
                  <a:lnTo>
                    <a:pt x="276800" y="681802"/>
                  </a:lnTo>
                  <a:lnTo>
                    <a:pt x="311391" y="703912"/>
                  </a:lnTo>
                  <a:lnTo>
                    <a:pt x="352030" y="711283"/>
                  </a:lnTo>
                  <a:lnTo>
                    <a:pt x="375370" y="708976"/>
                  </a:lnTo>
                  <a:lnTo>
                    <a:pt x="415710" y="690518"/>
                  </a:lnTo>
                  <a:lnTo>
                    <a:pt x="446643" y="653640"/>
                  </a:lnTo>
                  <a:lnTo>
                    <a:pt x="462575" y="598561"/>
                  </a:lnTo>
                  <a:lnTo>
                    <a:pt x="464566" y="564207"/>
                  </a:lnTo>
                  <a:lnTo>
                    <a:pt x="462557" y="529232"/>
                  </a:lnTo>
                  <a:lnTo>
                    <a:pt x="446480" y="474299"/>
                  </a:lnTo>
                  <a:lnTo>
                    <a:pt x="415009" y="439077"/>
                  </a:lnTo>
                  <a:lnTo>
                    <a:pt x="372230" y="421624"/>
                  </a:lnTo>
                  <a:lnTo>
                    <a:pt x="346851" y="419441"/>
                  </a:lnTo>
                  <a:lnTo>
                    <a:pt x="330054" y="420477"/>
                  </a:lnTo>
                  <a:lnTo>
                    <a:pt x="281396" y="436031"/>
                  </a:lnTo>
                  <a:lnTo>
                    <a:pt x="243485" y="465006"/>
                  </a:lnTo>
                  <a:lnTo>
                    <a:pt x="229700" y="479519"/>
                  </a:lnTo>
                  <a:lnTo>
                    <a:pt x="30432" y="450914"/>
                  </a:lnTo>
                  <a:lnTo>
                    <a:pt x="104524" y="0"/>
                  </a:lnTo>
                  <a:lnTo>
                    <a:pt x="659813" y="0"/>
                  </a:lnTo>
                  <a:lnTo>
                    <a:pt x="659813" y="185970"/>
                  </a:lnTo>
                  <a:lnTo>
                    <a:pt x="283691" y="185970"/>
                  </a:lnTo>
                  <a:lnTo>
                    <a:pt x="263590" y="311858"/>
                  </a:lnTo>
                  <a:lnTo>
                    <a:pt x="302418" y="295847"/>
                  </a:lnTo>
                  <a:lnTo>
                    <a:pt x="340820" y="284393"/>
                  </a:lnTo>
                  <a:lnTo>
                    <a:pt x="378790" y="277528"/>
                  </a:lnTo>
                  <a:lnTo>
                    <a:pt x="416329" y="275238"/>
                  </a:lnTo>
                  <a:lnTo>
                    <a:pt x="464962" y="278283"/>
                  </a:lnTo>
                  <a:lnTo>
                    <a:pt x="509779" y="287418"/>
                  </a:lnTo>
                  <a:lnTo>
                    <a:pt x="550780" y="302639"/>
                  </a:lnTo>
                  <a:lnTo>
                    <a:pt x="587970" y="323947"/>
                  </a:lnTo>
                  <a:lnTo>
                    <a:pt x="621351" y="351338"/>
                  </a:lnTo>
                  <a:lnTo>
                    <a:pt x="655769" y="391862"/>
                  </a:lnTo>
                  <a:lnTo>
                    <a:pt x="680353" y="437321"/>
                  </a:lnTo>
                  <a:lnTo>
                    <a:pt x="695104" y="487715"/>
                  </a:lnTo>
                  <a:lnTo>
                    <a:pt x="700020" y="543042"/>
                  </a:lnTo>
                  <a:lnTo>
                    <a:pt x="697488" y="583280"/>
                  </a:lnTo>
                  <a:lnTo>
                    <a:pt x="689895" y="622727"/>
                  </a:lnTo>
                  <a:lnTo>
                    <a:pt x="677243" y="661384"/>
                  </a:lnTo>
                  <a:lnTo>
                    <a:pt x="659535" y="699255"/>
                  </a:lnTo>
                  <a:lnTo>
                    <a:pt x="637174" y="734526"/>
                  </a:lnTo>
                  <a:lnTo>
                    <a:pt x="610580" y="765357"/>
                  </a:lnTo>
                  <a:lnTo>
                    <a:pt x="579750" y="791747"/>
                  </a:lnTo>
                  <a:lnTo>
                    <a:pt x="544685" y="813700"/>
                  </a:lnTo>
                  <a:lnTo>
                    <a:pt x="504897" y="830980"/>
                  </a:lnTo>
                  <a:lnTo>
                    <a:pt x="459905" y="843324"/>
                  </a:lnTo>
                  <a:lnTo>
                    <a:pt x="409715" y="850730"/>
                  </a:lnTo>
                  <a:lnTo>
                    <a:pt x="354331" y="853199"/>
                  </a:lnTo>
                  <a:close/>
                </a:path>
              </a:pathLst>
            </a:custGeom>
            <a:solidFill>
              <a:srgbClr val="FF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11838" y="5983986"/>
              <a:ext cx="727075" cy="876300"/>
            </a:xfrm>
            <a:custGeom>
              <a:avLst/>
              <a:gdLst/>
              <a:ahLst/>
              <a:cxnLst/>
              <a:rect l="l" t="t" r="r" b="b"/>
              <a:pathLst>
                <a:path w="727075" h="876300">
                  <a:moveTo>
                    <a:pt x="249491" y="502920"/>
                  </a:moveTo>
                  <a:lnTo>
                    <a:pt x="32102" y="472440"/>
                  </a:lnTo>
                  <a:lnTo>
                    <a:pt x="109741" y="0"/>
                  </a:lnTo>
                  <a:lnTo>
                    <a:pt x="686787" y="0"/>
                  </a:lnTo>
                  <a:lnTo>
                    <a:pt x="686787" y="22860"/>
                  </a:lnTo>
                  <a:lnTo>
                    <a:pt x="129715" y="22860"/>
                  </a:lnTo>
                  <a:lnTo>
                    <a:pt x="118326" y="92710"/>
                  </a:lnTo>
                  <a:lnTo>
                    <a:pt x="146479" y="120650"/>
                  </a:lnTo>
                  <a:lnTo>
                    <a:pt x="113636" y="120650"/>
                  </a:lnTo>
                  <a:lnTo>
                    <a:pt x="101476" y="194310"/>
                  </a:lnTo>
                  <a:lnTo>
                    <a:pt x="130674" y="223520"/>
                  </a:lnTo>
                  <a:lnTo>
                    <a:pt x="96785" y="223520"/>
                  </a:lnTo>
                  <a:lnTo>
                    <a:pt x="84620" y="297180"/>
                  </a:lnTo>
                  <a:lnTo>
                    <a:pt x="112699" y="325120"/>
                  </a:lnTo>
                  <a:lnTo>
                    <a:pt x="79935" y="325120"/>
                  </a:lnTo>
                  <a:lnTo>
                    <a:pt x="67769" y="400050"/>
                  </a:lnTo>
                  <a:lnTo>
                    <a:pt x="95945" y="427990"/>
                  </a:lnTo>
                  <a:lnTo>
                    <a:pt x="63103" y="427990"/>
                  </a:lnTo>
                  <a:lnTo>
                    <a:pt x="59189" y="452120"/>
                  </a:lnTo>
                  <a:lnTo>
                    <a:pt x="91662" y="457200"/>
                  </a:lnTo>
                  <a:lnTo>
                    <a:pt x="125402" y="457200"/>
                  </a:lnTo>
                  <a:lnTo>
                    <a:pt x="130525" y="462280"/>
                  </a:lnTo>
                  <a:lnTo>
                    <a:pt x="231577" y="476250"/>
                  </a:lnTo>
                  <a:lnTo>
                    <a:pt x="276351" y="476250"/>
                  </a:lnTo>
                  <a:lnTo>
                    <a:pt x="266689" y="485140"/>
                  </a:lnTo>
                  <a:lnTo>
                    <a:pt x="253683" y="497840"/>
                  </a:lnTo>
                  <a:lnTo>
                    <a:pt x="249491" y="502920"/>
                  </a:lnTo>
                  <a:close/>
                </a:path>
                <a:path w="727075" h="876300">
                  <a:moveTo>
                    <a:pt x="331543" y="185420"/>
                  </a:moveTo>
                  <a:lnTo>
                    <a:pt x="298279" y="185420"/>
                  </a:lnTo>
                  <a:lnTo>
                    <a:pt x="135177" y="22860"/>
                  </a:lnTo>
                  <a:lnTo>
                    <a:pt x="168436" y="22860"/>
                  </a:lnTo>
                  <a:lnTo>
                    <a:pt x="331543" y="185420"/>
                  </a:lnTo>
                  <a:close/>
                </a:path>
                <a:path w="727075" h="876300">
                  <a:moveTo>
                    <a:pt x="451300" y="185420"/>
                  </a:moveTo>
                  <a:lnTo>
                    <a:pt x="418036" y="185420"/>
                  </a:lnTo>
                  <a:lnTo>
                    <a:pt x="254934" y="22860"/>
                  </a:lnTo>
                  <a:lnTo>
                    <a:pt x="288193" y="22860"/>
                  </a:lnTo>
                  <a:lnTo>
                    <a:pt x="451300" y="185420"/>
                  </a:lnTo>
                  <a:close/>
                </a:path>
                <a:path w="727075" h="876300">
                  <a:moveTo>
                    <a:pt x="571057" y="185420"/>
                  </a:moveTo>
                  <a:lnTo>
                    <a:pt x="537798" y="185420"/>
                  </a:lnTo>
                  <a:lnTo>
                    <a:pt x="374691" y="22860"/>
                  </a:lnTo>
                  <a:lnTo>
                    <a:pt x="407950" y="22860"/>
                  </a:lnTo>
                  <a:lnTo>
                    <a:pt x="571057" y="185420"/>
                  </a:lnTo>
                  <a:close/>
                </a:path>
                <a:path w="727075" h="876300">
                  <a:moveTo>
                    <a:pt x="302064" y="251460"/>
                  </a:moveTo>
                  <a:lnTo>
                    <a:pt x="278286" y="251460"/>
                  </a:lnTo>
                  <a:lnTo>
                    <a:pt x="288857" y="185420"/>
                  </a:lnTo>
                  <a:lnTo>
                    <a:pt x="657536" y="185420"/>
                  </a:lnTo>
                  <a:lnTo>
                    <a:pt x="494429" y="22860"/>
                  </a:lnTo>
                  <a:lnTo>
                    <a:pt x="527707" y="22860"/>
                  </a:lnTo>
                  <a:lnTo>
                    <a:pt x="663266" y="157480"/>
                  </a:lnTo>
                  <a:lnTo>
                    <a:pt x="686787" y="157480"/>
                  </a:lnTo>
                  <a:lnTo>
                    <a:pt x="686787" y="208280"/>
                  </a:lnTo>
                  <a:lnTo>
                    <a:pt x="308920" y="208280"/>
                  </a:lnTo>
                  <a:lnTo>
                    <a:pt x="302064" y="251460"/>
                  </a:lnTo>
                  <a:close/>
                </a:path>
                <a:path w="727075" h="876300">
                  <a:moveTo>
                    <a:pt x="686787" y="157480"/>
                  </a:moveTo>
                  <a:lnTo>
                    <a:pt x="663266" y="157480"/>
                  </a:lnTo>
                  <a:lnTo>
                    <a:pt x="663266" y="71120"/>
                  </a:lnTo>
                  <a:lnTo>
                    <a:pt x="614186" y="22860"/>
                  </a:lnTo>
                  <a:lnTo>
                    <a:pt x="647445" y="22860"/>
                  </a:lnTo>
                  <a:lnTo>
                    <a:pt x="663266" y="38100"/>
                  </a:lnTo>
                  <a:lnTo>
                    <a:pt x="686787" y="38100"/>
                  </a:lnTo>
                  <a:lnTo>
                    <a:pt x="686787" y="157480"/>
                  </a:lnTo>
                  <a:close/>
                </a:path>
                <a:path w="727075" h="876300">
                  <a:moveTo>
                    <a:pt x="686787" y="38100"/>
                  </a:moveTo>
                  <a:lnTo>
                    <a:pt x="663266" y="38100"/>
                  </a:lnTo>
                  <a:lnTo>
                    <a:pt x="663266" y="22860"/>
                  </a:lnTo>
                  <a:lnTo>
                    <a:pt x="686787" y="22860"/>
                  </a:lnTo>
                  <a:lnTo>
                    <a:pt x="686787" y="38100"/>
                  </a:lnTo>
                  <a:close/>
                </a:path>
                <a:path w="727075" h="876300">
                  <a:moveTo>
                    <a:pt x="263679" y="342900"/>
                  </a:moveTo>
                  <a:lnTo>
                    <a:pt x="273713" y="280670"/>
                  </a:lnTo>
                  <a:lnTo>
                    <a:pt x="113636" y="120650"/>
                  </a:lnTo>
                  <a:lnTo>
                    <a:pt x="146479" y="120650"/>
                  </a:lnTo>
                  <a:lnTo>
                    <a:pt x="278286" y="251460"/>
                  </a:lnTo>
                  <a:lnTo>
                    <a:pt x="302064" y="251460"/>
                  </a:lnTo>
                  <a:lnTo>
                    <a:pt x="293796" y="303530"/>
                  </a:lnTo>
                  <a:lnTo>
                    <a:pt x="372155" y="303530"/>
                  </a:lnTo>
                  <a:lnTo>
                    <a:pt x="358776" y="307340"/>
                  </a:lnTo>
                  <a:lnTo>
                    <a:pt x="345708" y="309880"/>
                  </a:lnTo>
                  <a:lnTo>
                    <a:pt x="339131" y="312420"/>
                  </a:lnTo>
                  <a:lnTo>
                    <a:pt x="346772" y="320040"/>
                  </a:lnTo>
                  <a:lnTo>
                    <a:pt x="314344" y="320040"/>
                  </a:lnTo>
                  <a:lnTo>
                    <a:pt x="306715" y="323850"/>
                  </a:lnTo>
                  <a:lnTo>
                    <a:pt x="299077" y="326390"/>
                  </a:lnTo>
                  <a:lnTo>
                    <a:pt x="283799" y="334010"/>
                  </a:lnTo>
                  <a:lnTo>
                    <a:pt x="263679" y="342900"/>
                  </a:lnTo>
                  <a:close/>
                </a:path>
                <a:path w="727075" h="876300">
                  <a:moveTo>
                    <a:pt x="290921" y="464820"/>
                  </a:moveTo>
                  <a:lnTo>
                    <a:pt x="253095" y="464820"/>
                  </a:lnTo>
                  <a:lnTo>
                    <a:pt x="262996" y="455930"/>
                  </a:lnTo>
                  <a:lnTo>
                    <a:pt x="272628" y="448310"/>
                  </a:lnTo>
                  <a:lnTo>
                    <a:pt x="282025" y="441960"/>
                  </a:lnTo>
                  <a:lnTo>
                    <a:pt x="291223" y="436880"/>
                  </a:lnTo>
                  <a:lnTo>
                    <a:pt x="300194" y="431800"/>
                  </a:lnTo>
                  <a:lnTo>
                    <a:pt x="304748" y="430530"/>
                  </a:lnTo>
                  <a:lnTo>
                    <a:pt x="96785" y="223520"/>
                  </a:lnTo>
                  <a:lnTo>
                    <a:pt x="130674" y="223520"/>
                  </a:lnTo>
                  <a:lnTo>
                    <a:pt x="329981" y="422910"/>
                  </a:lnTo>
                  <a:lnTo>
                    <a:pt x="398818" y="422910"/>
                  </a:lnTo>
                  <a:lnTo>
                    <a:pt x="415304" y="429260"/>
                  </a:lnTo>
                  <a:lnTo>
                    <a:pt x="430498" y="436880"/>
                  </a:lnTo>
                  <a:lnTo>
                    <a:pt x="463934" y="436880"/>
                  </a:lnTo>
                  <a:lnTo>
                    <a:pt x="469028" y="441960"/>
                  </a:lnTo>
                  <a:lnTo>
                    <a:pt x="362065" y="441960"/>
                  </a:lnTo>
                  <a:lnTo>
                    <a:pt x="346724" y="443230"/>
                  </a:lnTo>
                  <a:lnTo>
                    <a:pt x="331579" y="445770"/>
                  </a:lnTo>
                  <a:lnTo>
                    <a:pt x="316682" y="450850"/>
                  </a:lnTo>
                  <a:lnTo>
                    <a:pt x="302085" y="457200"/>
                  </a:lnTo>
                  <a:lnTo>
                    <a:pt x="290921" y="464820"/>
                  </a:lnTo>
                  <a:close/>
                </a:path>
                <a:path w="727075" h="876300">
                  <a:moveTo>
                    <a:pt x="372155" y="303530"/>
                  </a:moveTo>
                  <a:lnTo>
                    <a:pt x="293796" y="303530"/>
                  </a:lnTo>
                  <a:lnTo>
                    <a:pt x="308763" y="297180"/>
                  </a:lnTo>
                  <a:lnTo>
                    <a:pt x="323684" y="292100"/>
                  </a:lnTo>
                  <a:lnTo>
                    <a:pt x="372979" y="279400"/>
                  </a:lnTo>
                  <a:lnTo>
                    <a:pt x="392635" y="276860"/>
                  </a:lnTo>
                  <a:lnTo>
                    <a:pt x="431547" y="274320"/>
                  </a:lnTo>
                  <a:lnTo>
                    <a:pt x="481894" y="278130"/>
                  </a:lnTo>
                  <a:lnTo>
                    <a:pt x="528481" y="287020"/>
                  </a:lnTo>
                  <a:lnTo>
                    <a:pt x="558066" y="298450"/>
                  </a:lnTo>
                  <a:lnTo>
                    <a:pt x="412066" y="298450"/>
                  </a:lnTo>
                  <a:lnTo>
                    <a:pt x="385511" y="300990"/>
                  </a:lnTo>
                  <a:lnTo>
                    <a:pt x="372155" y="303530"/>
                  </a:lnTo>
                  <a:close/>
                </a:path>
                <a:path w="727075" h="876300">
                  <a:moveTo>
                    <a:pt x="709500" y="657860"/>
                  </a:moveTo>
                  <a:lnTo>
                    <a:pt x="685522" y="657860"/>
                  </a:lnTo>
                  <a:lnTo>
                    <a:pt x="691109" y="640080"/>
                  </a:lnTo>
                  <a:lnTo>
                    <a:pt x="695658" y="622300"/>
                  </a:lnTo>
                  <a:lnTo>
                    <a:pt x="699163" y="604520"/>
                  </a:lnTo>
                  <a:lnTo>
                    <a:pt x="701620" y="586740"/>
                  </a:lnTo>
                  <a:lnTo>
                    <a:pt x="412066" y="298450"/>
                  </a:lnTo>
                  <a:lnTo>
                    <a:pt x="444921" y="298450"/>
                  </a:lnTo>
                  <a:lnTo>
                    <a:pt x="703436" y="556260"/>
                  </a:lnTo>
                  <a:lnTo>
                    <a:pt x="726816" y="556260"/>
                  </a:lnTo>
                  <a:lnTo>
                    <a:pt x="724340" y="595630"/>
                  </a:lnTo>
                  <a:lnTo>
                    <a:pt x="716456" y="636270"/>
                  </a:lnTo>
                  <a:lnTo>
                    <a:pt x="709500" y="657860"/>
                  </a:lnTo>
                  <a:close/>
                </a:path>
                <a:path w="727075" h="876300">
                  <a:moveTo>
                    <a:pt x="726816" y="556260"/>
                  </a:moveTo>
                  <a:lnTo>
                    <a:pt x="703436" y="556260"/>
                  </a:lnTo>
                  <a:lnTo>
                    <a:pt x="703454" y="553720"/>
                  </a:lnTo>
                  <a:lnTo>
                    <a:pt x="702163" y="525780"/>
                  </a:lnTo>
                  <a:lnTo>
                    <a:pt x="691898" y="473710"/>
                  </a:lnTo>
                  <a:lnTo>
                    <a:pt x="554997" y="321310"/>
                  </a:lnTo>
                  <a:lnTo>
                    <a:pt x="502930" y="304800"/>
                  </a:lnTo>
                  <a:lnTo>
                    <a:pt x="444921" y="298450"/>
                  </a:lnTo>
                  <a:lnTo>
                    <a:pt x="558066" y="298450"/>
                  </a:lnTo>
                  <a:lnTo>
                    <a:pt x="610001" y="325120"/>
                  </a:lnTo>
                  <a:lnTo>
                    <a:pt x="644745" y="354330"/>
                  </a:lnTo>
                  <a:lnTo>
                    <a:pt x="674254" y="387350"/>
                  </a:lnTo>
                  <a:lnTo>
                    <a:pt x="697266" y="424180"/>
                  </a:lnTo>
                  <a:lnTo>
                    <a:pt x="713748" y="464820"/>
                  </a:lnTo>
                  <a:lnTo>
                    <a:pt x="723663" y="508000"/>
                  </a:lnTo>
                  <a:lnTo>
                    <a:pt x="726976" y="553720"/>
                  </a:lnTo>
                  <a:lnTo>
                    <a:pt x="726816" y="556260"/>
                  </a:lnTo>
                  <a:close/>
                </a:path>
                <a:path w="727075" h="876300">
                  <a:moveTo>
                    <a:pt x="463934" y="436880"/>
                  </a:moveTo>
                  <a:lnTo>
                    <a:pt x="430498" y="436880"/>
                  </a:lnTo>
                  <a:lnTo>
                    <a:pt x="314344" y="320040"/>
                  </a:lnTo>
                  <a:lnTo>
                    <a:pt x="346772" y="320040"/>
                  </a:lnTo>
                  <a:lnTo>
                    <a:pt x="463934" y="436880"/>
                  </a:lnTo>
                  <a:close/>
                </a:path>
                <a:path w="727075" h="876300">
                  <a:moveTo>
                    <a:pt x="276351" y="476250"/>
                  </a:moveTo>
                  <a:lnTo>
                    <a:pt x="231577" y="476250"/>
                  </a:lnTo>
                  <a:lnTo>
                    <a:pt x="79935" y="325120"/>
                  </a:lnTo>
                  <a:lnTo>
                    <a:pt x="112699" y="325120"/>
                  </a:lnTo>
                  <a:lnTo>
                    <a:pt x="253095" y="464820"/>
                  </a:lnTo>
                  <a:lnTo>
                    <a:pt x="290921" y="464820"/>
                  </a:lnTo>
                  <a:lnTo>
                    <a:pt x="279112" y="473710"/>
                  </a:lnTo>
                  <a:lnTo>
                    <a:pt x="276351" y="476250"/>
                  </a:lnTo>
                  <a:close/>
                </a:path>
                <a:path w="727075" h="876300">
                  <a:moveTo>
                    <a:pt x="398818" y="422910"/>
                  </a:moveTo>
                  <a:lnTo>
                    <a:pt x="329981" y="422910"/>
                  </a:lnTo>
                  <a:lnTo>
                    <a:pt x="337919" y="420370"/>
                  </a:lnTo>
                  <a:lnTo>
                    <a:pt x="345912" y="419100"/>
                  </a:lnTo>
                  <a:lnTo>
                    <a:pt x="362065" y="419100"/>
                  </a:lnTo>
                  <a:lnTo>
                    <a:pt x="381064" y="420370"/>
                  </a:lnTo>
                  <a:lnTo>
                    <a:pt x="398818" y="422910"/>
                  </a:lnTo>
                  <a:close/>
                </a:path>
                <a:path w="727075" h="876300">
                  <a:moveTo>
                    <a:pt x="125402" y="457200"/>
                  </a:moveTo>
                  <a:lnTo>
                    <a:pt x="91662" y="457200"/>
                  </a:lnTo>
                  <a:lnTo>
                    <a:pt x="63103" y="427990"/>
                  </a:lnTo>
                  <a:lnTo>
                    <a:pt x="95945" y="427990"/>
                  </a:lnTo>
                  <a:lnTo>
                    <a:pt x="125402" y="457200"/>
                  </a:lnTo>
                  <a:close/>
                </a:path>
                <a:path w="727075" h="876300">
                  <a:moveTo>
                    <a:pt x="437227" y="711200"/>
                  </a:moveTo>
                  <a:lnTo>
                    <a:pt x="367230" y="711200"/>
                  </a:lnTo>
                  <a:lnTo>
                    <a:pt x="388086" y="708660"/>
                  </a:lnTo>
                  <a:lnTo>
                    <a:pt x="406913" y="702310"/>
                  </a:lnTo>
                  <a:lnTo>
                    <a:pt x="438989" y="678180"/>
                  </a:lnTo>
                  <a:lnTo>
                    <a:pt x="460725" y="635000"/>
                  </a:lnTo>
                  <a:lnTo>
                    <a:pt x="468019" y="575310"/>
                  </a:lnTo>
                  <a:lnTo>
                    <a:pt x="466190" y="542290"/>
                  </a:lnTo>
                  <a:lnTo>
                    <a:pt x="451632" y="491490"/>
                  </a:lnTo>
                  <a:lnTo>
                    <a:pt x="423366" y="459740"/>
                  </a:lnTo>
                  <a:lnTo>
                    <a:pt x="385051" y="444500"/>
                  </a:lnTo>
                  <a:lnTo>
                    <a:pt x="362065" y="441960"/>
                  </a:lnTo>
                  <a:lnTo>
                    <a:pt x="469028" y="441960"/>
                  </a:lnTo>
                  <a:lnTo>
                    <a:pt x="502139" y="474980"/>
                  </a:lnTo>
                  <a:lnTo>
                    <a:pt x="469214" y="474980"/>
                  </a:lnTo>
                  <a:lnTo>
                    <a:pt x="478952" y="495300"/>
                  </a:lnTo>
                  <a:lnTo>
                    <a:pt x="485933" y="518160"/>
                  </a:lnTo>
                  <a:lnTo>
                    <a:pt x="490135" y="544830"/>
                  </a:lnTo>
                  <a:lnTo>
                    <a:pt x="491541" y="575310"/>
                  </a:lnTo>
                  <a:lnTo>
                    <a:pt x="491432" y="582930"/>
                  </a:lnTo>
                  <a:lnTo>
                    <a:pt x="521838" y="613410"/>
                  </a:lnTo>
                  <a:lnTo>
                    <a:pt x="489005" y="613410"/>
                  </a:lnTo>
                  <a:lnTo>
                    <a:pt x="485664" y="632460"/>
                  </a:lnTo>
                  <a:lnTo>
                    <a:pt x="480938" y="648970"/>
                  </a:lnTo>
                  <a:lnTo>
                    <a:pt x="474835" y="664210"/>
                  </a:lnTo>
                  <a:lnTo>
                    <a:pt x="467361" y="678180"/>
                  </a:lnTo>
                  <a:lnTo>
                    <a:pt x="486503" y="697230"/>
                  </a:lnTo>
                  <a:lnTo>
                    <a:pt x="452918" y="697230"/>
                  </a:lnTo>
                  <a:lnTo>
                    <a:pt x="440930" y="708660"/>
                  </a:lnTo>
                  <a:lnTo>
                    <a:pt x="437227" y="711200"/>
                  </a:lnTo>
                  <a:close/>
                </a:path>
                <a:path w="727075" h="876300">
                  <a:moveTo>
                    <a:pt x="672262" y="736600"/>
                  </a:moveTo>
                  <a:lnTo>
                    <a:pt x="644726" y="736600"/>
                  </a:lnTo>
                  <a:lnTo>
                    <a:pt x="649970" y="728980"/>
                  </a:lnTo>
                  <a:lnTo>
                    <a:pt x="654999" y="721360"/>
                  </a:lnTo>
                  <a:lnTo>
                    <a:pt x="659808" y="712470"/>
                  </a:lnTo>
                  <a:lnTo>
                    <a:pt x="664390" y="704850"/>
                  </a:lnTo>
                  <a:lnTo>
                    <a:pt x="667490" y="698500"/>
                  </a:lnTo>
                  <a:lnTo>
                    <a:pt x="670459" y="693420"/>
                  </a:lnTo>
                  <a:lnTo>
                    <a:pt x="673300" y="687070"/>
                  </a:lnTo>
                  <a:lnTo>
                    <a:pt x="676019" y="680720"/>
                  </a:lnTo>
                  <a:lnTo>
                    <a:pt x="469214" y="474980"/>
                  </a:lnTo>
                  <a:lnTo>
                    <a:pt x="502139" y="474980"/>
                  </a:lnTo>
                  <a:lnTo>
                    <a:pt x="685522" y="657860"/>
                  </a:lnTo>
                  <a:lnTo>
                    <a:pt x="709500" y="657860"/>
                  </a:lnTo>
                  <a:lnTo>
                    <a:pt x="703363" y="676910"/>
                  </a:lnTo>
                  <a:lnTo>
                    <a:pt x="685098" y="716280"/>
                  </a:lnTo>
                  <a:lnTo>
                    <a:pt x="672262" y="736600"/>
                  </a:lnTo>
                  <a:close/>
                </a:path>
                <a:path w="727075" h="876300">
                  <a:moveTo>
                    <a:pt x="369526" y="876300"/>
                  </a:moveTo>
                  <a:lnTo>
                    <a:pt x="328714" y="875030"/>
                  </a:lnTo>
                  <a:lnTo>
                    <a:pt x="255724" y="867410"/>
                  </a:lnTo>
                  <a:lnTo>
                    <a:pt x="194165" y="850900"/>
                  </a:lnTo>
                  <a:lnTo>
                    <a:pt x="141509" y="826770"/>
                  </a:lnTo>
                  <a:lnTo>
                    <a:pt x="98107" y="793750"/>
                  </a:lnTo>
                  <a:lnTo>
                    <a:pt x="62921" y="756920"/>
                  </a:lnTo>
                  <a:lnTo>
                    <a:pt x="35624" y="716280"/>
                  </a:lnTo>
                  <a:lnTo>
                    <a:pt x="13331" y="664210"/>
                  </a:lnTo>
                  <a:lnTo>
                    <a:pt x="0" y="622300"/>
                  </a:lnTo>
                  <a:lnTo>
                    <a:pt x="261751" y="594360"/>
                  </a:lnTo>
                  <a:lnTo>
                    <a:pt x="263421" y="604520"/>
                  </a:lnTo>
                  <a:lnTo>
                    <a:pt x="266601" y="619760"/>
                  </a:lnTo>
                  <a:lnTo>
                    <a:pt x="242124" y="619760"/>
                  </a:lnTo>
                  <a:lnTo>
                    <a:pt x="175860" y="627380"/>
                  </a:lnTo>
                  <a:lnTo>
                    <a:pt x="178410" y="629920"/>
                  </a:lnTo>
                  <a:lnTo>
                    <a:pt x="145870" y="629920"/>
                  </a:lnTo>
                  <a:lnTo>
                    <a:pt x="67882" y="638810"/>
                  </a:lnTo>
                  <a:lnTo>
                    <a:pt x="70427" y="641350"/>
                  </a:lnTo>
                  <a:lnTo>
                    <a:pt x="37892" y="641350"/>
                  </a:lnTo>
                  <a:lnTo>
                    <a:pt x="47811" y="687070"/>
                  </a:lnTo>
                  <a:lnTo>
                    <a:pt x="68122" y="725170"/>
                  </a:lnTo>
                  <a:lnTo>
                    <a:pt x="96683" y="760730"/>
                  </a:lnTo>
                  <a:lnTo>
                    <a:pt x="132825" y="792480"/>
                  </a:lnTo>
                  <a:lnTo>
                    <a:pt x="176985" y="817880"/>
                  </a:lnTo>
                  <a:lnTo>
                    <a:pt x="229832" y="836930"/>
                  </a:lnTo>
                  <a:lnTo>
                    <a:pt x="231596" y="838200"/>
                  </a:lnTo>
                  <a:lnTo>
                    <a:pt x="267671" y="838200"/>
                  </a:lnTo>
                  <a:lnTo>
                    <a:pt x="276578" y="847090"/>
                  </a:lnTo>
                  <a:lnTo>
                    <a:pt x="298025" y="849630"/>
                  </a:lnTo>
                  <a:lnTo>
                    <a:pt x="344316" y="852170"/>
                  </a:lnTo>
                  <a:lnTo>
                    <a:pt x="527292" y="852170"/>
                  </a:lnTo>
                  <a:lnTo>
                    <a:pt x="524360" y="853440"/>
                  </a:lnTo>
                  <a:lnTo>
                    <a:pt x="477909" y="866140"/>
                  </a:lnTo>
                  <a:lnTo>
                    <a:pt x="426240" y="873760"/>
                  </a:lnTo>
                  <a:lnTo>
                    <a:pt x="369526" y="876300"/>
                  </a:lnTo>
                  <a:close/>
                </a:path>
                <a:path w="727075" h="876300">
                  <a:moveTo>
                    <a:pt x="622357" y="795020"/>
                  </a:moveTo>
                  <a:lnTo>
                    <a:pt x="584765" y="795020"/>
                  </a:lnTo>
                  <a:lnTo>
                    <a:pt x="597006" y="786130"/>
                  </a:lnTo>
                  <a:lnTo>
                    <a:pt x="608638" y="775970"/>
                  </a:lnTo>
                  <a:lnTo>
                    <a:pt x="619653" y="765810"/>
                  </a:lnTo>
                  <a:lnTo>
                    <a:pt x="630044" y="754380"/>
                  </a:lnTo>
                  <a:lnTo>
                    <a:pt x="489005" y="613410"/>
                  </a:lnTo>
                  <a:lnTo>
                    <a:pt x="521838" y="613410"/>
                  </a:lnTo>
                  <a:lnTo>
                    <a:pt x="644726" y="736600"/>
                  </a:lnTo>
                  <a:lnTo>
                    <a:pt x="672262" y="736600"/>
                  </a:lnTo>
                  <a:lnTo>
                    <a:pt x="661832" y="753110"/>
                  </a:lnTo>
                  <a:lnTo>
                    <a:pt x="634057" y="784860"/>
                  </a:lnTo>
                  <a:lnTo>
                    <a:pt x="622357" y="795020"/>
                  </a:lnTo>
                  <a:close/>
                </a:path>
                <a:path w="727075" h="876300">
                  <a:moveTo>
                    <a:pt x="527292" y="852170"/>
                  </a:moveTo>
                  <a:lnTo>
                    <a:pt x="401519" y="852170"/>
                  </a:lnTo>
                  <a:lnTo>
                    <a:pt x="421754" y="849630"/>
                  </a:lnTo>
                  <a:lnTo>
                    <a:pt x="441245" y="848360"/>
                  </a:lnTo>
                  <a:lnTo>
                    <a:pt x="459990" y="845820"/>
                  </a:lnTo>
                  <a:lnTo>
                    <a:pt x="477983" y="842010"/>
                  </a:lnTo>
                  <a:lnTo>
                    <a:pt x="369911" y="734060"/>
                  </a:lnTo>
                  <a:lnTo>
                    <a:pt x="367230" y="734060"/>
                  </a:lnTo>
                  <a:lnTo>
                    <a:pt x="343952" y="731520"/>
                  </a:lnTo>
                  <a:lnTo>
                    <a:pt x="302249" y="716280"/>
                  </a:lnTo>
                  <a:lnTo>
                    <a:pt x="269648" y="685800"/>
                  </a:lnTo>
                  <a:lnTo>
                    <a:pt x="248701" y="643890"/>
                  </a:lnTo>
                  <a:lnTo>
                    <a:pt x="242124" y="619760"/>
                  </a:lnTo>
                  <a:lnTo>
                    <a:pt x="266601" y="619760"/>
                  </a:lnTo>
                  <a:lnTo>
                    <a:pt x="268722" y="629920"/>
                  </a:lnTo>
                  <a:lnTo>
                    <a:pt x="276613" y="651510"/>
                  </a:lnTo>
                  <a:lnTo>
                    <a:pt x="300043" y="684530"/>
                  </a:lnTo>
                  <a:lnTo>
                    <a:pt x="348319" y="708660"/>
                  </a:lnTo>
                  <a:lnTo>
                    <a:pt x="367230" y="711200"/>
                  </a:lnTo>
                  <a:lnTo>
                    <a:pt x="437227" y="711200"/>
                  </a:lnTo>
                  <a:lnTo>
                    <a:pt x="427969" y="717550"/>
                  </a:lnTo>
                  <a:lnTo>
                    <a:pt x="414054" y="725170"/>
                  </a:lnTo>
                  <a:lnTo>
                    <a:pt x="399205" y="730250"/>
                  </a:lnTo>
                  <a:lnTo>
                    <a:pt x="504332" y="834390"/>
                  </a:lnTo>
                  <a:lnTo>
                    <a:pt x="567443" y="834390"/>
                  </a:lnTo>
                  <a:lnTo>
                    <a:pt x="565417" y="835660"/>
                  </a:lnTo>
                  <a:lnTo>
                    <a:pt x="527292" y="852170"/>
                  </a:lnTo>
                  <a:close/>
                </a:path>
                <a:path w="727075" h="876300">
                  <a:moveTo>
                    <a:pt x="401519" y="852170"/>
                  </a:moveTo>
                  <a:lnTo>
                    <a:pt x="369102" y="852170"/>
                  </a:lnTo>
                  <a:lnTo>
                    <a:pt x="145870" y="629920"/>
                  </a:lnTo>
                  <a:lnTo>
                    <a:pt x="178410" y="629920"/>
                  </a:lnTo>
                  <a:lnTo>
                    <a:pt x="401519" y="852170"/>
                  </a:lnTo>
                  <a:close/>
                </a:path>
                <a:path w="727075" h="876300">
                  <a:moveTo>
                    <a:pt x="267671" y="838200"/>
                  </a:moveTo>
                  <a:lnTo>
                    <a:pt x="235289" y="838200"/>
                  </a:lnTo>
                  <a:lnTo>
                    <a:pt x="37892" y="641350"/>
                  </a:lnTo>
                  <a:lnTo>
                    <a:pt x="70427" y="641350"/>
                  </a:lnTo>
                  <a:lnTo>
                    <a:pt x="267671" y="838200"/>
                  </a:lnTo>
                  <a:close/>
                </a:path>
                <a:path w="727075" h="876300">
                  <a:moveTo>
                    <a:pt x="567443" y="834390"/>
                  </a:moveTo>
                  <a:lnTo>
                    <a:pt x="504332" y="834390"/>
                  </a:lnTo>
                  <a:lnTo>
                    <a:pt x="517655" y="830580"/>
                  </a:lnTo>
                  <a:lnTo>
                    <a:pt x="530439" y="825500"/>
                  </a:lnTo>
                  <a:lnTo>
                    <a:pt x="542674" y="820420"/>
                  </a:lnTo>
                  <a:lnTo>
                    <a:pt x="554352" y="814070"/>
                  </a:lnTo>
                  <a:lnTo>
                    <a:pt x="557824" y="812800"/>
                  </a:lnTo>
                  <a:lnTo>
                    <a:pt x="561244" y="810260"/>
                  </a:lnTo>
                  <a:lnTo>
                    <a:pt x="564608" y="808990"/>
                  </a:lnTo>
                  <a:lnTo>
                    <a:pt x="452918" y="697230"/>
                  </a:lnTo>
                  <a:lnTo>
                    <a:pt x="486503" y="697230"/>
                  </a:lnTo>
                  <a:lnTo>
                    <a:pt x="584765" y="795020"/>
                  </a:lnTo>
                  <a:lnTo>
                    <a:pt x="622357" y="795020"/>
                  </a:lnTo>
                  <a:lnTo>
                    <a:pt x="601882" y="812800"/>
                  </a:lnTo>
                  <a:lnTo>
                    <a:pt x="567443" y="834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9152737" y="5991173"/>
            <a:ext cx="721360" cy="895985"/>
            <a:chOff x="9152737" y="5991173"/>
            <a:chExt cx="721360" cy="895985"/>
          </a:xfrm>
        </p:grpSpPr>
        <p:sp>
          <p:nvSpPr>
            <p:cNvPr id="58" name="object 58"/>
            <p:cNvSpPr/>
            <p:nvPr/>
          </p:nvSpPr>
          <p:spPr>
            <a:xfrm>
              <a:off x="9203584" y="6043062"/>
              <a:ext cx="669925" cy="843915"/>
            </a:xfrm>
            <a:custGeom>
              <a:avLst/>
              <a:gdLst/>
              <a:ahLst/>
              <a:cxnLst/>
              <a:rect l="l" t="t" r="r" b="b"/>
              <a:pathLst>
                <a:path w="669925" h="843915">
                  <a:moveTo>
                    <a:pt x="357677" y="843647"/>
                  </a:moveTo>
                  <a:lnTo>
                    <a:pt x="299683" y="841039"/>
                  </a:lnTo>
                  <a:lnTo>
                    <a:pt x="247726" y="833213"/>
                  </a:lnTo>
                  <a:lnTo>
                    <a:pt x="201803" y="820168"/>
                  </a:lnTo>
                  <a:lnTo>
                    <a:pt x="161916" y="801902"/>
                  </a:lnTo>
                  <a:lnTo>
                    <a:pt x="126889" y="777927"/>
                  </a:lnTo>
                  <a:lnTo>
                    <a:pt x="95570" y="747722"/>
                  </a:lnTo>
                  <a:lnTo>
                    <a:pt x="67962" y="711289"/>
                  </a:lnTo>
                  <a:lnTo>
                    <a:pt x="44064" y="668630"/>
                  </a:lnTo>
                  <a:lnTo>
                    <a:pt x="28194" y="629641"/>
                  </a:lnTo>
                  <a:lnTo>
                    <a:pt x="15851" y="585910"/>
                  </a:lnTo>
                  <a:lnTo>
                    <a:pt x="7035" y="537437"/>
                  </a:lnTo>
                  <a:lnTo>
                    <a:pt x="1745" y="484222"/>
                  </a:lnTo>
                  <a:lnTo>
                    <a:pt x="34" y="427974"/>
                  </a:lnTo>
                  <a:lnTo>
                    <a:pt x="0" y="425714"/>
                  </a:lnTo>
                  <a:lnTo>
                    <a:pt x="1872" y="365561"/>
                  </a:lnTo>
                  <a:lnTo>
                    <a:pt x="7541" y="309681"/>
                  </a:lnTo>
                  <a:lnTo>
                    <a:pt x="16989" y="258625"/>
                  </a:lnTo>
                  <a:lnTo>
                    <a:pt x="30217" y="212395"/>
                  </a:lnTo>
                  <a:lnTo>
                    <a:pt x="47225" y="170991"/>
                  </a:lnTo>
                  <a:lnTo>
                    <a:pt x="68014" y="134414"/>
                  </a:lnTo>
                  <a:lnTo>
                    <a:pt x="92584" y="102664"/>
                  </a:lnTo>
                  <a:lnTo>
                    <a:pt x="125441" y="71296"/>
                  </a:lnTo>
                  <a:lnTo>
                    <a:pt x="162273" y="45631"/>
                  </a:lnTo>
                  <a:lnTo>
                    <a:pt x="203080" y="25668"/>
                  </a:lnTo>
                  <a:lnTo>
                    <a:pt x="247863" y="11408"/>
                  </a:lnTo>
                  <a:lnTo>
                    <a:pt x="296620" y="2852"/>
                  </a:lnTo>
                  <a:lnTo>
                    <a:pt x="349354" y="0"/>
                  </a:lnTo>
                  <a:lnTo>
                    <a:pt x="395327" y="1406"/>
                  </a:lnTo>
                  <a:lnTo>
                    <a:pt x="436210" y="5628"/>
                  </a:lnTo>
                  <a:lnTo>
                    <a:pt x="502701" y="22529"/>
                  </a:lnTo>
                  <a:lnTo>
                    <a:pt x="554197" y="50289"/>
                  </a:lnTo>
                  <a:lnTo>
                    <a:pt x="596138" y="88468"/>
                  </a:lnTo>
                  <a:lnTo>
                    <a:pt x="628857" y="137453"/>
                  </a:lnTo>
                  <a:lnTo>
                    <a:pt x="629613" y="139116"/>
                  </a:lnTo>
                  <a:lnTo>
                    <a:pt x="347137" y="139116"/>
                  </a:lnTo>
                  <a:lnTo>
                    <a:pt x="321213" y="142595"/>
                  </a:lnTo>
                  <a:lnTo>
                    <a:pt x="278511" y="170421"/>
                  </a:lnTo>
                  <a:lnTo>
                    <a:pt x="251369" y="220504"/>
                  </a:lnTo>
                  <a:lnTo>
                    <a:pt x="242457" y="257652"/>
                  </a:lnTo>
                  <a:lnTo>
                    <a:pt x="235006" y="306206"/>
                  </a:lnTo>
                  <a:lnTo>
                    <a:pt x="229017" y="366163"/>
                  </a:lnTo>
                  <a:lnTo>
                    <a:pt x="596948" y="366163"/>
                  </a:lnTo>
                  <a:lnTo>
                    <a:pt x="627630" y="404954"/>
                  </a:lnTo>
                  <a:lnTo>
                    <a:pt x="638053" y="425714"/>
                  </a:lnTo>
                  <a:lnTo>
                    <a:pt x="347687" y="425714"/>
                  </a:lnTo>
                  <a:lnTo>
                    <a:pt x="325069" y="427904"/>
                  </a:lnTo>
                  <a:lnTo>
                    <a:pt x="285560" y="445433"/>
                  </a:lnTo>
                  <a:lnTo>
                    <a:pt x="254711" y="480179"/>
                  </a:lnTo>
                  <a:lnTo>
                    <a:pt x="238765" y="530265"/>
                  </a:lnTo>
                  <a:lnTo>
                    <a:pt x="236772" y="560946"/>
                  </a:lnTo>
                  <a:lnTo>
                    <a:pt x="238851" y="592264"/>
                  </a:lnTo>
                  <a:lnTo>
                    <a:pt x="255488" y="644154"/>
                  </a:lnTo>
                  <a:lnTo>
                    <a:pt x="287621" y="681163"/>
                  </a:lnTo>
                  <a:lnTo>
                    <a:pt x="328388" y="699940"/>
                  </a:lnTo>
                  <a:lnTo>
                    <a:pt x="351575" y="702288"/>
                  </a:lnTo>
                  <a:lnTo>
                    <a:pt x="634887" y="702288"/>
                  </a:lnTo>
                  <a:lnTo>
                    <a:pt x="631915" y="708415"/>
                  </a:lnTo>
                  <a:lnTo>
                    <a:pt x="586580" y="767056"/>
                  </a:lnTo>
                  <a:lnTo>
                    <a:pt x="526552" y="809419"/>
                  </a:lnTo>
                  <a:lnTo>
                    <a:pt x="490723" y="824391"/>
                  </a:lnTo>
                  <a:lnTo>
                    <a:pt x="450634" y="835088"/>
                  </a:lnTo>
                  <a:lnTo>
                    <a:pt x="406285" y="841507"/>
                  </a:lnTo>
                  <a:lnTo>
                    <a:pt x="357677" y="843647"/>
                  </a:lnTo>
                  <a:close/>
                </a:path>
                <a:path w="669925" h="843915">
                  <a:moveTo>
                    <a:pt x="428113" y="225378"/>
                  </a:moveTo>
                  <a:lnTo>
                    <a:pt x="416253" y="185036"/>
                  </a:lnTo>
                  <a:lnTo>
                    <a:pt x="387438" y="150076"/>
                  </a:lnTo>
                  <a:lnTo>
                    <a:pt x="347137" y="139116"/>
                  </a:lnTo>
                  <a:lnTo>
                    <a:pt x="629613" y="139116"/>
                  </a:lnTo>
                  <a:lnTo>
                    <a:pt x="641891" y="166113"/>
                  </a:lnTo>
                  <a:lnTo>
                    <a:pt x="652713" y="197560"/>
                  </a:lnTo>
                  <a:lnTo>
                    <a:pt x="428113" y="225378"/>
                  </a:lnTo>
                  <a:close/>
                </a:path>
                <a:path w="669925" h="843915">
                  <a:moveTo>
                    <a:pt x="596948" y="366163"/>
                  </a:moveTo>
                  <a:lnTo>
                    <a:pt x="229017" y="366163"/>
                  </a:lnTo>
                  <a:lnTo>
                    <a:pt x="249389" y="346919"/>
                  </a:lnTo>
                  <a:lnTo>
                    <a:pt x="290983" y="316456"/>
                  </a:lnTo>
                  <a:lnTo>
                    <a:pt x="334375" y="296596"/>
                  </a:lnTo>
                  <a:lnTo>
                    <a:pt x="383734" y="286712"/>
                  </a:lnTo>
                  <a:lnTo>
                    <a:pt x="410917" y="285476"/>
                  </a:lnTo>
                  <a:lnTo>
                    <a:pt x="463165" y="290345"/>
                  </a:lnTo>
                  <a:lnTo>
                    <a:pt x="511220" y="304953"/>
                  </a:lnTo>
                  <a:lnTo>
                    <a:pt x="555083" y="329299"/>
                  </a:lnTo>
                  <a:lnTo>
                    <a:pt x="594753" y="363386"/>
                  </a:lnTo>
                  <a:lnTo>
                    <a:pt x="596948" y="366163"/>
                  </a:lnTo>
                  <a:close/>
                </a:path>
                <a:path w="669925" h="843915">
                  <a:moveTo>
                    <a:pt x="634887" y="702288"/>
                  </a:moveTo>
                  <a:lnTo>
                    <a:pt x="351575" y="702288"/>
                  </a:lnTo>
                  <a:lnTo>
                    <a:pt x="372857" y="700167"/>
                  </a:lnTo>
                  <a:lnTo>
                    <a:pt x="392334" y="693804"/>
                  </a:lnTo>
                  <a:lnTo>
                    <a:pt x="425896" y="668347"/>
                  </a:lnTo>
                  <a:lnTo>
                    <a:pt x="448346" y="626051"/>
                  </a:lnTo>
                  <a:lnTo>
                    <a:pt x="455834" y="567073"/>
                  </a:lnTo>
                  <a:lnTo>
                    <a:pt x="453892" y="534625"/>
                  </a:lnTo>
                  <a:lnTo>
                    <a:pt x="438361" y="482031"/>
                  </a:lnTo>
                  <a:lnTo>
                    <a:pt x="408310" y="446058"/>
                  </a:lnTo>
                  <a:lnTo>
                    <a:pt x="369764" y="427974"/>
                  </a:lnTo>
                  <a:lnTo>
                    <a:pt x="347687" y="425714"/>
                  </a:lnTo>
                  <a:lnTo>
                    <a:pt x="638053" y="425714"/>
                  </a:lnTo>
                  <a:lnTo>
                    <a:pt x="651117" y="451736"/>
                  </a:lnTo>
                  <a:lnTo>
                    <a:pt x="665210" y="503734"/>
                  </a:lnTo>
                  <a:lnTo>
                    <a:pt x="669909" y="560946"/>
                  </a:lnTo>
                  <a:lnTo>
                    <a:pt x="667533" y="600424"/>
                  </a:lnTo>
                  <a:lnTo>
                    <a:pt x="660408" y="638159"/>
                  </a:lnTo>
                  <a:lnTo>
                    <a:pt x="648535" y="674156"/>
                  </a:lnTo>
                  <a:lnTo>
                    <a:pt x="634887" y="702288"/>
                  </a:lnTo>
                  <a:close/>
                </a:path>
              </a:pathLst>
            </a:custGeom>
            <a:solidFill>
              <a:srgbClr val="FF8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152737" y="5991173"/>
              <a:ext cx="692785" cy="866140"/>
            </a:xfrm>
            <a:custGeom>
              <a:avLst/>
              <a:gdLst/>
              <a:ahLst/>
              <a:cxnLst/>
              <a:rect l="l" t="t" r="r" b="b"/>
              <a:pathLst>
                <a:path w="692784" h="866140">
                  <a:moveTo>
                    <a:pt x="369052" y="866140"/>
                  </a:moveTo>
                  <a:lnTo>
                    <a:pt x="309730" y="863600"/>
                  </a:lnTo>
                  <a:lnTo>
                    <a:pt x="256280" y="854710"/>
                  </a:lnTo>
                  <a:lnTo>
                    <a:pt x="208883" y="842010"/>
                  </a:lnTo>
                  <a:lnTo>
                    <a:pt x="167721" y="822960"/>
                  </a:lnTo>
                  <a:lnTo>
                    <a:pt x="131322" y="797560"/>
                  </a:lnTo>
                  <a:lnTo>
                    <a:pt x="98702" y="765810"/>
                  </a:lnTo>
                  <a:lnTo>
                    <a:pt x="69965" y="728980"/>
                  </a:lnTo>
                  <a:lnTo>
                    <a:pt x="45217" y="684530"/>
                  </a:lnTo>
                  <a:lnTo>
                    <a:pt x="28990" y="643890"/>
                  </a:lnTo>
                  <a:lnTo>
                    <a:pt x="16335" y="599440"/>
                  </a:lnTo>
                  <a:lnTo>
                    <a:pt x="7273" y="549910"/>
                  </a:lnTo>
                  <a:lnTo>
                    <a:pt x="1821" y="495300"/>
                  </a:lnTo>
                  <a:lnTo>
                    <a:pt x="0" y="436880"/>
                  </a:lnTo>
                  <a:lnTo>
                    <a:pt x="1966" y="375920"/>
                  </a:lnTo>
                  <a:lnTo>
                    <a:pt x="7853" y="318770"/>
                  </a:lnTo>
                  <a:lnTo>
                    <a:pt x="17645" y="265430"/>
                  </a:lnTo>
                  <a:lnTo>
                    <a:pt x="31327" y="218440"/>
                  </a:lnTo>
                  <a:lnTo>
                    <a:pt x="48882" y="176530"/>
                  </a:lnTo>
                  <a:lnTo>
                    <a:pt x="70293" y="138430"/>
                  </a:lnTo>
                  <a:lnTo>
                    <a:pt x="95545" y="105410"/>
                  </a:lnTo>
                  <a:lnTo>
                    <a:pt x="129506" y="73660"/>
                  </a:lnTo>
                  <a:lnTo>
                    <a:pt x="167656" y="46990"/>
                  </a:lnTo>
                  <a:lnTo>
                    <a:pt x="209924" y="26670"/>
                  </a:lnTo>
                  <a:lnTo>
                    <a:pt x="256241" y="11430"/>
                  </a:lnTo>
                  <a:lnTo>
                    <a:pt x="306538" y="2540"/>
                  </a:lnTo>
                  <a:lnTo>
                    <a:pt x="360747" y="0"/>
                  </a:lnTo>
                  <a:lnTo>
                    <a:pt x="407697" y="1270"/>
                  </a:lnTo>
                  <a:lnTo>
                    <a:pt x="449698" y="5080"/>
                  </a:lnTo>
                  <a:lnTo>
                    <a:pt x="486612" y="12700"/>
                  </a:lnTo>
                  <a:lnTo>
                    <a:pt x="518301" y="22860"/>
                  </a:lnTo>
                  <a:lnTo>
                    <a:pt x="343833" y="22860"/>
                  </a:lnTo>
                  <a:lnTo>
                    <a:pt x="305546" y="25400"/>
                  </a:lnTo>
                  <a:lnTo>
                    <a:pt x="287219" y="27940"/>
                  </a:lnTo>
                  <a:lnTo>
                    <a:pt x="269440" y="31750"/>
                  </a:lnTo>
                  <a:lnTo>
                    <a:pt x="275746" y="38100"/>
                  </a:lnTo>
                  <a:lnTo>
                    <a:pt x="244044" y="38100"/>
                  </a:lnTo>
                  <a:lnTo>
                    <a:pt x="228587" y="43180"/>
                  </a:lnTo>
                  <a:lnTo>
                    <a:pt x="213627" y="49530"/>
                  </a:lnTo>
                  <a:lnTo>
                    <a:pt x="199168" y="55880"/>
                  </a:lnTo>
                  <a:lnTo>
                    <a:pt x="185216" y="63500"/>
                  </a:lnTo>
                  <a:lnTo>
                    <a:pt x="196659" y="74930"/>
                  </a:lnTo>
                  <a:lnTo>
                    <a:pt x="165254" y="74930"/>
                  </a:lnTo>
                  <a:lnTo>
                    <a:pt x="153152" y="83820"/>
                  </a:lnTo>
                  <a:lnTo>
                    <a:pt x="141520" y="92710"/>
                  </a:lnTo>
                  <a:lnTo>
                    <a:pt x="130356" y="102870"/>
                  </a:lnTo>
                  <a:lnTo>
                    <a:pt x="119660" y="113030"/>
                  </a:lnTo>
                  <a:lnTo>
                    <a:pt x="137271" y="130810"/>
                  </a:lnTo>
                  <a:lnTo>
                    <a:pt x="104490" y="130810"/>
                  </a:lnTo>
                  <a:lnTo>
                    <a:pt x="95510" y="142240"/>
                  </a:lnTo>
                  <a:lnTo>
                    <a:pt x="87045" y="154940"/>
                  </a:lnTo>
                  <a:lnTo>
                    <a:pt x="79100" y="167640"/>
                  </a:lnTo>
                  <a:lnTo>
                    <a:pt x="71676" y="181610"/>
                  </a:lnTo>
                  <a:lnTo>
                    <a:pt x="93152" y="203200"/>
                  </a:lnTo>
                  <a:lnTo>
                    <a:pt x="61540" y="203200"/>
                  </a:lnTo>
                  <a:lnTo>
                    <a:pt x="55667" y="218440"/>
                  </a:lnTo>
                  <a:lnTo>
                    <a:pt x="50267" y="233680"/>
                  </a:lnTo>
                  <a:lnTo>
                    <a:pt x="45348" y="250190"/>
                  </a:lnTo>
                  <a:lnTo>
                    <a:pt x="40919" y="266700"/>
                  </a:lnTo>
                  <a:lnTo>
                    <a:pt x="67486" y="293370"/>
                  </a:lnTo>
                  <a:lnTo>
                    <a:pt x="35117" y="293370"/>
                  </a:lnTo>
                  <a:lnTo>
                    <a:pt x="32010" y="311150"/>
                  </a:lnTo>
                  <a:lnTo>
                    <a:pt x="29360" y="328930"/>
                  </a:lnTo>
                  <a:lnTo>
                    <a:pt x="27162" y="347980"/>
                  </a:lnTo>
                  <a:lnTo>
                    <a:pt x="25409" y="367030"/>
                  </a:lnTo>
                  <a:lnTo>
                    <a:pt x="55807" y="397510"/>
                  </a:lnTo>
                  <a:lnTo>
                    <a:pt x="23601" y="397510"/>
                  </a:lnTo>
                  <a:lnTo>
                    <a:pt x="23238" y="407670"/>
                  </a:lnTo>
                  <a:lnTo>
                    <a:pt x="22958" y="416560"/>
                  </a:lnTo>
                  <a:lnTo>
                    <a:pt x="22801" y="425450"/>
                  </a:lnTo>
                  <a:lnTo>
                    <a:pt x="22927" y="455930"/>
                  </a:lnTo>
                  <a:lnTo>
                    <a:pt x="22997" y="459740"/>
                  </a:lnTo>
                  <a:lnTo>
                    <a:pt x="23336" y="471170"/>
                  </a:lnTo>
                  <a:lnTo>
                    <a:pt x="23796" y="481330"/>
                  </a:lnTo>
                  <a:lnTo>
                    <a:pt x="57910" y="515620"/>
                  </a:lnTo>
                  <a:lnTo>
                    <a:pt x="26227" y="515620"/>
                  </a:lnTo>
                  <a:lnTo>
                    <a:pt x="33480" y="570230"/>
                  </a:lnTo>
                  <a:lnTo>
                    <a:pt x="44685" y="618490"/>
                  </a:lnTo>
                  <a:lnTo>
                    <a:pt x="95308" y="669290"/>
                  </a:lnTo>
                  <a:lnTo>
                    <a:pt x="63425" y="669290"/>
                  </a:lnTo>
                  <a:lnTo>
                    <a:pt x="64170" y="670560"/>
                  </a:lnTo>
                  <a:lnTo>
                    <a:pt x="64897" y="673100"/>
                  </a:lnTo>
                  <a:lnTo>
                    <a:pt x="65679" y="674370"/>
                  </a:lnTo>
                  <a:lnTo>
                    <a:pt x="88674" y="715010"/>
                  </a:lnTo>
                  <a:lnTo>
                    <a:pt x="115270" y="750570"/>
                  </a:lnTo>
                  <a:lnTo>
                    <a:pt x="145366" y="779780"/>
                  </a:lnTo>
                  <a:lnTo>
                    <a:pt x="178865" y="802640"/>
                  </a:lnTo>
                  <a:lnTo>
                    <a:pt x="211430" y="817880"/>
                  </a:lnTo>
                  <a:lnTo>
                    <a:pt x="243380" y="817880"/>
                  </a:lnTo>
                  <a:lnTo>
                    <a:pt x="257301" y="831850"/>
                  </a:lnTo>
                  <a:lnTo>
                    <a:pt x="302154" y="839470"/>
                  </a:lnTo>
                  <a:lnTo>
                    <a:pt x="326357" y="842010"/>
                  </a:lnTo>
                  <a:lnTo>
                    <a:pt x="351729" y="843280"/>
                  </a:lnTo>
                  <a:lnTo>
                    <a:pt x="512217" y="843280"/>
                  </a:lnTo>
                  <a:lnTo>
                    <a:pt x="506049" y="845820"/>
                  </a:lnTo>
                  <a:lnTo>
                    <a:pt x="464611" y="857250"/>
                  </a:lnTo>
                  <a:lnTo>
                    <a:pt x="418895" y="863600"/>
                  </a:lnTo>
                  <a:lnTo>
                    <a:pt x="369052" y="866140"/>
                  </a:lnTo>
                  <a:close/>
                </a:path>
                <a:path w="692784" h="866140">
                  <a:moveTo>
                    <a:pt x="647735" y="222250"/>
                  </a:moveTo>
                  <a:lnTo>
                    <a:pt x="459327" y="222250"/>
                  </a:lnTo>
                  <a:lnTo>
                    <a:pt x="533665" y="213360"/>
                  </a:lnTo>
                  <a:lnTo>
                    <a:pt x="343833" y="22860"/>
                  </a:lnTo>
                  <a:lnTo>
                    <a:pt x="375794" y="22860"/>
                  </a:lnTo>
                  <a:lnTo>
                    <a:pt x="562273" y="209550"/>
                  </a:lnTo>
                  <a:lnTo>
                    <a:pt x="676370" y="209550"/>
                  </a:lnTo>
                  <a:lnTo>
                    <a:pt x="678798" y="218440"/>
                  </a:lnTo>
                  <a:lnTo>
                    <a:pt x="647735" y="222250"/>
                  </a:lnTo>
                  <a:close/>
                </a:path>
                <a:path w="692784" h="866140">
                  <a:moveTo>
                    <a:pt x="676370" y="209550"/>
                  </a:moveTo>
                  <a:lnTo>
                    <a:pt x="562273" y="209550"/>
                  </a:lnTo>
                  <a:lnTo>
                    <a:pt x="636616" y="200660"/>
                  </a:lnTo>
                  <a:lnTo>
                    <a:pt x="468731" y="31750"/>
                  </a:lnTo>
                  <a:lnTo>
                    <a:pt x="448047" y="27940"/>
                  </a:lnTo>
                  <a:lnTo>
                    <a:pt x="401551" y="22860"/>
                  </a:lnTo>
                  <a:lnTo>
                    <a:pt x="518301" y="22860"/>
                  </a:lnTo>
                  <a:lnTo>
                    <a:pt x="546428" y="35560"/>
                  </a:lnTo>
                  <a:lnTo>
                    <a:pt x="562268" y="45720"/>
                  </a:lnTo>
                  <a:lnTo>
                    <a:pt x="515248" y="45720"/>
                  </a:lnTo>
                  <a:lnTo>
                    <a:pt x="637484" y="168910"/>
                  </a:lnTo>
                  <a:lnTo>
                    <a:pt x="662072" y="168910"/>
                  </a:lnTo>
                  <a:lnTo>
                    <a:pt x="663770" y="172720"/>
                  </a:lnTo>
                  <a:lnTo>
                    <a:pt x="674982" y="204470"/>
                  </a:lnTo>
                  <a:lnTo>
                    <a:pt x="676370" y="209550"/>
                  </a:lnTo>
                  <a:close/>
                </a:path>
                <a:path w="692784" h="866140">
                  <a:moveTo>
                    <a:pt x="330604" y="166370"/>
                  </a:moveTo>
                  <a:lnTo>
                    <a:pt x="288199" y="166370"/>
                  </a:lnTo>
                  <a:lnTo>
                    <a:pt x="300698" y="156210"/>
                  </a:lnTo>
                  <a:lnTo>
                    <a:pt x="314281" y="148590"/>
                  </a:lnTo>
                  <a:lnTo>
                    <a:pt x="328937" y="142240"/>
                  </a:lnTo>
                  <a:lnTo>
                    <a:pt x="344651" y="139700"/>
                  </a:lnTo>
                  <a:lnTo>
                    <a:pt x="244044" y="38100"/>
                  </a:lnTo>
                  <a:lnTo>
                    <a:pt x="275746" y="38100"/>
                  </a:lnTo>
                  <a:lnTo>
                    <a:pt x="377906" y="140970"/>
                  </a:lnTo>
                  <a:lnTo>
                    <a:pt x="388853" y="143510"/>
                  </a:lnTo>
                  <a:lnTo>
                    <a:pt x="399129" y="148590"/>
                  </a:lnTo>
                  <a:lnTo>
                    <a:pt x="408710" y="153670"/>
                  </a:lnTo>
                  <a:lnTo>
                    <a:pt x="417572" y="161290"/>
                  </a:lnTo>
                  <a:lnTo>
                    <a:pt x="358530" y="161290"/>
                  </a:lnTo>
                  <a:lnTo>
                    <a:pt x="335633" y="163830"/>
                  </a:lnTo>
                  <a:lnTo>
                    <a:pt x="330604" y="166370"/>
                  </a:lnTo>
                  <a:close/>
                </a:path>
                <a:path w="692784" h="866140">
                  <a:moveTo>
                    <a:pt x="662072" y="168910"/>
                  </a:moveTo>
                  <a:lnTo>
                    <a:pt x="637484" y="168910"/>
                  </a:lnTo>
                  <a:lnTo>
                    <a:pt x="629102" y="151130"/>
                  </a:lnTo>
                  <a:lnTo>
                    <a:pt x="619877" y="135890"/>
                  </a:lnTo>
                  <a:lnTo>
                    <a:pt x="581117" y="87630"/>
                  </a:lnTo>
                  <a:lnTo>
                    <a:pt x="539211" y="58420"/>
                  </a:lnTo>
                  <a:lnTo>
                    <a:pt x="515248" y="45720"/>
                  </a:lnTo>
                  <a:lnTo>
                    <a:pt x="562268" y="45720"/>
                  </a:lnTo>
                  <a:lnTo>
                    <a:pt x="595432" y="69850"/>
                  </a:lnTo>
                  <a:lnTo>
                    <a:pt x="634294" y="115570"/>
                  </a:lnTo>
                  <a:lnTo>
                    <a:pt x="650190" y="142240"/>
                  </a:lnTo>
                  <a:lnTo>
                    <a:pt x="662072" y="168910"/>
                  </a:lnTo>
                  <a:close/>
                </a:path>
                <a:path w="692784" h="866140">
                  <a:moveTo>
                    <a:pt x="271684" y="242570"/>
                  </a:moveTo>
                  <a:lnTo>
                    <a:pt x="247970" y="242570"/>
                  </a:lnTo>
                  <a:lnTo>
                    <a:pt x="251454" y="229870"/>
                  </a:lnTo>
                  <a:lnTo>
                    <a:pt x="266369" y="194310"/>
                  </a:lnTo>
                  <a:lnTo>
                    <a:pt x="273347" y="184150"/>
                  </a:lnTo>
                  <a:lnTo>
                    <a:pt x="165254" y="74930"/>
                  </a:lnTo>
                  <a:lnTo>
                    <a:pt x="196659" y="74930"/>
                  </a:lnTo>
                  <a:lnTo>
                    <a:pt x="288199" y="166370"/>
                  </a:lnTo>
                  <a:lnTo>
                    <a:pt x="330604" y="166370"/>
                  </a:lnTo>
                  <a:lnTo>
                    <a:pt x="315515" y="173990"/>
                  </a:lnTo>
                  <a:lnTo>
                    <a:pt x="298039" y="189230"/>
                  </a:lnTo>
                  <a:lnTo>
                    <a:pt x="283069" y="210820"/>
                  </a:lnTo>
                  <a:lnTo>
                    <a:pt x="274361" y="232410"/>
                  </a:lnTo>
                  <a:lnTo>
                    <a:pt x="271684" y="242570"/>
                  </a:lnTo>
                  <a:close/>
                </a:path>
                <a:path w="692784" h="866140">
                  <a:moveTo>
                    <a:pt x="254966" y="342900"/>
                  </a:moveTo>
                  <a:lnTo>
                    <a:pt x="232119" y="342900"/>
                  </a:lnTo>
                  <a:lnTo>
                    <a:pt x="234369" y="321310"/>
                  </a:lnTo>
                  <a:lnTo>
                    <a:pt x="236804" y="302260"/>
                  </a:lnTo>
                  <a:lnTo>
                    <a:pt x="239427" y="284480"/>
                  </a:lnTo>
                  <a:lnTo>
                    <a:pt x="242236" y="269240"/>
                  </a:lnTo>
                  <a:lnTo>
                    <a:pt x="104490" y="130810"/>
                  </a:lnTo>
                  <a:lnTo>
                    <a:pt x="137271" y="130810"/>
                  </a:lnTo>
                  <a:lnTo>
                    <a:pt x="247970" y="242570"/>
                  </a:lnTo>
                  <a:lnTo>
                    <a:pt x="271684" y="242570"/>
                  </a:lnTo>
                  <a:lnTo>
                    <a:pt x="266664" y="261620"/>
                  </a:lnTo>
                  <a:lnTo>
                    <a:pt x="259991" y="300990"/>
                  </a:lnTo>
                  <a:lnTo>
                    <a:pt x="254966" y="342900"/>
                  </a:lnTo>
                  <a:close/>
                </a:path>
                <a:path w="692784" h="866140">
                  <a:moveTo>
                    <a:pt x="430292" y="248920"/>
                  </a:moveTo>
                  <a:lnTo>
                    <a:pt x="417657" y="201930"/>
                  </a:lnTo>
                  <a:lnTo>
                    <a:pt x="392756" y="170180"/>
                  </a:lnTo>
                  <a:lnTo>
                    <a:pt x="358530" y="161290"/>
                  </a:lnTo>
                  <a:lnTo>
                    <a:pt x="417572" y="161290"/>
                  </a:lnTo>
                  <a:lnTo>
                    <a:pt x="425488" y="170180"/>
                  </a:lnTo>
                  <a:lnTo>
                    <a:pt x="432485" y="180340"/>
                  </a:lnTo>
                  <a:lnTo>
                    <a:pt x="438586" y="193040"/>
                  </a:lnTo>
                  <a:lnTo>
                    <a:pt x="443817" y="207010"/>
                  </a:lnTo>
                  <a:lnTo>
                    <a:pt x="459327" y="222250"/>
                  </a:lnTo>
                  <a:lnTo>
                    <a:pt x="647735" y="222250"/>
                  </a:lnTo>
                  <a:lnTo>
                    <a:pt x="430292" y="248920"/>
                  </a:lnTo>
                  <a:close/>
                </a:path>
                <a:path w="692784" h="866140">
                  <a:moveTo>
                    <a:pt x="226567" y="407670"/>
                  </a:moveTo>
                  <a:lnTo>
                    <a:pt x="229066" y="375920"/>
                  </a:lnTo>
                  <a:lnTo>
                    <a:pt x="229425" y="372110"/>
                  </a:lnTo>
                  <a:lnTo>
                    <a:pt x="61540" y="203200"/>
                  </a:lnTo>
                  <a:lnTo>
                    <a:pt x="93152" y="203200"/>
                  </a:lnTo>
                  <a:lnTo>
                    <a:pt x="232119" y="342900"/>
                  </a:lnTo>
                  <a:lnTo>
                    <a:pt x="254966" y="342900"/>
                  </a:lnTo>
                  <a:lnTo>
                    <a:pt x="254357" y="347980"/>
                  </a:lnTo>
                  <a:lnTo>
                    <a:pt x="291515" y="347980"/>
                  </a:lnTo>
                  <a:lnTo>
                    <a:pt x="285522" y="351790"/>
                  </a:lnTo>
                  <a:lnTo>
                    <a:pt x="261812" y="372110"/>
                  </a:lnTo>
                  <a:lnTo>
                    <a:pt x="278084" y="388620"/>
                  </a:lnTo>
                  <a:lnTo>
                    <a:pt x="245485" y="388620"/>
                  </a:lnTo>
                  <a:lnTo>
                    <a:pt x="226567" y="407670"/>
                  </a:lnTo>
                  <a:close/>
                </a:path>
                <a:path w="692784" h="866140">
                  <a:moveTo>
                    <a:pt x="291515" y="347980"/>
                  </a:moveTo>
                  <a:lnTo>
                    <a:pt x="254357" y="347980"/>
                  </a:lnTo>
                  <a:lnTo>
                    <a:pt x="270221" y="335280"/>
                  </a:lnTo>
                  <a:lnTo>
                    <a:pt x="302486" y="313690"/>
                  </a:lnTo>
                  <a:lnTo>
                    <a:pt x="342123" y="297180"/>
                  </a:lnTo>
                  <a:lnTo>
                    <a:pt x="393948" y="285750"/>
                  </a:lnTo>
                  <a:lnTo>
                    <a:pt x="422292" y="284480"/>
                  </a:lnTo>
                  <a:lnTo>
                    <a:pt x="476741" y="289560"/>
                  </a:lnTo>
                  <a:lnTo>
                    <a:pt x="527004" y="304800"/>
                  </a:lnTo>
                  <a:lnTo>
                    <a:pt x="531595" y="307340"/>
                  </a:lnTo>
                  <a:lnTo>
                    <a:pt x="428979" y="307340"/>
                  </a:lnTo>
                  <a:lnTo>
                    <a:pt x="430243" y="308610"/>
                  </a:lnTo>
                  <a:lnTo>
                    <a:pt x="397782" y="308610"/>
                  </a:lnTo>
                  <a:lnTo>
                    <a:pt x="379707" y="311150"/>
                  </a:lnTo>
                  <a:lnTo>
                    <a:pt x="362497" y="314960"/>
                  </a:lnTo>
                  <a:lnTo>
                    <a:pt x="346182" y="318770"/>
                  </a:lnTo>
                  <a:lnTo>
                    <a:pt x="330790" y="325120"/>
                  </a:lnTo>
                  <a:lnTo>
                    <a:pt x="342178" y="336550"/>
                  </a:lnTo>
                  <a:lnTo>
                    <a:pt x="309565" y="336550"/>
                  </a:lnTo>
                  <a:lnTo>
                    <a:pt x="291515" y="347980"/>
                  </a:lnTo>
                  <a:close/>
                </a:path>
                <a:path w="692784" h="866140">
                  <a:moveTo>
                    <a:pt x="260022" y="579120"/>
                  </a:moveTo>
                  <a:lnTo>
                    <a:pt x="236930" y="579120"/>
                  </a:lnTo>
                  <a:lnTo>
                    <a:pt x="236853" y="570230"/>
                  </a:lnTo>
                  <a:lnTo>
                    <a:pt x="237454" y="553720"/>
                  </a:lnTo>
                  <a:lnTo>
                    <a:pt x="239388" y="535940"/>
                  </a:lnTo>
                  <a:lnTo>
                    <a:pt x="242599" y="520700"/>
                  </a:lnTo>
                  <a:lnTo>
                    <a:pt x="247079" y="505460"/>
                  </a:lnTo>
                  <a:lnTo>
                    <a:pt x="35117" y="293370"/>
                  </a:lnTo>
                  <a:lnTo>
                    <a:pt x="67486" y="293370"/>
                  </a:lnTo>
                  <a:lnTo>
                    <a:pt x="257251" y="483870"/>
                  </a:lnTo>
                  <a:lnTo>
                    <a:pt x="284842" y="483870"/>
                  </a:lnTo>
                  <a:lnTo>
                    <a:pt x="275827" y="496570"/>
                  </a:lnTo>
                  <a:lnTo>
                    <a:pt x="266784" y="518160"/>
                  </a:lnTo>
                  <a:lnTo>
                    <a:pt x="261342" y="543560"/>
                  </a:lnTo>
                  <a:lnTo>
                    <a:pt x="259523" y="571500"/>
                  </a:lnTo>
                  <a:lnTo>
                    <a:pt x="260022" y="579120"/>
                  </a:lnTo>
                  <a:close/>
                </a:path>
                <a:path w="692784" h="866140">
                  <a:moveTo>
                    <a:pt x="691146" y="548640"/>
                  </a:moveTo>
                  <a:lnTo>
                    <a:pt x="669108" y="548640"/>
                  </a:lnTo>
                  <a:lnTo>
                    <a:pt x="665243" y="516890"/>
                  </a:lnTo>
                  <a:lnTo>
                    <a:pt x="658127" y="485140"/>
                  </a:lnTo>
                  <a:lnTo>
                    <a:pt x="634181" y="430530"/>
                  </a:lnTo>
                  <a:lnTo>
                    <a:pt x="543978" y="339090"/>
                  </a:lnTo>
                  <a:lnTo>
                    <a:pt x="489460" y="316230"/>
                  </a:lnTo>
                  <a:lnTo>
                    <a:pt x="428979" y="307340"/>
                  </a:lnTo>
                  <a:lnTo>
                    <a:pt x="531595" y="307340"/>
                  </a:lnTo>
                  <a:lnTo>
                    <a:pt x="572914" y="330200"/>
                  </a:lnTo>
                  <a:lnTo>
                    <a:pt x="614305" y="365760"/>
                  </a:lnTo>
                  <a:lnTo>
                    <a:pt x="642413" y="400050"/>
                  </a:lnTo>
                  <a:lnTo>
                    <a:pt x="664335" y="438150"/>
                  </a:lnTo>
                  <a:lnTo>
                    <a:pt x="680038" y="478790"/>
                  </a:lnTo>
                  <a:lnTo>
                    <a:pt x="689484" y="523240"/>
                  </a:lnTo>
                  <a:lnTo>
                    <a:pt x="691146" y="548640"/>
                  </a:lnTo>
                  <a:close/>
                </a:path>
                <a:path w="692784" h="866140">
                  <a:moveTo>
                    <a:pt x="681897" y="654050"/>
                  </a:moveTo>
                  <a:lnTo>
                    <a:pt x="658514" y="654050"/>
                  </a:lnTo>
                  <a:lnTo>
                    <a:pt x="662991" y="636270"/>
                  </a:lnTo>
                  <a:lnTo>
                    <a:pt x="666361" y="618490"/>
                  </a:lnTo>
                  <a:lnTo>
                    <a:pt x="668620" y="600710"/>
                  </a:lnTo>
                  <a:lnTo>
                    <a:pt x="669762" y="581660"/>
                  </a:lnTo>
                  <a:lnTo>
                    <a:pt x="397782" y="308610"/>
                  </a:lnTo>
                  <a:lnTo>
                    <a:pt x="430243" y="308610"/>
                  </a:lnTo>
                  <a:lnTo>
                    <a:pt x="669108" y="548640"/>
                  </a:lnTo>
                  <a:lnTo>
                    <a:pt x="691146" y="548640"/>
                  </a:lnTo>
                  <a:lnTo>
                    <a:pt x="692641" y="571500"/>
                  </a:lnTo>
                  <a:lnTo>
                    <a:pt x="690155" y="612140"/>
                  </a:lnTo>
                  <a:lnTo>
                    <a:pt x="682720" y="651510"/>
                  </a:lnTo>
                  <a:lnTo>
                    <a:pt x="681897" y="654050"/>
                  </a:lnTo>
                  <a:close/>
                </a:path>
                <a:path w="692784" h="866140">
                  <a:moveTo>
                    <a:pt x="442140" y="436880"/>
                  </a:moveTo>
                  <a:lnTo>
                    <a:pt x="410207" y="436880"/>
                  </a:lnTo>
                  <a:lnTo>
                    <a:pt x="309565" y="336550"/>
                  </a:lnTo>
                  <a:lnTo>
                    <a:pt x="342178" y="336550"/>
                  </a:lnTo>
                  <a:lnTo>
                    <a:pt x="442140" y="436880"/>
                  </a:lnTo>
                  <a:close/>
                </a:path>
                <a:path w="692784" h="866140">
                  <a:moveTo>
                    <a:pt x="284842" y="483870"/>
                  </a:moveTo>
                  <a:lnTo>
                    <a:pt x="257251" y="483870"/>
                  </a:lnTo>
                  <a:lnTo>
                    <a:pt x="261435" y="476250"/>
                  </a:lnTo>
                  <a:lnTo>
                    <a:pt x="291525" y="445770"/>
                  </a:lnTo>
                  <a:lnTo>
                    <a:pt x="298688" y="441960"/>
                  </a:lnTo>
                  <a:lnTo>
                    <a:pt x="245485" y="388620"/>
                  </a:lnTo>
                  <a:lnTo>
                    <a:pt x="278084" y="388620"/>
                  </a:lnTo>
                  <a:lnTo>
                    <a:pt x="320641" y="431800"/>
                  </a:lnTo>
                  <a:lnTo>
                    <a:pt x="398339" y="431800"/>
                  </a:lnTo>
                  <a:lnTo>
                    <a:pt x="410207" y="436880"/>
                  </a:lnTo>
                  <a:lnTo>
                    <a:pt x="442140" y="436880"/>
                  </a:lnTo>
                  <a:lnTo>
                    <a:pt x="453528" y="448310"/>
                  </a:lnTo>
                  <a:lnTo>
                    <a:pt x="359080" y="448310"/>
                  </a:lnTo>
                  <a:lnTo>
                    <a:pt x="338773" y="449580"/>
                  </a:lnTo>
                  <a:lnTo>
                    <a:pt x="320316" y="455930"/>
                  </a:lnTo>
                  <a:lnTo>
                    <a:pt x="303582" y="464820"/>
                  </a:lnTo>
                  <a:lnTo>
                    <a:pt x="288448" y="478790"/>
                  </a:lnTo>
                  <a:lnTo>
                    <a:pt x="284842" y="483870"/>
                  </a:lnTo>
                  <a:close/>
                </a:path>
                <a:path w="692784" h="866140">
                  <a:moveTo>
                    <a:pt x="512217" y="843280"/>
                  </a:moveTo>
                  <a:lnTo>
                    <a:pt x="383889" y="843280"/>
                  </a:lnTo>
                  <a:lnTo>
                    <a:pt x="423095" y="840740"/>
                  </a:lnTo>
                  <a:lnTo>
                    <a:pt x="441602" y="838200"/>
                  </a:lnTo>
                  <a:lnTo>
                    <a:pt x="459363" y="834390"/>
                  </a:lnTo>
                  <a:lnTo>
                    <a:pt x="348680" y="723900"/>
                  </a:lnTo>
                  <a:lnTo>
                    <a:pt x="327428" y="718820"/>
                  </a:lnTo>
                  <a:lnTo>
                    <a:pt x="307689" y="711200"/>
                  </a:lnTo>
                  <a:lnTo>
                    <a:pt x="272957" y="683260"/>
                  </a:lnTo>
                  <a:lnTo>
                    <a:pt x="245942" y="635000"/>
                  </a:lnTo>
                  <a:lnTo>
                    <a:pt x="240905" y="615950"/>
                  </a:lnTo>
                  <a:lnTo>
                    <a:pt x="23601" y="397510"/>
                  </a:lnTo>
                  <a:lnTo>
                    <a:pt x="55807" y="397510"/>
                  </a:lnTo>
                  <a:lnTo>
                    <a:pt x="236930" y="579120"/>
                  </a:lnTo>
                  <a:lnTo>
                    <a:pt x="260022" y="579120"/>
                  </a:lnTo>
                  <a:lnTo>
                    <a:pt x="267156" y="626110"/>
                  </a:lnTo>
                  <a:lnTo>
                    <a:pt x="289920" y="668020"/>
                  </a:lnTo>
                  <a:lnTo>
                    <a:pt x="323103" y="693420"/>
                  </a:lnTo>
                  <a:lnTo>
                    <a:pt x="362964" y="701040"/>
                  </a:lnTo>
                  <a:lnTo>
                    <a:pt x="430391" y="701040"/>
                  </a:lnTo>
                  <a:lnTo>
                    <a:pt x="424062" y="706120"/>
                  </a:lnTo>
                  <a:lnTo>
                    <a:pt x="410432" y="713740"/>
                  </a:lnTo>
                  <a:lnTo>
                    <a:pt x="395850" y="720090"/>
                  </a:lnTo>
                  <a:lnTo>
                    <a:pt x="380337" y="722630"/>
                  </a:lnTo>
                  <a:lnTo>
                    <a:pt x="485218" y="828040"/>
                  </a:lnTo>
                  <a:lnTo>
                    <a:pt x="547208" y="828040"/>
                  </a:lnTo>
                  <a:lnTo>
                    <a:pt x="543056" y="830580"/>
                  </a:lnTo>
                  <a:lnTo>
                    <a:pt x="512217" y="843280"/>
                  </a:lnTo>
                  <a:close/>
                </a:path>
                <a:path w="692784" h="866140">
                  <a:moveTo>
                    <a:pt x="398339" y="431800"/>
                  </a:moveTo>
                  <a:lnTo>
                    <a:pt x="320641" y="431800"/>
                  </a:lnTo>
                  <a:lnTo>
                    <a:pt x="329780" y="427990"/>
                  </a:lnTo>
                  <a:lnTo>
                    <a:pt x="349000" y="425450"/>
                  </a:lnTo>
                  <a:lnTo>
                    <a:pt x="372762" y="425450"/>
                  </a:lnTo>
                  <a:lnTo>
                    <a:pt x="385853" y="427990"/>
                  </a:lnTo>
                  <a:lnTo>
                    <a:pt x="398339" y="431800"/>
                  </a:lnTo>
                  <a:close/>
                </a:path>
                <a:path w="692784" h="866140">
                  <a:moveTo>
                    <a:pt x="430391" y="701040"/>
                  </a:moveTo>
                  <a:lnTo>
                    <a:pt x="362964" y="701040"/>
                  </a:lnTo>
                  <a:lnTo>
                    <a:pt x="381874" y="699770"/>
                  </a:lnTo>
                  <a:lnTo>
                    <a:pt x="399068" y="694690"/>
                  </a:lnTo>
                  <a:lnTo>
                    <a:pt x="440588" y="654050"/>
                  </a:lnTo>
                  <a:lnTo>
                    <a:pt x="454160" y="607060"/>
                  </a:lnTo>
                  <a:lnTo>
                    <a:pt x="455865" y="577850"/>
                  </a:lnTo>
                  <a:lnTo>
                    <a:pt x="454083" y="547370"/>
                  </a:lnTo>
                  <a:lnTo>
                    <a:pt x="439906" y="499110"/>
                  </a:lnTo>
                  <a:lnTo>
                    <a:pt x="412868" y="466090"/>
                  </a:lnTo>
                  <a:lnTo>
                    <a:pt x="359080" y="448310"/>
                  </a:lnTo>
                  <a:lnTo>
                    <a:pt x="453528" y="448310"/>
                  </a:lnTo>
                  <a:lnTo>
                    <a:pt x="491488" y="486410"/>
                  </a:lnTo>
                  <a:lnTo>
                    <a:pt x="459132" y="486410"/>
                  </a:lnTo>
                  <a:lnTo>
                    <a:pt x="467614" y="505460"/>
                  </a:lnTo>
                  <a:lnTo>
                    <a:pt x="473695" y="527050"/>
                  </a:lnTo>
                  <a:lnTo>
                    <a:pt x="477356" y="551180"/>
                  </a:lnTo>
                  <a:lnTo>
                    <a:pt x="478581" y="577850"/>
                  </a:lnTo>
                  <a:lnTo>
                    <a:pt x="478476" y="585470"/>
                  </a:lnTo>
                  <a:lnTo>
                    <a:pt x="478317" y="589280"/>
                  </a:lnTo>
                  <a:lnTo>
                    <a:pt x="507398" y="618490"/>
                  </a:lnTo>
                  <a:lnTo>
                    <a:pt x="475423" y="618490"/>
                  </a:lnTo>
                  <a:lnTo>
                    <a:pt x="471684" y="636270"/>
                  </a:lnTo>
                  <a:lnTo>
                    <a:pt x="466514" y="651510"/>
                  </a:lnTo>
                  <a:lnTo>
                    <a:pt x="459920" y="666750"/>
                  </a:lnTo>
                  <a:lnTo>
                    <a:pt x="451908" y="679450"/>
                  </a:lnTo>
                  <a:lnTo>
                    <a:pt x="468440" y="695960"/>
                  </a:lnTo>
                  <a:lnTo>
                    <a:pt x="436721" y="695960"/>
                  </a:lnTo>
                  <a:lnTo>
                    <a:pt x="430391" y="701040"/>
                  </a:lnTo>
                  <a:close/>
                </a:path>
                <a:path w="692784" h="866140">
                  <a:moveTo>
                    <a:pt x="647936" y="732790"/>
                  </a:moveTo>
                  <a:lnTo>
                    <a:pt x="621192" y="732790"/>
                  </a:lnTo>
                  <a:lnTo>
                    <a:pt x="625485" y="726440"/>
                  </a:lnTo>
                  <a:lnTo>
                    <a:pt x="629620" y="720090"/>
                  </a:lnTo>
                  <a:lnTo>
                    <a:pt x="650313" y="678180"/>
                  </a:lnTo>
                  <a:lnTo>
                    <a:pt x="459132" y="486410"/>
                  </a:lnTo>
                  <a:lnTo>
                    <a:pt x="491488" y="486410"/>
                  </a:lnTo>
                  <a:lnTo>
                    <a:pt x="658514" y="654050"/>
                  </a:lnTo>
                  <a:lnTo>
                    <a:pt x="681897" y="654050"/>
                  </a:lnTo>
                  <a:lnTo>
                    <a:pt x="670374" y="689610"/>
                  </a:lnTo>
                  <a:lnTo>
                    <a:pt x="653153" y="725170"/>
                  </a:lnTo>
                  <a:lnTo>
                    <a:pt x="647936" y="732790"/>
                  </a:lnTo>
                  <a:close/>
                </a:path>
                <a:path w="692784" h="866140">
                  <a:moveTo>
                    <a:pt x="383889" y="843280"/>
                  </a:moveTo>
                  <a:lnTo>
                    <a:pt x="351729" y="843280"/>
                  </a:lnTo>
                  <a:lnTo>
                    <a:pt x="26227" y="515620"/>
                  </a:lnTo>
                  <a:lnTo>
                    <a:pt x="57910" y="515620"/>
                  </a:lnTo>
                  <a:lnTo>
                    <a:pt x="383889" y="843280"/>
                  </a:lnTo>
                  <a:close/>
                </a:path>
                <a:path w="692784" h="866140">
                  <a:moveTo>
                    <a:pt x="599549" y="791210"/>
                  </a:moveTo>
                  <a:lnTo>
                    <a:pt x="563818" y="791210"/>
                  </a:lnTo>
                  <a:lnTo>
                    <a:pt x="575612" y="782320"/>
                  </a:lnTo>
                  <a:lnTo>
                    <a:pt x="586773" y="772160"/>
                  </a:lnTo>
                  <a:lnTo>
                    <a:pt x="597309" y="762000"/>
                  </a:lnTo>
                  <a:lnTo>
                    <a:pt x="607227" y="750570"/>
                  </a:lnTo>
                  <a:lnTo>
                    <a:pt x="475423" y="618490"/>
                  </a:lnTo>
                  <a:lnTo>
                    <a:pt x="507398" y="618490"/>
                  </a:lnTo>
                  <a:lnTo>
                    <a:pt x="621192" y="732790"/>
                  </a:lnTo>
                  <a:lnTo>
                    <a:pt x="647936" y="732790"/>
                  </a:lnTo>
                  <a:lnTo>
                    <a:pt x="631418" y="756920"/>
                  </a:lnTo>
                  <a:lnTo>
                    <a:pt x="605757" y="786130"/>
                  </a:lnTo>
                  <a:lnTo>
                    <a:pt x="599549" y="791210"/>
                  </a:lnTo>
                  <a:close/>
                </a:path>
                <a:path w="692784" h="866140">
                  <a:moveTo>
                    <a:pt x="243380" y="817880"/>
                  </a:moveTo>
                  <a:lnTo>
                    <a:pt x="211430" y="817880"/>
                  </a:lnTo>
                  <a:lnTo>
                    <a:pt x="63425" y="669290"/>
                  </a:lnTo>
                  <a:lnTo>
                    <a:pt x="95308" y="669290"/>
                  </a:lnTo>
                  <a:lnTo>
                    <a:pt x="243380" y="817880"/>
                  </a:lnTo>
                  <a:close/>
                </a:path>
                <a:path w="692784" h="866140">
                  <a:moveTo>
                    <a:pt x="547208" y="828040"/>
                  </a:moveTo>
                  <a:lnTo>
                    <a:pt x="485218" y="828040"/>
                  </a:lnTo>
                  <a:lnTo>
                    <a:pt x="497852" y="824230"/>
                  </a:lnTo>
                  <a:lnTo>
                    <a:pt x="510001" y="820420"/>
                  </a:lnTo>
                  <a:lnTo>
                    <a:pt x="521653" y="815340"/>
                  </a:lnTo>
                  <a:lnTo>
                    <a:pt x="532798" y="810260"/>
                  </a:lnTo>
                  <a:lnTo>
                    <a:pt x="536682" y="807720"/>
                  </a:lnTo>
                  <a:lnTo>
                    <a:pt x="544137" y="803910"/>
                  </a:lnTo>
                  <a:lnTo>
                    <a:pt x="436721" y="695960"/>
                  </a:lnTo>
                  <a:lnTo>
                    <a:pt x="468440" y="695960"/>
                  </a:lnTo>
                  <a:lnTo>
                    <a:pt x="563818" y="791210"/>
                  </a:lnTo>
                  <a:lnTo>
                    <a:pt x="599549" y="791210"/>
                  </a:lnTo>
                  <a:lnTo>
                    <a:pt x="576270" y="810260"/>
                  </a:lnTo>
                  <a:lnTo>
                    <a:pt x="547208" y="828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989963" y="3614369"/>
            <a:ext cx="58991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40" dirty="0">
                <a:solidFill>
                  <a:srgbClr val="101E5B"/>
                </a:solidFill>
                <a:latin typeface="Arial Black"/>
                <a:cs typeface="Arial Black"/>
              </a:rPr>
              <a:t>Loading</a:t>
            </a:r>
            <a:endParaRPr sz="1250">
              <a:latin typeface="Arial Black"/>
              <a:cs typeface="Arial Black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390193" y="1357180"/>
            <a:ext cx="4847590" cy="1003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400" spc="380" dirty="0">
                <a:solidFill>
                  <a:srgbClr val="FF914D"/>
                </a:solidFill>
              </a:rPr>
              <a:t>Blockchain</a:t>
            </a:r>
            <a:endParaRPr sz="6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4900" y="3102201"/>
            <a:ext cx="8302625" cy="51022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0815"/>
              </a:lnSpc>
              <a:spcBef>
                <a:spcPts val="135"/>
              </a:spcBef>
            </a:pPr>
            <a:r>
              <a:rPr sz="10400" b="1" spc="660" dirty="0">
                <a:solidFill>
                  <a:srgbClr val="101E5B"/>
                </a:solidFill>
                <a:latin typeface="Arial"/>
                <a:cs typeface="Arial"/>
              </a:rPr>
              <a:t>Inteligencia</a:t>
            </a:r>
            <a:endParaRPr sz="10400">
              <a:latin typeface="Arial"/>
              <a:cs typeface="Arial"/>
            </a:endParaRPr>
          </a:p>
          <a:p>
            <a:pPr marL="12700">
              <a:lnSpc>
                <a:spcPts val="9150"/>
              </a:lnSpc>
            </a:pPr>
            <a:r>
              <a:rPr sz="10400" b="1" spc="660" dirty="0">
                <a:solidFill>
                  <a:srgbClr val="101E5B"/>
                </a:solidFill>
                <a:latin typeface="Arial"/>
                <a:cs typeface="Arial"/>
              </a:rPr>
              <a:t>artificial</a:t>
            </a:r>
            <a:r>
              <a:rPr sz="10400" b="1" spc="-87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10400" b="1" spc="825" dirty="0">
                <a:solidFill>
                  <a:srgbClr val="101E5B"/>
                </a:solidFill>
                <a:latin typeface="Arial"/>
                <a:cs typeface="Arial"/>
              </a:rPr>
              <a:t>al</a:t>
            </a:r>
            <a:endParaRPr sz="10400">
              <a:latin typeface="Arial"/>
              <a:cs typeface="Arial"/>
            </a:endParaRPr>
          </a:p>
          <a:p>
            <a:pPr marL="12700" marR="389255">
              <a:lnSpc>
                <a:spcPct val="73300"/>
              </a:lnSpc>
              <a:spcBef>
                <a:spcPts val="1664"/>
              </a:spcBef>
            </a:pPr>
            <a:r>
              <a:rPr sz="10400" b="1" spc="500" dirty="0">
                <a:solidFill>
                  <a:srgbClr val="101E5B"/>
                </a:solidFill>
                <a:latin typeface="Arial"/>
                <a:cs typeface="Arial"/>
              </a:rPr>
              <a:t>servicio</a:t>
            </a:r>
            <a:r>
              <a:rPr sz="10400" b="1" spc="-93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10400" b="1" spc="580" dirty="0">
                <a:solidFill>
                  <a:srgbClr val="101E5B"/>
                </a:solidFill>
                <a:latin typeface="Arial"/>
                <a:cs typeface="Arial"/>
              </a:rPr>
              <a:t>del  </a:t>
            </a:r>
            <a:r>
              <a:rPr sz="10400" b="1" spc="625" dirty="0">
                <a:solidFill>
                  <a:srgbClr val="101E5B"/>
                </a:solidFill>
                <a:latin typeface="Arial"/>
                <a:cs typeface="Arial"/>
              </a:rPr>
              <a:t>derecho</a:t>
            </a:r>
            <a:endParaRPr sz="10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9387" y="3224396"/>
            <a:ext cx="2861310" cy="3747770"/>
            <a:chOff x="649387" y="3224396"/>
            <a:chExt cx="2861310" cy="3747770"/>
          </a:xfrm>
        </p:grpSpPr>
        <p:sp>
          <p:nvSpPr>
            <p:cNvPr id="4" name="object 4"/>
            <p:cNvSpPr/>
            <p:nvPr/>
          </p:nvSpPr>
          <p:spPr>
            <a:xfrm>
              <a:off x="649376" y="3224402"/>
              <a:ext cx="2857500" cy="3747770"/>
            </a:xfrm>
            <a:custGeom>
              <a:avLst/>
              <a:gdLst/>
              <a:ahLst/>
              <a:cxnLst/>
              <a:rect l="l" t="t" r="r" b="b"/>
              <a:pathLst>
                <a:path w="2857500" h="3747770">
                  <a:moveTo>
                    <a:pt x="2296033" y="29070"/>
                  </a:moveTo>
                  <a:lnTo>
                    <a:pt x="2142363" y="26263"/>
                  </a:lnTo>
                  <a:lnTo>
                    <a:pt x="1526857" y="3911"/>
                  </a:lnTo>
                  <a:lnTo>
                    <a:pt x="1373009" y="622"/>
                  </a:lnTo>
                  <a:lnTo>
                    <a:pt x="1270495" y="0"/>
                  </a:lnTo>
                  <a:lnTo>
                    <a:pt x="1168031" y="1003"/>
                  </a:lnTo>
                  <a:lnTo>
                    <a:pt x="1065657" y="3911"/>
                  </a:lnTo>
                  <a:lnTo>
                    <a:pt x="963358" y="9042"/>
                  </a:lnTo>
                  <a:lnTo>
                    <a:pt x="912253" y="12522"/>
                  </a:lnTo>
                  <a:lnTo>
                    <a:pt x="861161" y="16687"/>
                  </a:lnTo>
                  <a:lnTo>
                    <a:pt x="810107" y="21539"/>
                  </a:lnTo>
                  <a:lnTo>
                    <a:pt x="759091" y="27152"/>
                  </a:lnTo>
                  <a:lnTo>
                    <a:pt x="708101" y="33528"/>
                  </a:lnTo>
                  <a:lnTo>
                    <a:pt x="625271" y="99415"/>
                  </a:lnTo>
                  <a:lnTo>
                    <a:pt x="676236" y="94703"/>
                  </a:lnTo>
                  <a:lnTo>
                    <a:pt x="778217" y="87261"/>
                  </a:lnTo>
                  <a:lnTo>
                    <a:pt x="880262" y="82219"/>
                  </a:lnTo>
                  <a:lnTo>
                    <a:pt x="982357" y="79324"/>
                  </a:lnTo>
                  <a:lnTo>
                    <a:pt x="1084491" y="78257"/>
                  </a:lnTo>
                  <a:lnTo>
                    <a:pt x="1186675" y="78752"/>
                  </a:lnTo>
                  <a:lnTo>
                    <a:pt x="1340015" y="81775"/>
                  </a:lnTo>
                  <a:lnTo>
                    <a:pt x="1902523" y="101765"/>
                  </a:lnTo>
                  <a:lnTo>
                    <a:pt x="2055901" y="105384"/>
                  </a:lnTo>
                  <a:lnTo>
                    <a:pt x="2161197" y="106680"/>
                  </a:lnTo>
                  <a:lnTo>
                    <a:pt x="2195677" y="88734"/>
                  </a:lnTo>
                  <a:lnTo>
                    <a:pt x="2229662" y="69824"/>
                  </a:lnTo>
                  <a:lnTo>
                    <a:pt x="2263114" y="49949"/>
                  </a:lnTo>
                  <a:lnTo>
                    <a:pt x="2296033" y="29070"/>
                  </a:lnTo>
                  <a:close/>
                </a:path>
                <a:path w="2857500" h="3747770">
                  <a:moveTo>
                    <a:pt x="2682062" y="3226803"/>
                  </a:moveTo>
                  <a:lnTo>
                    <a:pt x="2680665" y="3188703"/>
                  </a:lnTo>
                  <a:lnTo>
                    <a:pt x="2680195" y="3176003"/>
                  </a:lnTo>
                  <a:lnTo>
                    <a:pt x="2678722" y="3137903"/>
                  </a:lnTo>
                  <a:lnTo>
                    <a:pt x="2678239" y="3125203"/>
                  </a:lnTo>
                  <a:lnTo>
                    <a:pt x="2676182" y="3074403"/>
                  </a:lnTo>
                  <a:lnTo>
                    <a:pt x="2674061" y="3023603"/>
                  </a:lnTo>
                  <a:lnTo>
                    <a:pt x="2671889" y="2972803"/>
                  </a:lnTo>
                  <a:lnTo>
                    <a:pt x="2663050" y="2756903"/>
                  </a:lnTo>
                  <a:lnTo>
                    <a:pt x="2660891" y="2706103"/>
                  </a:lnTo>
                  <a:lnTo>
                    <a:pt x="2658783" y="2655303"/>
                  </a:lnTo>
                  <a:lnTo>
                    <a:pt x="2657259" y="2617203"/>
                  </a:lnTo>
                  <a:lnTo>
                    <a:pt x="2656751" y="2604503"/>
                  </a:lnTo>
                  <a:lnTo>
                    <a:pt x="2654808" y="2553703"/>
                  </a:lnTo>
                  <a:lnTo>
                    <a:pt x="2652966" y="2502903"/>
                  </a:lnTo>
                  <a:lnTo>
                    <a:pt x="2651264" y="2452103"/>
                  </a:lnTo>
                  <a:lnTo>
                    <a:pt x="2649690" y="2401303"/>
                  </a:lnTo>
                  <a:lnTo>
                    <a:pt x="2648280" y="2350503"/>
                  </a:lnTo>
                  <a:lnTo>
                    <a:pt x="2647061" y="2299703"/>
                  </a:lnTo>
                  <a:lnTo>
                    <a:pt x="2646019" y="2248903"/>
                  </a:lnTo>
                  <a:lnTo>
                    <a:pt x="2645206" y="2198103"/>
                  </a:lnTo>
                  <a:lnTo>
                    <a:pt x="2644622" y="2147303"/>
                  </a:lnTo>
                  <a:lnTo>
                    <a:pt x="2644279" y="2096503"/>
                  </a:lnTo>
                  <a:lnTo>
                    <a:pt x="2594432" y="2083803"/>
                  </a:lnTo>
                  <a:lnTo>
                    <a:pt x="2518816" y="2044268"/>
                  </a:lnTo>
                  <a:lnTo>
                    <a:pt x="2518816" y="3201403"/>
                  </a:lnTo>
                  <a:lnTo>
                    <a:pt x="2517292" y="3201403"/>
                  </a:lnTo>
                  <a:lnTo>
                    <a:pt x="2512199" y="3214103"/>
                  </a:lnTo>
                  <a:lnTo>
                    <a:pt x="2507627" y="3226803"/>
                  </a:lnTo>
                  <a:lnTo>
                    <a:pt x="2501938" y="3239503"/>
                  </a:lnTo>
                  <a:lnTo>
                    <a:pt x="2494610" y="3252203"/>
                  </a:lnTo>
                  <a:lnTo>
                    <a:pt x="2485110" y="3277603"/>
                  </a:lnTo>
                  <a:lnTo>
                    <a:pt x="2462174" y="3303003"/>
                  </a:lnTo>
                  <a:lnTo>
                    <a:pt x="2433078" y="3341103"/>
                  </a:lnTo>
                  <a:lnTo>
                    <a:pt x="2398661" y="3379203"/>
                  </a:lnTo>
                  <a:lnTo>
                    <a:pt x="2359774" y="3430003"/>
                  </a:lnTo>
                  <a:lnTo>
                    <a:pt x="2318448" y="3468103"/>
                  </a:lnTo>
                  <a:lnTo>
                    <a:pt x="2278519" y="3493503"/>
                  </a:lnTo>
                  <a:lnTo>
                    <a:pt x="2240965" y="3518903"/>
                  </a:lnTo>
                  <a:lnTo>
                    <a:pt x="2206726" y="3544303"/>
                  </a:lnTo>
                  <a:lnTo>
                    <a:pt x="2177783" y="3569703"/>
                  </a:lnTo>
                  <a:lnTo>
                    <a:pt x="2155037" y="3582403"/>
                  </a:lnTo>
                  <a:lnTo>
                    <a:pt x="2134565" y="3582403"/>
                  </a:lnTo>
                  <a:lnTo>
                    <a:pt x="2145423" y="3569703"/>
                  </a:lnTo>
                  <a:lnTo>
                    <a:pt x="2163838" y="3544303"/>
                  </a:lnTo>
                  <a:lnTo>
                    <a:pt x="2188527" y="3518903"/>
                  </a:lnTo>
                  <a:lnTo>
                    <a:pt x="2218423" y="3493503"/>
                  </a:lnTo>
                  <a:lnTo>
                    <a:pt x="2252522" y="3468103"/>
                  </a:lnTo>
                  <a:lnTo>
                    <a:pt x="2289873" y="3430003"/>
                  </a:lnTo>
                  <a:lnTo>
                    <a:pt x="2329523" y="3391903"/>
                  </a:lnTo>
                  <a:lnTo>
                    <a:pt x="2367915" y="3353803"/>
                  </a:lnTo>
                  <a:lnTo>
                    <a:pt x="2403106" y="3315703"/>
                  </a:lnTo>
                  <a:lnTo>
                    <a:pt x="2434209" y="3290303"/>
                  </a:lnTo>
                  <a:lnTo>
                    <a:pt x="2460294" y="3252203"/>
                  </a:lnTo>
                  <a:lnTo>
                    <a:pt x="2472017" y="3239503"/>
                  </a:lnTo>
                  <a:lnTo>
                    <a:pt x="2481783" y="3226803"/>
                  </a:lnTo>
                  <a:lnTo>
                    <a:pt x="2490203" y="3214103"/>
                  </a:lnTo>
                  <a:lnTo>
                    <a:pt x="2497836" y="3214103"/>
                  </a:lnTo>
                  <a:lnTo>
                    <a:pt x="2507119" y="3201403"/>
                  </a:lnTo>
                  <a:lnTo>
                    <a:pt x="2513736" y="3188703"/>
                  </a:lnTo>
                  <a:lnTo>
                    <a:pt x="2518816" y="3201403"/>
                  </a:lnTo>
                  <a:lnTo>
                    <a:pt x="2518816" y="2044268"/>
                  </a:lnTo>
                  <a:lnTo>
                    <a:pt x="2497277" y="2033003"/>
                  </a:lnTo>
                  <a:lnTo>
                    <a:pt x="2356091" y="1956803"/>
                  </a:lnTo>
                  <a:lnTo>
                    <a:pt x="2348700" y="1956803"/>
                  </a:lnTo>
                  <a:lnTo>
                    <a:pt x="2331593" y="1944103"/>
                  </a:lnTo>
                  <a:lnTo>
                    <a:pt x="2319172" y="1931403"/>
                  </a:lnTo>
                  <a:lnTo>
                    <a:pt x="2314625" y="1918703"/>
                  </a:lnTo>
                  <a:lnTo>
                    <a:pt x="2321115" y="1906003"/>
                  </a:lnTo>
                  <a:lnTo>
                    <a:pt x="2350376" y="1855203"/>
                  </a:lnTo>
                  <a:lnTo>
                    <a:pt x="2380640" y="1817103"/>
                  </a:lnTo>
                  <a:lnTo>
                    <a:pt x="2412009" y="1779003"/>
                  </a:lnTo>
                  <a:lnTo>
                    <a:pt x="2444521" y="1740903"/>
                  </a:lnTo>
                  <a:lnTo>
                    <a:pt x="2478278" y="1702803"/>
                  </a:lnTo>
                  <a:lnTo>
                    <a:pt x="2513355" y="1664703"/>
                  </a:lnTo>
                  <a:lnTo>
                    <a:pt x="2549804" y="1626603"/>
                  </a:lnTo>
                  <a:lnTo>
                    <a:pt x="2587701" y="1588503"/>
                  </a:lnTo>
                  <a:lnTo>
                    <a:pt x="2627147" y="1563103"/>
                  </a:lnTo>
                  <a:lnTo>
                    <a:pt x="2640825" y="1550403"/>
                  </a:lnTo>
                  <a:lnTo>
                    <a:pt x="2668181" y="1525003"/>
                  </a:lnTo>
                  <a:lnTo>
                    <a:pt x="2666390" y="1525003"/>
                  </a:lnTo>
                  <a:lnTo>
                    <a:pt x="2665387" y="1512303"/>
                  </a:lnTo>
                  <a:lnTo>
                    <a:pt x="2666796" y="1461503"/>
                  </a:lnTo>
                  <a:lnTo>
                    <a:pt x="2668143" y="1410703"/>
                  </a:lnTo>
                  <a:lnTo>
                    <a:pt x="2669400" y="1359903"/>
                  </a:lnTo>
                  <a:lnTo>
                    <a:pt x="2669692" y="1347203"/>
                  </a:lnTo>
                  <a:lnTo>
                    <a:pt x="2670568" y="1309103"/>
                  </a:lnTo>
                  <a:lnTo>
                    <a:pt x="2671661" y="1245603"/>
                  </a:lnTo>
                  <a:lnTo>
                    <a:pt x="2672664" y="1194803"/>
                  </a:lnTo>
                  <a:lnTo>
                    <a:pt x="2673591" y="1144003"/>
                  </a:lnTo>
                  <a:lnTo>
                    <a:pt x="2674429" y="1093203"/>
                  </a:lnTo>
                  <a:lnTo>
                    <a:pt x="2675191" y="1042403"/>
                  </a:lnTo>
                  <a:lnTo>
                    <a:pt x="2675864" y="991603"/>
                  </a:lnTo>
                  <a:lnTo>
                    <a:pt x="2676461" y="940803"/>
                  </a:lnTo>
                  <a:lnTo>
                    <a:pt x="2676969" y="890003"/>
                  </a:lnTo>
                  <a:lnTo>
                    <a:pt x="2677388" y="839203"/>
                  </a:lnTo>
                  <a:lnTo>
                    <a:pt x="2677731" y="788403"/>
                  </a:lnTo>
                  <a:lnTo>
                    <a:pt x="2678163" y="674103"/>
                  </a:lnTo>
                  <a:lnTo>
                    <a:pt x="2678252" y="623303"/>
                  </a:lnTo>
                  <a:lnTo>
                    <a:pt x="2652014" y="585203"/>
                  </a:lnTo>
                  <a:lnTo>
                    <a:pt x="2622664" y="547103"/>
                  </a:lnTo>
                  <a:lnTo>
                    <a:pt x="2590596" y="509003"/>
                  </a:lnTo>
                  <a:lnTo>
                    <a:pt x="2583891" y="501586"/>
                  </a:lnTo>
                  <a:lnTo>
                    <a:pt x="2583891" y="801103"/>
                  </a:lnTo>
                  <a:lnTo>
                    <a:pt x="2583065" y="864603"/>
                  </a:lnTo>
                  <a:lnTo>
                    <a:pt x="2579814" y="940803"/>
                  </a:lnTo>
                  <a:lnTo>
                    <a:pt x="2573667" y="1017003"/>
                  </a:lnTo>
                  <a:lnTo>
                    <a:pt x="2566047" y="1093203"/>
                  </a:lnTo>
                  <a:lnTo>
                    <a:pt x="2558986" y="1169403"/>
                  </a:lnTo>
                  <a:lnTo>
                    <a:pt x="2552382" y="1232903"/>
                  </a:lnTo>
                  <a:lnTo>
                    <a:pt x="2546185" y="1283703"/>
                  </a:lnTo>
                  <a:lnTo>
                    <a:pt x="2540292" y="1321803"/>
                  </a:lnTo>
                  <a:lnTo>
                    <a:pt x="2534640" y="1347203"/>
                  </a:lnTo>
                  <a:lnTo>
                    <a:pt x="2524760" y="1347203"/>
                  </a:lnTo>
                  <a:lnTo>
                    <a:pt x="2521331" y="1321803"/>
                  </a:lnTo>
                  <a:lnTo>
                    <a:pt x="2519197" y="1283703"/>
                  </a:lnTo>
                  <a:lnTo>
                    <a:pt x="2518714" y="1220203"/>
                  </a:lnTo>
                  <a:lnTo>
                    <a:pt x="2520226" y="1169403"/>
                  </a:lnTo>
                  <a:lnTo>
                    <a:pt x="2524087" y="1093203"/>
                  </a:lnTo>
                  <a:lnTo>
                    <a:pt x="2530640" y="1017003"/>
                  </a:lnTo>
                  <a:lnTo>
                    <a:pt x="2537891" y="940803"/>
                  </a:lnTo>
                  <a:lnTo>
                    <a:pt x="2543289" y="877303"/>
                  </a:lnTo>
                  <a:lnTo>
                    <a:pt x="2544368" y="864603"/>
                  </a:lnTo>
                  <a:lnTo>
                    <a:pt x="2547912" y="826503"/>
                  </a:lnTo>
                  <a:lnTo>
                    <a:pt x="2550274" y="801103"/>
                  </a:lnTo>
                  <a:lnTo>
                    <a:pt x="2555773" y="750303"/>
                  </a:lnTo>
                  <a:lnTo>
                    <a:pt x="2561069" y="712203"/>
                  </a:lnTo>
                  <a:lnTo>
                    <a:pt x="2571750" y="674103"/>
                  </a:lnTo>
                  <a:lnTo>
                    <a:pt x="2576207" y="686803"/>
                  </a:lnTo>
                  <a:lnTo>
                    <a:pt x="2580005" y="712203"/>
                  </a:lnTo>
                  <a:lnTo>
                    <a:pt x="2582722" y="750303"/>
                  </a:lnTo>
                  <a:lnTo>
                    <a:pt x="2583891" y="801103"/>
                  </a:lnTo>
                  <a:lnTo>
                    <a:pt x="2583891" y="501586"/>
                  </a:lnTo>
                  <a:lnTo>
                    <a:pt x="2556167" y="470903"/>
                  </a:lnTo>
                  <a:lnTo>
                    <a:pt x="2519730" y="445503"/>
                  </a:lnTo>
                  <a:lnTo>
                    <a:pt x="2481694" y="407403"/>
                  </a:lnTo>
                  <a:lnTo>
                    <a:pt x="2442387" y="382003"/>
                  </a:lnTo>
                  <a:lnTo>
                    <a:pt x="2402205" y="356603"/>
                  </a:lnTo>
                  <a:lnTo>
                    <a:pt x="2386114" y="341553"/>
                  </a:lnTo>
                  <a:lnTo>
                    <a:pt x="2386114" y="1550403"/>
                  </a:lnTo>
                  <a:lnTo>
                    <a:pt x="2373592" y="1575803"/>
                  </a:lnTo>
                  <a:lnTo>
                    <a:pt x="2350947" y="1613903"/>
                  </a:lnTo>
                  <a:lnTo>
                    <a:pt x="2318308" y="1652003"/>
                  </a:lnTo>
                  <a:lnTo>
                    <a:pt x="2298877" y="1677403"/>
                  </a:lnTo>
                  <a:lnTo>
                    <a:pt x="2254631" y="1728203"/>
                  </a:lnTo>
                  <a:lnTo>
                    <a:pt x="2217890" y="1766303"/>
                  </a:lnTo>
                  <a:lnTo>
                    <a:pt x="2192477" y="1791703"/>
                  </a:lnTo>
                  <a:lnTo>
                    <a:pt x="2179370" y="1817103"/>
                  </a:lnTo>
                  <a:lnTo>
                    <a:pt x="2173046" y="1817103"/>
                  </a:lnTo>
                  <a:lnTo>
                    <a:pt x="2166721" y="1829803"/>
                  </a:lnTo>
                  <a:lnTo>
                    <a:pt x="2154059" y="1842503"/>
                  </a:lnTo>
                  <a:lnTo>
                    <a:pt x="2140966" y="1867903"/>
                  </a:lnTo>
                  <a:lnTo>
                    <a:pt x="2129244" y="1880603"/>
                  </a:lnTo>
                  <a:lnTo>
                    <a:pt x="2121573" y="1893303"/>
                  </a:lnTo>
                  <a:lnTo>
                    <a:pt x="2113750" y="1906003"/>
                  </a:lnTo>
                  <a:lnTo>
                    <a:pt x="2106269" y="1918703"/>
                  </a:lnTo>
                  <a:lnTo>
                    <a:pt x="2099602" y="1931403"/>
                  </a:lnTo>
                  <a:lnTo>
                    <a:pt x="2095563" y="1931403"/>
                  </a:lnTo>
                  <a:lnTo>
                    <a:pt x="2083714" y="1956803"/>
                  </a:lnTo>
                  <a:lnTo>
                    <a:pt x="2134717" y="1982203"/>
                  </a:lnTo>
                  <a:lnTo>
                    <a:pt x="2179840" y="2020303"/>
                  </a:lnTo>
                  <a:lnTo>
                    <a:pt x="2218982" y="2045703"/>
                  </a:lnTo>
                  <a:lnTo>
                    <a:pt x="2252027" y="2083803"/>
                  </a:lnTo>
                  <a:lnTo>
                    <a:pt x="2280564" y="2096503"/>
                  </a:lnTo>
                  <a:lnTo>
                    <a:pt x="2301202" y="2121903"/>
                  </a:lnTo>
                  <a:lnTo>
                    <a:pt x="2313267" y="2134603"/>
                  </a:lnTo>
                  <a:lnTo>
                    <a:pt x="2316035" y="2147303"/>
                  </a:lnTo>
                  <a:lnTo>
                    <a:pt x="2308910" y="2147303"/>
                  </a:lnTo>
                  <a:lnTo>
                    <a:pt x="2292680" y="2134603"/>
                  </a:lnTo>
                  <a:lnTo>
                    <a:pt x="2268143" y="2121903"/>
                  </a:lnTo>
                  <a:lnTo>
                    <a:pt x="2236101" y="2096503"/>
                  </a:lnTo>
                  <a:lnTo>
                    <a:pt x="2197430" y="2071103"/>
                  </a:lnTo>
                  <a:lnTo>
                    <a:pt x="2152586" y="2045703"/>
                  </a:lnTo>
                  <a:lnTo>
                    <a:pt x="2101938" y="2007603"/>
                  </a:lnTo>
                  <a:lnTo>
                    <a:pt x="2045804" y="1982203"/>
                  </a:lnTo>
                  <a:lnTo>
                    <a:pt x="2027986" y="1969503"/>
                  </a:lnTo>
                  <a:lnTo>
                    <a:pt x="2036876" y="1956803"/>
                  </a:lnTo>
                  <a:lnTo>
                    <a:pt x="2049602" y="1931403"/>
                  </a:lnTo>
                  <a:lnTo>
                    <a:pt x="2069617" y="1893303"/>
                  </a:lnTo>
                  <a:lnTo>
                    <a:pt x="2085568" y="1867903"/>
                  </a:lnTo>
                  <a:lnTo>
                    <a:pt x="2093607" y="1855203"/>
                  </a:lnTo>
                  <a:lnTo>
                    <a:pt x="2106218" y="1842503"/>
                  </a:lnTo>
                  <a:lnTo>
                    <a:pt x="2119706" y="1817103"/>
                  </a:lnTo>
                  <a:lnTo>
                    <a:pt x="2126602" y="1817103"/>
                  </a:lnTo>
                  <a:lnTo>
                    <a:pt x="2146668" y="1791703"/>
                  </a:lnTo>
                  <a:lnTo>
                    <a:pt x="2160384" y="1766303"/>
                  </a:lnTo>
                  <a:lnTo>
                    <a:pt x="2173986" y="1753603"/>
                  </a:lnTo>
                  <a:lnTo>
                    <a:pt x="2226526" y="1702803"/>
                  </a:lnTo>
                  <a:lnTo>
                    <a:pt x="2332545" y="1588503"/>
                  </a:lnTo>
                  <a:lnTo>
                    <a:pt x="2360701" y="1563103"/>
                  </a:lnTo>
                  <a:lnTo>
                    <a:pt x="2379561" y="1550403"/>
                  </a:lnTo>
                  <a:lnTo>
                    <a:pt x="2386114" y="1550403"/>
                  </a:lnTo>
                  <a:lnTo>
                    <a:pt x="2386114" y="341553"/>
                  </a:lnTo>
                  <a:lnTo>
                    <a:pt x="2361501" y="318503"/>
                  </a:lnTo>
                  <a:lnTo>
                    <a:pt x="2320658" y="293103"/>
                  </a:lnTo>
                  <a:lnTo>
                    <a:pt x="2280031" y="267703"/>
                  </a:lnTo>
                  <a:lnTo>
                    <a:pt x="2266696" y="255003"/>
                  </a:lnTo>
                  <a:lnTo>
                    <a:pt x="2240013" y="229603"/>
                  </a:lnTo>
                  <a:lnTo>
                    <a:pt x="2200948" y="204203"/>
                  </a:lnTo>
                  <a:lnTo>
                    <a:pt x="2163216" y="178803"/>
                  </a:lnTo>
                  <a:lnTo>
                    <a:pt x="1955088" y="178803"/>
                  </a:lnTo>
                  <a:lnTo>
                    <a:pt x="1947989" y="177038"/>
                  </a:lnTo>
                  <a:lnTo>
                    <a:pt x="1947989" y="2591803"/>
                  </a:lnTo>
                  <a:lnTo>
                    <a:pt x="1947722" y="2604503"/>
                  </a:lnTo>
                  <a:lnTo>
                    <a:pt x="1946744" y="2617203"/>
                  </a:lnTo>
                  <a:lnTo>
                    <a:pt x="1942401" y="2617203"/>
                  </a:lnTo>
                  <a:lnTo>
                    <a:pt x="1939150" y="2604503"/>
                  </a:lnTo>
                  <a:lnTo>
                    <a:pt x="1935302" y="2604503"/>
                  </a:lnTo>
                  <a:lnTo>
                    <a:pt x="1930895" y="2591803"/>
                  </a:lnTo>
                  <a:lnTo>
                    <a:pt x="1926882" y="2566403"/>
                  </a:lnTo>
                  <a:lnTo>
                    <a:pt x="1922881" y="2553703"/>
                  </a:lnTo>
                  <a:lnTo>
                    <a:pt x="1914867" y="2502903"/>
                  </a:lnTo>
                  <a:lnTo>
                    <a:pt x="1910257" y="2477503"/>
                  </a:lnTo>
                  <a:lnTo>
                    <a:pt x="1905457" y="2439403"/>
                  </a:lnTo>
                  <a:lnTo>
                    <a:pt x="1903704" y="2439403"/>
                  </a:lnTo>
                  <a:lnTo>
                    <a:pt x="1902028" y="2426703"/>
                  </a:lnTo>
                  <a:lnTo>
                    <a:pt x="1898713" y="2414003"/>
                  </a:lnTo>
                  <a:lnTo>
                    <a:pt x="1896465" y="2401303"/>
                  </a:lnTo>
                  <a:lnTo>
                    <a:pt x="1894433" y="2401303"/>
                  </a:lnTo>
                  <a:lnTo>
                    <a:pt x="1892249" y="2388603"/>
                  </a:lnTo>
                  <a:lnTo>
                    <a:pt x="1889556" y="2375903"/>
                  </a:lnTo>
                  <a:lnTo>
                    <a:pt x="1884476" y="2375903"/>
                  </a:lnTo>
                  <a:lnTo>
                    <a:pt x="1881809" y="2363203"/>
                  </a:lnTo>
                  <a:lnTo>
                    <a:pt x="1878482" y="2363203"/>
                  </a:lnTo>
                  <a:lnTo>
                    <a:pt x="1873669" y="2350503"/>
                  </a:lnTo>
                  <a:lnTo>
                    <a:pt x="1869071" y="2337803"/>
                  </a:lnTo>
                  <a:lnTo>
                    <a:pt x="1836724" y="2337803"/>
                  </a:lnTo>
                  <a:lnTo>
                    <a:pt x="1817027" y="2325103"/>
                  </a:lnTo>
                  <a:lnTo>
                    <a:pt x="1798764" y="2325103"/>
                  </a:lnTo>
                  <a:lnTo>
                    <a:pt x="1780247" y="2312403"/>
                  </a:lnTo>
                  <a:lnTo>
                    <a:pt x="1728584" y="2299703"/>
                  </a:lnTo>
                  <a:lnTo>
                    <a:pt x="1678127" y="2299703"/>
                  </a:lnTo>
                  <a:lnTo>
                    <a:pt x="1629613" y="2287003"/>
                  </a:lnTo>
                  <a:lnTo>
                    <a:pt x="1583753" y="2287003"/>
                  </a:lnTo>
                  <a:lnTo>
                    <a:pt x="1541284" y="2274303"/>
                  </a:lnTo>
                  <a:lnTo>
                    <a:pt x="1454048" y="2274303"/>
                  </a:lnTo>
                  <a:lnTo>
                    <a:pt x="1417396" y="2261603"/>
                  </a:lnTo>
                  <a:lnTo>
                    <a:pt x="1394371" y="2261603"/>
                  </a:lnTo>
                  <a:lnTo>
                    <a:pt x="1386382" y="2248903"/>
                  </a:lnTo>
                  <a:lnTo>
                    <a:pt x="1683461" y="2248903"/>
                  </a:lnTo>
                  <a:lnTo>
                    <a:pt x="1791589" y="2274303"/>
                  </a:lnTo>
                  <a:lnTo>
                    <a:pt x="1812302" y="2287003"/>
                  </a:lnTo>
                  <a:lnTo>
                    <a:pt x="1832521" y="2287003"/>
                  </a:lnTo>
                  <a:lnTo>
                    <a:pt x="1850872" y="2299703"/>
                  </a:lnTo>
                  <a:lnTo>
                    <a:pt x="1892617" y="2299703"/>
                  </a:lnTo>
                  <a:lnTo>
                    <a:pt x="1895906" y="2312403"/>
                  </a:lnTo>
                  <a:lnTo>
                    <a:pt x="1902028" y="2312403"/>
                  </a:lnTo>
                  <a:lnTo>
                    <a:pt x="1904047" y="2325103"/>
                  </a:lnTo>
                  <a:lnTo>
                    <a:pt x="1909267" y="2325103"/>
                  </a:lnTo>
                  <a:lnTo>
                    <a:pt x="1913851" y="2337803"/>
                  </a:lnTo>
                  <a:lnTo>
                    <a:pt x="1917141" y="2337803"/>
                  </a:lnTo>
                  <a:lnTo>
                    <a:pt x="1918931" y="2350503"/>
                  </a:lnTo>
                  <a:lnTo>
                    <a:pt x="1921217" y="2350503"/>
                  </a:lnTo>
                  <a:lnTo>
                    <a:pt x="1923529" y="2363203"/>
                  </a:lnTo>
                  <a:lnTo>
                    <a:pt x="1925815" y="2363203"/>
                  </a:lnTo>
                  <a:lnTo>
                    <a:pt x="1928723" y="2375903"/>
                  </a:lnTo>
                  <a:lnTo>
                    <a:pt x="1931263" y="2388603"/>
                  </a:lnTo>
                  <a:lnTo>
                    <a:pt x="1935873" y="2401303"/>
                  </a:lnTo>
                  <a:lnTo>
                    <a:pt x="1937054" y="2414003"/>
                  </a:lnTo>
                  <a:lnTo>
                    <a:pt x="1940699" y="2439403"/>
                  </a:lnTo>
                  <a:lnTo>
                    <a:pt x="1942160" y="2452103"/>
                  </a:lnTo>
                  <a:lnTo>
                    <a:pt x="1943430" y="2464803"/>
                  </a:lnTo>
                  <a:lnTo>
                    <a:pt x="1944420" y="2477503"/>
                  </a:lnTo>
                  <a:lnTo>
                    <a:pt x="1945030" y="2502903"/>
                  </a:lnTo>
                  <a:lnTo>
                    <a:pt x="1946033" y="2528303"/>
                  </a:lnTo>
                  <a:lnTo>
                    <a:pt x="1946770" y="2541003"/>
                  </a:lnTo>
                  <a:lnTo>
                    <a:pt x="1947278" y="2566403"/>
                  </a:lnTo>
                  <a:lnTo>
                    <a:pt x="1947570" y="2579103"/>
                  </a:lnTo>
                  <a:lnTo>
                    <a:pt x="1947989" y="2591803"/>
                  </a:lnTo>
                  <a:lnTo>
                    <a:pt x="1947989" y="177038"/>
                  </a:lnTo>
                  <a:lnTo>
                    <a:pt x="1932292" y="173113"/>
                  </a:lnTo>
                  <a:lnTo>
                    <a:pt x="1932292" y="280403"/>
                  </a:lnTo>
                  <a:lnTo>
                    <a:pt x="1857590" y="280403"/>
                  </a:lnTo>
                  <a:lnTo>
                    <a:pt x="1829892" y="289306"/>
                  </a:lnTo>
                  <a:lnTo>
                    <a:pt x="1829892" y="801103"/>
                  </a:lnTo>
                  <a:lnTo>
                    <a:pt x="1816633" y="813803"/>
                  </a:lnTo>
                  <a:lnTo>
                    <a:pt x="1779714" y="813803"/>
                  </a:lnTo>
                  <a:lnTo>
                    <a:pt x="1723402" y="826503"/>
                  </a:lnTo>
                  <a:lnTo>
                    <a:pt x="1416011" y="826503"/>
                  </a:lnTo>
                  <a:lnTo>
                    <a:pt x="1359687" y="813803"/>
                  </a:lnTo>
                  <a:lnTo>
                    <a:pt x="1322768" y="813803"/>
                  </a:lnTo>
                  <a:lnTo>
                    <a:pt x="1309509" y="801103"/>
                  </a:lnTo>
                  <a:lnTo>
                    <a:pt x="1322768" y="801103"/>
                  </a:lnTo>
                  <a:lnTo>
                    <a:pt x="1359687" y="788403"/>
                  </a:lnTo>
                  <a:lnTo>
                    <a:pt x="1487436" y="788403"/>
                  </a:lnTo>
                  <a:lnTo>
                    <a:pt x="1569720" y="775703"/>
                  </a:lnTo>
                  <a:lnTo>
                    <a:pt x="1651977" y="788403"/>
                  </a:lnTo>
                  <a:lnTo>
                    <a:pt x="1779714" y="788403"/>
                  </a:lnTo>
                  <a:lnTo>
                    <a:pt x="1816633" y="801103"/>
                  </a:lnTo>
                  <a:lnTo>
                    <a:pt x="1829892" y="801103"/>
                  </a:lnTo>
                  <a:lnTo>
                    <a:pt x="1829892" y="289306"/>
                  </a:lnTo>
                  <a:lnTo>
                    <a:pt x="1818055" y="293103"/>
                  </a:lnTo>
                  <a:lnTo>
                    <a:pt x="771461" y="293103"/>
                  </a:lnTo>
                  <a:lnTo>
                    <a:pt x="731939" y="280403"/>
                  </a:lnTo>
                  <a:lnTo>
                    <a:pt x="657225" y="280403"/>
                  </a:lnTo>
                  <a:lnTo>
                    <a:pt x="662190" y="267703"/>
                  </a:lnTo>
                  <a:lnTo>
                    <a:pt x="771461" y="267703"/>
                  </a:lnTo>
                  <a:lnTo>
                    <a:pt x="818146" y="255003"/>
                  </a:lnTo>
                  <a:lnTo>
                    <a:pt x="1771370" y="255003"/>
                  </a:lnTo>
                  <a:lnTo>
                    <a:pt x="1818055" y="267703"/>
                  </a:lnTo>
                  <a:lnTo>
                    <a:pt x="1927326" y="267703"/>
                  </a:lnTo>
                  <a:lnTo>
                    <a:pt x="1932292" y="280403"/>
                  </a:lnTo>
                  <a:lnTo>
                    <a:pt x="1932292" y="173113"/>
                  </a:lnTo>
                  <a:lnTo>
                    <a:pt x="1904288" y="166103"/>
                  </a:lnTo>
                  <a:lnTo>
                    <a:pt x="1599298" y="166103"/>
                  </a:lnTo>
                  <a:lnTo>
                    <a:pt x="1548460" y="153403"/>
                  </a:lnTo>
                  <a:lnTo>
                    <a:pt x="735850" y="153403"/>
                  </a:lnTo>
                  <a:lnTo>
                    <a:pt x="685203" y="166103"/>
                  </a:lnTo>
                  <a:lnTo>
                    <a:pt x="634593" y="166103"/>
                  </a:lnTo>
                  <a:lnTo>
                    <a:pt x="583996" y="178803"/>
                  </a:lnTo>
                  <a:lnTo>
                    <a:pt x="528739" y="178803"/>
                  </a:lnTo>
                  <a:lnTo>
                    <a:pt x="491413" y="216903"/>
                  </a:lnTo>
                  <a:lnTo>
                    <a:pt x="456018" y="255003"/>
                  </a:lnTo>
                  <a:lnTo>
                    <a:pt x="422300" y="293103"/>
                  </a:lnTo>
                  <a:lnTo>
                    <a:pt x="390004" y="331203"/>
                  </a:lnTo>
                  <a:lnTo>
                    <a:pt x="358863" y="369303"/>
                  </a:lnTo>
                  <a:lnTo>
                    <a:pt x="328650" y="407403"/>
                  </a:lnTo>
                  <a:lnTo>
                    <a:pt x="299110" y="445503"/>
                  </a:lnTo>
                  <a:lnTo>
                    <a:pt x="269976" y="483603"/>
                  </a:lnTo>
                  <a:lnTo>
                    <a:pt x="241007" y="534403"/>
                  </a:lnTo>
                  <a:lnTo>
                    <a:pt x="211950" y="572503"/>
                  </a:lnTo>
                  <a:lnTo>
                    <a:pt x="182562" y="610603"/>
                  </a:lnTo>
                  <a:lnTo>
                    <a:pt x="152577" y="648703"/>
                  </a:lnTo>
                  <a:lnTo>
                    <a:pt x="121754" y="686803"/>
                  </a:lnTo>
                  <a:lnTo>
                    <a:pt x="89839" y="724903"/>
                  </a:lnTo>
                  <a:lnTo>
                    <a:pt x="56578" y="763003"/>
                  </a:lnTo>
                  <a:lnTo>
                    <a:pt x="21717" y="801103"/>
                  </a:lnTo>
                  <a:lnTo>
                    <a:pt x="17716" y="851903"/>
                  </a:lnTo>
                  <a:lnTo>
                    <a:pt x="13639" y="902703"/>
                  </a:lnTo>
                  <a:lnTo>
                    <a:pt x="9715" y="953503"/>
                  </a:lnTo>
                  <a:lnTo>
                    <a:pt x="6159" y="1004303"/>
                  </a:lnTo>
                  <a:lnTo>
                    <a:pt x="3213" y="1042403"/>
                  </a:lnTo>
                  <a:lnTo>
                    <a:pt x="1079" y="1093203"/>
                  </a:lnTo>
                  <a:lnTo>
                    <a:pt x="0" y="1144003"/>
                  </a:lnTo>
                  <a:lnTo>
                    <a:pt x="203" y="1194803"/>
                  </a:lnTo>
                  <a:lnTo>
                    <a:pt x="1892" y="1245603"/>
                  </a:lnTo>
                  <a:lnTo>
                    <a:pt x="5295" y="1296403"/>
                  </a:lnTo>
                  <a:lnTo>
                    <a:pt x="107099" y="1296403"/>
                  </a:lnTo>
                  <a:lnTo>
                    <a:pt x="158038" y="1309103"/>
                  </a:lnTo>
                  <a:lnTo>
                    <a:pt x="310921" y="1309103"/>
                  </a:lnTo>
                  <a:lnTo>
                    <a:pt x="361886" y="1321803"/>
                  </a:lnTo>
                  <a:lnTo>
                    <a:pt x="565658" y="1321803"/>
                  </a:lnTo>
                  <a:lnTo>
                    <a:pt x="616534" y="1334503"/>
                  </a:lnTo>
                  <a:lnTo>
                    <a:pt x="667397" y="1334503"/>
                  </a:lnTo>
                  <a:lnTo>
                    <a:pt x="718210" y="1321803"/>
                  </a:lnTo>
                  <a:lnTo>
                    <a:pt x="819708" y="1321803"/>
                  </a:lnTo>
                  <a:lnTo>
                    <a:pt x="870369" y="1309103"/>
                  </a:lnTo>
                  <a:lnTo>
                    <a:pt x="920978" y="1309103"/>
                  </a:lnTo>
                  <a:lnTo>
                    <a:pt x="913777" y="1258303"/>
                  </a:lnTo>
                  <a:lnTo>
                    <a:pt x="910894" y="1207503"/>
                  </a:lnTo>
                  <a:lnTo>
                    <a:pt x="910805" y="1144003"/>
                  </a:lnTo>
                  <a:lnTo>
                    <a:pt x="912025" y="1093203"/>
                  </a:lnTo>
                  <a:lnTo>
                    <a:pt x="913066" y="1042403"/>
                  </a:lnTo>
                  <a:lnTo>
                    <a:pt x="913587" y="1042403"/>
                  </a:lnTo>
                  <a:lnTo>
                    <a:pt x="913853" y="1029703"/>
                  </a:lnTo>
                  <a:lnTo>
                    <a:pt x="913726" y="1029703"/>
                  </a:lnTo>
                  <a:lnTo>
                    <a:pt x="915530" y="1017003"/>
                  </a:lnTo>
                  <a:lnTo>
                    <a:pt x="919099" y="1004303"/>
                  </a:lnTo>
                  <a:lnTo>
                    <a:pt x="924267" y="1004303"/>
                  </a:lnTo>
                  <a:lnTo>
                    <a:pt x="953160" y="966203"/>
                  </a:lnTo>
                  <a:lnTo>
                    <a:pt x="986472" y="953503"/>
                  </a:lnTo>
                  <a:lnTo>
                    <a:pt x="1023683" y="928103"/>
                  </a:lnTo>
                  <a:lnTo>
                    <a:pt x="1064285" y="915403"/>
                  </a:lnTo>
                  <a:lnTo>
                    <a:pt x="1107757" y="902703"/>
                  </a:lnTo>
                  <a:lnTo>
                    <a:pt x="1153617" y="890003"/>
                  </a:lnTo>
                  <a:lnTo>
                    <a:pt x="1201318" y="877303"/>
                  </a:lnTo>
                  <a:lnTo>
                    <a:pt x="1350441" y="877303"/>
                  </a:lnTo>
                  <a:lnTo>
                    <a:pt x="1400441" y="890003"/>
                  </a:lnTo>
                  <a:lnTo>
                    <a:pt x="1497838" y="890003"/>
                  </a:lnTo>
                  <a:lnTo>
                    <a:pt x="1544193" y="902703"/>
                  </a:lnTo>
                  <a:lnTo>
                    <a:pt x="1588312" y="902703"/>
                  </a:lnTo>
                  <a:lnTo>
                    <a:pt x="1629676" y="915403"/>
                  </a:lnTo>
                  <a:lnTo>
                    <a:pt x="1696681" y="915403"/>
                  </a:lnTo>
                  <a:lnTo>
                    <a:pt x="1706422" y="928103"/>
                  </a:lnTo>
                  <a:lnTo>
                    <a:pt x="1713217" y="940803"/>
                  </a:lnTo>
                  <a:lnTo>
                    <a:pt x="1728241" y="978903"/>
                  </a:lnTo>
                  <a:lnTo>
                    <a:pt x="1747037" y="1004303"/>
                  </a:lnTo>
                  <a:lnTo>
                    <a:pt x="1767154" y="1029703"/>
                  </a:lnTo>
                  <a:lnTo>
                    <a:pt x="1786115" y="1055103"/>
                  </a:lnTo>
                  <a:lnTo>
                    <a:pt x="1790052" y="1067803"/>
                  </a:lnTo>
                  <a:lnTo>
                    <a:pt x="1791589" y="1067803"/>
                  </a:lnTo>
                  <a:lnTo>
                    <a:pt x="1792109" y="1080503"/>
                  </a:lnTo>
                  <a:lnTo>
                    <a:pt x="1795145" y="1080503"/>
                  </a:lnTo>
                  <a:lnTo>
                    <a:pt x="1795310" y="1093203"/>
                  </a:lnTo>
                  <a:lnTo>
                    <a:pt x="1794383" y="1093203"/>
                  </a:lnTo>
                  <a:lnTo>
                    <a:pt x="1784616" y="1144003"/>
                  </a:lnTo>
                  <a:lnTo>
                    <a:pt x="1776514" y="1194803"/>
                  </a:lnTo>
                  <a:lnTo>
                    <a:pt x="1769808" y="1245603"/>
                  </a:lnTo>
                  <a:lnTo>
                    <a:pt x="1764258" y="1296403"/>
                  </a:lnTo>
                  <a:lnTo>
                    <a:pt x="1759572" y="1347203"/>
                  </a:lnTo>
                  <a:lnTo>
                    <a:pt x="1755521" y="1398003"/>
                  </a:lnTo>
                  <a:lnTo>
                    <a:pt x="1751838" y="1448803"/>
                  </a:lnTo>
                  <a:lnTo>
                    <a:pt x="1748256" y="1499603"/>
                  </a:lnTo>
                  <a:lnTo>
                    <a:pt x="1744522" y="1537703"/>
                  </a:lnTo>
                  <a:lnTo>
                    <a:pt x="1741893" y="1550403"/>
                  </a:lnTo>
                  <a:lnTo>
                    <a:pt x="1736407" y="1563103"/>
                  </a:lnTo>
                  <a:lnTo>
                    <a:pt x="1728774" y="1575803"/>
                  </a:lnTo>
                  <a:lnTo>
                    <a:pt x="1719707" y="1575803"/>
                  </a:lnTo>
                  <a:lnTo>
                    <a:pt x="1714474" y="1588503"/>
                  </a:lnTo>
                  <a:lnTo>
                    <a:pt x="1706943" y="1588503"/>
                  </a:lnTo>
                  <a:lnTo>
                    <a:pt x="1697088" y="1601203"/>
                  </a:lnTo>
                  <a:lnTo>
                    <a:pt x="1222349" y="1601203"/>
                  </a:lnTo>
                  <a:lnTo>
                    <a:pt x="1216240" y="1652003"/>
                  </a:lnTo>
                  <a:lnTo>
                    <a:pt x="1211389" y="1702803"/>
                  </a:lnTo>
                  <a:lnTo>
                    <a:pt x="1207681" y="1753603"/>
                  </a:lnTo>
                  <a:lnTo>
                    <a:pt x="1205039" y="1804403"/>
                  </a:lnTo>
                  <a:lnTo>
                    <a:pt x="1203350" y="1855203"/>
                  </a:lnTo>
                  <a:lnTo>
                    <a:pt x="1202537" y="1906003"/>
                  </a:lnTo>
                  <a:lnTo>
                    <a:pt x="1202651" y="1969503"/>
                  </a:lnTo>
                  <a:lnTo>
                    <a:pt x="1203134" y="2007603"/>
                  </a:lnTo>
                  <a:lnTo>
                    <a:pt x="1204341" y="2058403"/>
                  </a:lnTo>
                  <a:lnTo>
                    <a:pt x="1206042" y="2109203"/>
                  </a:lnTo>
                  <a:lnTo>
                    <a:pt x="1208125" y="2160003"/>
                  </a:lnTo>
                  <a:lnTo>
                    <a:pt x="1210500" y="2210803"/>
                  </a:lnTo>
                  <a:lnTo>
                    <a:pt x="1213065" y="2261603"/>
                  </a:lnTo>
                  <a:lnTo>
                    <a:pt x="1218412" y="2363203"/>
                  </a:lnTo>
                  <a:lnTo>
                    <a:pt x="1267726" y="2363203"/>
                  </a:lnTo>
                  <a:lnTo>
                    <a:pt x="1317180" y="2375903"/>
                  </a:lnTo>
                  <a:lnTo>
                    <a:pt x="1416392" y="2375903"/>
                  </a:lnTo>
                  <a:lnTo>
                    <a:pt x="1466113" y="2388603"/>
                  </a:lnTo>
                  <a:lnTo>
                    <a:pt x="1665097" y="2388603"/>
                  </a:lnTo>
                  <a:lnTo>
                    <a:pt x="1714754" y="2401303"/>
                  </a:lnTo>
                  <a:lnTo>
                    <a:pt x="1737893" y="2401303"/>
                  </a:lnTo>
                  <a:lnTo>
                    <a:pt x="1751291" y="2414003"/>
                  </a:lnTo>
                  <a:lnTo>
                    <a:pt x="1761299" y="2414003"/>
                  </a:lnTo>
                  <a:lnTo>
                    <a:pt x="1766023" y="2439403"/>
                  </a:lnTo>
                  <a:lnTo>
                    <a:pt x="1772627" y="2490203"/>
                  </a:lnTo>
                  <a:lnTo>
                    <a:pt x="1783549" y="2541003"/>
                  </a:lnTo>
                  <a:lnTo>
                    <a:pt x="1796008" y="2591803"/>
                  </a:lnTo>
                  <a:lnTo>
                    <a:pt x="1807197" y="2642603"/>
                  </a:lnTo>
                  <a:lnTo>
                    <a:pt x="1814360" y="2693403"/>
                  </a:lnTo>
                  <a:lnTo>
                    <a:pt x="1813306" y="2744203"/>
                  </a:lnTo>
                  <a:lnTo>
                    <a:pt x="1804784" y="2795003"/>
                  </a:lnTo>
                  <a:lnTo>
                    <a:pt x="1791792" y="2833103"/>
                  </a:lnTo>
                  <a:lnTo>
                    <a:pt x="1777326" y="2883903"/>
                  </a:lnTo>
                  <a:lnTo>
                    <a:pt x="1764360" y="2934703"/>
                  </a:lnTo>
                  <a:lnTo>
                    <a:pt x="1761769" y="2934703"/>
                  </a:lnTo>
                  <a:lnTo>
                    <a:pt x="1757972" y="2947403"/>
                  </a:lnTo>
                  <a:lnTo>
                    <a:pt x="1753158" y="2947403"/>
                  </a:lnTo>
                  <a:lnTo>
                    <a:pt x="1747558" y="2960103"/>
                  </a:lnTo>
                  <a:lnTo>
                    <a:pt x="1738795" y="2960103"/>
                  </a:lnTo>
                  <a:lnTo>
                    <a:pt x="1732572" y="2972803"/>
                  </a:lnTo>
                  <a:lnTo>
                    <a:pt x="1725041" y="2972803"/>
                  </a:lnTo>
                  <a:lnTo>
                    <a:pt x="1626133" y="2998203"/>
                  </a:lnTo>
                  <a:lnTo>
                    <a:pt x="1576387" y="2998203"/>
                  </a:lnTo>
                  <a:lnTo>
                    <a:pt x="1526489" y="3010903"/>
                  </a:lnTo>
                  <a:lnTo>
                    <a:pt x="1426286" y="3010903"/>
                  </a:lnTo>
                  <a:lnTo>
                    <a:pt x="1376057" y="3023603"/>
                  </a:lnTo>
                  <a:lnTo>
                    <a:pt x="1225067" y="3023603"/>
                  </a:lnTo>
                  <a:lnTo>
                    <a:pt x="1174737" y="3010903"/>
                  </a:lnTo>
                  <a:lnTo>
                    <a:pt x="1074191" y="3010903"/>
                  </a:lnTo>
                  <a:lnTo>
                    <a:pt x="1024039" y="2998203"/>
                  </a:lnTo>
                  <a:lnTo>
                    <a:pt x="987615" y="2998203"/>
                  </a:lnTo>
                  <a:lnTo>
                    <a:pt x="977468" y="2985503"/>
                  </a:lnTo>
                  <a:lnTo>
                    <a:pt x="972870" y="2960103"/>
                  </a:lnTo>
                  <a:lnTo>
                    <a:pt x="969606" y="2909303"/>
                  </a:lnTo>
                  <a:lnTo>
                    <a:pt x="965479" y="2871203"/>
                  </a:lnTo>
                  <a:lnTo>
                    <a:pt x="959802" y="2820403"/>
                  </a:lnTo>
                  <a:lnTo>
                    <a:pt x="951890" y="2769603"/>
                  </a:lnTo>
                  <a:lnTo>
                    <a:pt x="944499" y="2769603"/>
                  </a:lnTo>
                  <a:lnTo>
                    <a:pt x="941438" y="2756903"/>
                  </a:lnTo>
                  <a:lnTo>
                    <a:pt x="891336" y="2769603"/>
                  </a:lnTo>
                  <a:lnTo>
                    <a:pt x="791146" y="2769603"/>
                  </a:lnTo>
                  <a:lnTo>
                    <a:pt x="672731" y="2779623"/>
                  </a:lnTo>
                  <a:lnTo>
                    <a:pt x="672731" y="3645903"/>
                  </a:lnTo>
                  <a:lnTo>
                    <a:pt x="666292" y="3645903"/>
                  </a:lnTo>
                  <a:lnTo>
                    <a:pt x="649439" y="3633203"/>
                  </a:lnTo>
                  <a:lnTo>
                    <a:pt x="624700" y="3620503"/>
                  </a:lnTo>
                  <a:lnTo>
                    <a:pt x="592963" y="3595103"/>
                  </a:lnTo>
                  <a:lnTo>
                    <a:pt x="563067" y="3557003"/>
                  </a:lnTo>
                  <a:lnTo>
                    <a:pt x="529666" y="3531603"/>
                  </a:lnTo>
                  <a:lnTo>
                    <a:pt x="493420" y="3493503"/>
                  </a:lnTo>
                  <a:lnTo>
                    <a:pt x="454964" y="3455403"/>
                  </a:lnTo>
                  <a:lnTo>
                    <a:pt x="414972" y="3417303"/>
                  </a:lnTo>
                  <a:lnTo>
                    <a:pt x="376085" y="3379203"/>
                  </a:lnTo>
                  <a:lnTo>
                    <a:pt x="340474" y="3341103"/>
                  </a:lnTo>
                  <a:lnTo>
                    <a:pt x="308559" y="3303003"/>
                  </a:lnTo>
                  <a:lnTo>
                    <a:pt x="280797" y="3264903"/>
                  </a:lnTo>
                  <a:lnTo>
                    <a:pt x="257594" y="3226803"/>
                  </a:lnTo>
                  <a:lnTo>
                    <a:pt x="236143" y="3188703"/>
                  </a:lnTo>
                  <a:lnTo>
                    <a:pt x="221653" y="3163303"/>
                  </a:lnTo>
                  <a:lnTo>
                    <a:pt x="214185" y="3137903"/>
                  </a:lnTo>
                  <a:lnTo>
                    <a:pt x="221386" y="3137903"/>
                  </a:lnTo>
                  <a:lnTo>
                    <a:pt x="235699" y="3150603"/>
                  </a:lnTo>
                  <a:lnTo>
                    <a:pt x="256362" y="3176003"/>
                  </a:lnTo>
                  <a:lnTo>
                    <a:pt x="282930" y="3214103"/>
                  </a:lnTo>
                  <a:lnTo>
                    <a:pt x="308533" y="3239503"/>
                  </a:lnTo>
                  <a:lnTo>
                    <a:pt x="338048" y="3277603"/>
                  </a:lnTo>
                  <a:lnTo>
                    <a:pt x="371030" y="3315703"/>
                  </a:lnTo>
                  <a:lnTo>
                    <a:pt x="407035" y="3353803"/>
                  </a:lnTo>
                  <a:lnTo>
                    <a:pt x="445655" y="3391903"/>
                  </a:lnTo>
                  <a:lnTo>
                    <a:pt x="484987" y="3430003"/>
                  </a:lnTo>
                  <a:lnTo>
                    <a:pt x="522185" y="3468103"/>
                  </a:lnTo>
                  <a:lnTo>
                    <a:pt x="556602" y="3506203"/>
                  </a:lnTo>
                  <a:lnTo>
                    <a:pt x="587654" y="3531603"/>
                  </a:lnTo>
                  <a:lnTo>
                    <a:pt x="614718" y="3569703"/>
                  </a:lnTo>
                  <a:lnTo>
                    <a:pt x="642162" y="3595103"/>
                  </a:lnTo>
                  <a:lnTo>
                    <a:pt x="661746" y="3620503"/>
                  </a:lnTo>
                  <a:lnTo>
                    <a:pt x="672731" y="3645903"/>
                  </a:lnTo>
                  <a:lnTo>
                    <a:pt x="672731" y="2779623"/>
                  </a:lnTo>
                  <a:lnTo>
                    <a:pt x="640880" y="2782303"/>
                  </a:lnTo>
                  <a:lnTo>
                    <a:pt x="490613" y="2782303"/>
                  </a:lnTo>
                  <a:lnTo>
                    <a:pt x="440512" y="2795003"/>
                  </a:lnTo>
                  <a:lnTo>
                    <a:pt x="39395" y="2795003"/>
                  </a:lnTo>
                  <a:lnTo>
                    <a:pt x="36271" y="2845803"/>
                  </a:lnTo>
                  <a:lnTo>
                    <a:pt x="35026" y="2896603"/>
                  </a:lnTo>
                  <a:lnTo>
                    <a:pt x="35217" y="2934703"/>
                  </a:lnTo>
                  <a:lnTo>
                    <a:pt x="36449" y="2985503"/>
                  </a:lnTo>
                  <a:lnTo>
                    <a:pt x="38277" y="3036303"/>
                  </a:lnTo>
                  <a:lnTo>
                    <a:pt x="40297" y="3087103"/>
                  </a:lnTo>
                  <a:lnTo>
                    <a:pt x="42087" y="3125203"/>
                  </a:lnTo>
                  <a:lnTo>
                    <a:pt x="43218" y="3176003"/>
                  </a:lnTo>
                  <a:lnTo>
                    <a:pt x="85077" y="3201403"/>
                  </a:lnTo>
                  <a:lnTo>
                    <a:pt x="124701" y="3239503"/>
                  </a:lnTo>
                  <a:lnTo>
                    <a:pt x="162369" y="3264903"/>
                  </a:lnTo>
                  <a:lnTo>
                    <a:pt x="198361" y="3303003"/>
                  </a:lnTo>
                  <a:lnTo>
                    <a:pt x="232956" y="3341103"/>
                  </a:lnTo>
                  <a:lnTo>
                    <a:pt x="266433" y="3379203"/>
                  </a:lnTo>
                  <a:lnTo>
                    <a:pt x="299085" y="3417303"/>
                  </a:lnTo>
                  <a:lnTo>
                    <a:pt x="427037" y="3569703"/>
                  </a:lnTo>
                  <a:lnTo>
                    <a:pt x="459778" y="3607803"/>
                  </a:lnTo>
                  <a:lnTo>
                    <a:pt x="493395" y="3645903"/>
                  </a:lnTo>
                  <a:lnTo>
                    <a:pt x="528154" y="3684003"/>
                  </a:lnTo>
                  <a:lnTo>
                    <a:pt x="564337" y="3709403"/>
                  </a:lnTo>
                  <a:lnTo>
                    <a:pt x="602246" y="3747503"/>
                  </a:lnTo>
                  <a:lnTo>
                    <a:pt x="653592" y="3747503"/>
                  </a:lnTo>
                  <a:lnTo>
                    <a:pt x="704951" y="3734803"/>
                  </a:lnTo>
                  <a:lnTo>
                    <a:pt x="807669" y="3734803"/>
                  </a:lnTo>
                  <a:lnTo>
                    <a:pt x="859040" y="3722103"/>
                  </a:lnTo>
                  <a:lnTo>
                    <a:pt x="1064590" y="3722103"/>
                  </a:lnTo>
                  <a:lnTo>
                    <a:pt x="1115987" y="3709403"/>
                  </a:lnTo>
                  <a:lnTo>
                    <a:pt x="1475943" y="3709403"/>
                  </a:lnTo>
                  <a:lnTo>
                    <a:pt x="1527378" y="3696703"/>
                  </a:lnTo>
                  <a:lnTo>
                    <a:pt x="2200872" y="3696703"/>
                  </a:lnTo>
                  <a:lnTo>
                    <a:pt x="2235987" y="3658603"/>
                  </a:lnTo>
                  <a:lnTo>
                    <a:pt x="2247874" y="3645903"/>
                  </a:lnTo>
                  <a:lnTo>
                    <a:pt x="2271649" y="3620503"/>
                  </a:lnTo>
                  <a:lnTo>
                    <a:pt x="2307793" y="3582403"/>
                  </a:lnTo>
                  <a:lnTo>
                    <a:pt x="2344356" y="3544303"/>
                  </a:lnTo>
                  <a:lnTo>
                    <a:pt x="2381288" y="3506203"/>
                  </a:lnTo>
                  <a:lnTo>
                    <a:pt x="2418511" y="3480803"/>
                  </a:lnTo>
                  <a:lnTo>
                    <a:pt x="2606852" y="3290303"/>
                  </a:lnTo>
                  <a:lnTo>
                    <a:pt x="2644533" y="3264903"/>
                  </a:lnTo>
                  <a:lnTo>
                    <a:pt x="2682062" y="3226803"/>
                  </a:lnTo>
                  <a:close/>
                </a:path>
                <a:path w="2857500" h="3747770">
                  <a:moveTo>
                    <a:pt x="2833205" y="440766"/>
                  </a:moveTo>
                  <a:lnTo>
                    <a:pt x="2804096" y="401815"/>
                  </a:lnTo>
                  <a:lnTo>
                    <a:pt x="2772232" y="365125"/>
                  </a:lnTo>
                  <a:lnTo>
                    <a:pt x="2737993" y="330428"/>
                  </a:lnTo>
                  <a:lnTo>
                    <a:pt x="2701734" y="297434"/>
                  </a:lnTo>
                  <a:lnTo>
                    <a:pt x="2663825" y="265861"/>
                  </a:lnTo>
                  <a:lnTo>
                    <a:pt x="2624620" y="235445"/>
                  </a:lnTo>
                  <a:lnTo>
                    <a:pt x="2584513" y="205905"/>
                  </a:lnTo>
                  <a:lnTo>
                    <a:pt x="2422169" y="90957"/>
                  </a:lnTo>
                  <a:lnTo>
                    <a:pt x="2382951" y="61645"/>
                  </a:lnTo>
                  <a:lnTo>
                    <a:pt x="2349385" y="85509"/>
                  </a:lnTo>
                  <a:lnTo>
                    <a:pt x="2314994" y="108102"/>
                  </a:lnTo>
                  <a:lnTo>
                    <a:pt x="2279802" y="129514"/>
                  </a:lnTo>
                  <a:lnTo>
                    <a:pt x="2243874" y="149796"/>
                  </a:lnTo>
                  <a:lnTo>
                    <a:pt x="2284412" y="181038"/>
                  </a:lnTo>
                  <a:lnTo>
                    <a:pt x="2325967" y="211594"/>
                  </a:lnTo>
                  <a:lnTo>
                    <a:pt x="2453055" y="302272"/>
                  </a:lnTo>
                  <a:lnTo>
                    <a:pt x="2494965" y="333184"/>
                  </a:lnTo>
                  <a:lnTo>
                    <a:pt x="2536012" y="364947"/>
                  </a:lnTo>
                  <a:lnTo>
                    <a:pt x="2575826" y="397878"/>
                  </a:lnTo>
                  <a:lnTo>
                    <a:pt x="2614015" y="432282"/>
                  </a:lnTo>
                  <a:lnTo>
                    <a:pt x="2650223" y="468452"/>
                  </a:lnTo>
                  <a:lnTo>
                    <a:pt x="2684056" y="506717"/>
                  </a:lnTo>
                  <a:lnTo>
                    <a:pt x="2715133" y="547357"/>
                  </a:lnTo>
                  <a:lnTo>
                    <a:pt x="2742844" y="518414"/>
                  </a:lnTo>
                  <a:lnTo>
                    <a:pt x="2771495" y="490664"/>
                  </a:lnTo>
                  <a:lnTo>
                    <a:pt x="2801480" y="464616"/>
                  </a:lnTo>
                  <a:lnTo>
                    <a:pt x="2833205" y="440766"/>
                  </a:lnTo>
                  <a:close/>
                </a:path>
                <a:path w="2857500" h="3747770">
                  <a:moveTo>
                    <a:pt x="2857385" y="518210"/>
                  </a:moveTo>
                  <a:lnTo>
                    <a:pt x="2830703" y="540588"/>
                  </a:lnTo>
                  <a:lnTo>
                    <a:pt x="2805315" y="564489"/>
                  </a:lnTo>
                  <a:lnTo>
                    <a:pt x="2780728" y="589495"/>
                  </a:lnTo>
                  <a:lnTo>
                    <a:pt x="2754465" y="617181"/>
                  </a:lnTo>
                  <a:lnTo>
                    <a:pt x="2754947" y="622427"/>
                  </a:lnTo>
                  <a:lnTo>
                    <a:pt x="2751556" y="1068717"/>
                  </a:lnTo>
                  <a:lnTo>
                    <a:pt x="2743517" y="1465491"/>
                  </a:lnTo>
                  <a:lnTo>
                    <a:pt x="2768536" y="1443304"/>
                  </a:lnTo>
                  <a:lnTo>
                    <a:pt x="2794177" y="1421638"/>
                  </a:lnTo>
                  <a:lnTo>
                    <a:pt x="2820441" y="1400594"/>
                  </a:lnTo>
                  <a:lnTo>
                    <a:pt x="2847327" y="1380261"/>
                  </a:lnTo>
                  <a:lnTo>
                    <a:pt x="2845524" y="1375702"/>
                  </a:lnTo>
                  <a:lnTo>
                    <a:pt x="2844520" y="1370330"/>
                  </a:lnTo>
                  <a:lnTo>
                    <a:pt x="2854604" y="866673"/>
                  </a:lnTo>
                  <a:lnTo>
                    <a:pt x="2857385" y="51821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1378" y="5871259"/>
              <a:ext cx="130541" cy="2493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1418" y="4204563"/>
              <a:ext cx="2729230" cy="2195195"/>
            </a:xfrm>
            <a:custGeom>
              <a:avLst/>
              <a:gdLst/>
              <a:ahLst/>
              <a:cxnLst/>
              <a:rect l="l" t="t" r="r" b="b"/>
              <a:pathLst>
                <a:path w="2729229" h="2195195">
                  <a:moveTo>
                    <a:pt x="900506" y="1639874"/>
                  </a:moveTo>
                  <a:lnTo>
                    <a:pt x="550557" y="1659458"/>
                  </a:lnTo>
                  <a:lnTo>
                    <a:pt x="400469" y="1665808"/>
                  </a:lnTo>
                  <a:lnTo>
                    <a:pt x="300355" y="1668411"/>
                  </a:lnTo>
                  <a:lnTo>
                    <a:pt x="200202" y="1669262"/>
                  </a:lnTo>
                  <a:lnTo>
                    <a:pt x="99987" y="1667979"/>
                  </a:lnTo>
                  <a:lnTo>
                    <a:pt x="75882" y="1688490"/>
                  </a:lnTo>
                  <a:lnTo>
                    <a:pt x="51130" y="1708289"/>
                  </a:lnTo>
                  <a:lnTo>
                    <a:pt x="25806" y="1727441"/>
                  </a:lnTo>
                  <a:lnTo>
                    <a:pt x="0" y="1745983"/>
                  </a:lnTo>
                  <a:lnTo>
                    <a:pt x="102781" y="1745526"/>
                  </a:lnTo>
                  <a:lnTo>
                    <a:pt x="205524" y="1743125"/>
                  </a:lnTo>
                  <a:lnTo>
                    <a:pt x="359549" y="1736788"/>
                  </a:lnTo>
                  <a:lnTo>
                    <a:pt x="821359" y="1711490"/>
                  </a:lnTo>
                  <a:lnTo>
                    <a:pt x="838200" y="1690839"/>
                  </a:lnTo>
                  <a:lnTo>
                    <a:pt x="857313" y="1672234"/>
                  </a:lnTo>
                  <a:lnTo>
                    <a:pt x="878230" y="1655343"/>
                  </a:lnTo>
                  <a:lnTo>
                    <a:pt x="900506" y="1639874"/>
                  </a:lnTo>
                  <a:close/>
                </a:path>
                <a:path w="2729229" h="2195195">
                  <a:moveTo>
                    <a:pt x="968832" y="184734"/>
                  </a:moveTo>
                  <a:lnTo>
                    <a:pt x="961974" y="138811"/>
                  </a:lnTo>
                  <a:lnTo>
                    <a:pt x="958545" y="92697"/>
                  </a:lnTo>
                  <a:lnTo>
                    <a:pt x="957618" y="46418"/>
                  </a:lnTo>
                  <a:lnTo>
                    <a:pt x="958278" y="0"/>
                  </a:lnTo>
                  <a:lnTo>
                    <a:pt x="948347" y="0"/>
                  </a:lnTo>
                  <a:lnTo>
                    <a:pt x="901573" y="34010"/>
                  </a:lnTo>
                  <a:lnTo>
                    <a:pt x="857770" y="71259"/>
                  </a:lnTo>
                  <a:lnTo>
                    <a:pt x="855243" y="166319"/>
                  </a:lnTo>
                  <a:lnTo>
                    <a:pt x="854849" y="213880"/>
                  </a:lnTo>
                  <a:lnTo>
                    <a:pt x="856716" y="261200"/>
                  </a:lnTo>
                  <a:lnTo>
                    <a:pt x="882561" y="239661"/>
                  </a:lnTo>
                  <a:lnTo>
                    <a:pt x="910437" y="220192"/>
                  </a:lnTo>
                  <a:lnTo>
                    <a:pt x="939495" y="202120"/>
                  </a:lnTo>
                  <a:lnTo>
                    <a:pt x="968832" y="184734"/>
                  </a:lnTo>
                  <a:close/>
                </a:path>
                <a:path w="2729229" h="2195195">
                  <a:moveTo>
                    <a:pt x="1543392" y="469188"/>
                  </a:moveTo>
                  <a:lnTo>
                    <a:pt x="1244269" y="468922"/>
                  </a:lnTo>
                  <a:lnTo>
                    <a:pt x="1194536" y="504825"/>
                  </a:lnTo>
                  <a:lnTo>
                    <a:pt x="1149362" y="545884"/>
                  </a:lnTo>
                  <a:lnTo>
                    <a:pt x="1537538" y="545884"/>
                  </a:lnTo>
                  <a:lnTo>
                    <a:pt x="1543392" y="469188"/>
                  </a:lnTo>
                  <a:close/>
                </a:path>
                <a:path w="2729229" h="2195195">
                  <a:moveTo>
                    <a:pt x="1573796" y="1879676"/>
                  </a:moveTo>
                  <a:lnTo>
                    <a:pt x="1521472" y="1884895"/>
                  </a:lnTo>
                  <a:lnTo>
                    <a:pt x="1469021" y="1888617"/>
                  </a:lnTo>
                  <a:lnTo>
                    <a:pt x="1416456" y="1890928"/>
                  </a:lnTo>
                  <a:lnTo>
                    <a:pt x="1363840" y="1891893"/>
                  </a:lnTo>
                  <a:lnTo>
                    <a:pt x="1311173" y="1891576"/>
                  </a:lnTo>
                  <a:lnTo>
                    <a:pt x="1258506" y="1890052"/>
                  </a:lnTo>
                  <a:lnTo>
                    <a:pt x="1205852" y="1887372"/>
                  </a:lnTo>
                  <a:lnTo>
                    <a:pt x="1153261" y="1883638"/>
                  </a:lnTo>
                  <a:lnTo>
                    <a:pt x="1100747" y="1878888"/>
                  </a:lnTo>
                  <a:lnTo>
                    <a:pt x="1097724" y="1884133"/>
                  </a:lnTo>
                  <a:lnTo>
                    <a:pt x="1093127" y="1888693"/>
                  </a:lnTo>
                  <a:lnTo>
                    <a:pt x="1058024" y="1907565"/>
                  </a:lnTo>
                  <a:lnTo>
                    <a:pt x="1030808" y="1924202"/>
                  </a:lnTo>
                  <a:lnTo>
                    <a:pt x="1004455" y="1942071"/>
                  </a:lnTo>
                  <a:lnTo>
                    <a:pt x="979004" y="1961095"/>
                  </a:lnTo>
                  <a:lnTo>
                    <a:pt x="1027709" y="1964563"/>
                  </a:lnTo>
                  <a:lnTo>
                    <a:pt x="1076477" y="1967103"/>
                  </a:lnTo>
                  <a:lnTo>
                    <a:pt x="1125283" y="1968665"/>
                  </a:lnTo>
                  <a:lnTo>
                    <a:pt x="1174089" y="1969147"/>
                  </a:lnTo>
                  <a:lnTo>
                    <a:pt x="1222870" y="1968512"/>
                  </a:lnTo>
                  <a:lnTo>
                    <a:pt x="1271600" y="1966683"/>
                  </a:lnTo>
                  <a:lnTo>
                    <a:pt x="1320253" y="1963597"/>
                  </a:lnTo>
                  <a:lnTo>
                    <a:pt x="1368806" y="1959178"/>
                  </a:lnTo>
                  <a:lnTo>
                    <a:pt x="1417205" y="1953361"/>
                  </a:lnTo>
                  <a:lnTo>
                    <a:pt x="1465453" y="1946084"/>
                  </a:lnTo>
                  <a:lnTo>
                    <a:pt x="1513497" y="1937270"/>
                  </a:lnTo>
                  <a:lnTo>
                    <a:pt x="1561325" y="1926869"/>
                  </a:lnTo>
                  <a:lnTo>
                    <a:pt x="1573796" y="1879676"/>
                  </a:lnTo>
                  <a:close/>
                </a:path>
                <a:path w="2729229" h="2195195">
                  <a:moveTo>
                    <a:pt x="2681059" y="966228"/>
                  </a:moveTo>
                  <a:lnTo>
                    <a:pt x="2633053" y="948042"/>
                  </a:lnTo>
                  <a:lnTo>
                    <a:pt x="2585885" y="928103"/>
                  </a:lnTo>
                  <a:lnTo>
                    <a:pt x="2539454" y="906614"/>
                  </a:lnTo>
                  <a:lnTo>
                    <a:pt x="2493619" y="883805"/>
                  </a:lnTo>
                  <a:lnTo>
                    <a:pt x="2448242" y="859891"/>
                  </a:lnTo>
                  <a:lnTo>
                    <a:pt x="2397861" y="831367"/>
                  </a:lnTo>
                  <a:lnTo>
                    <a:pt x="2395804" y="829348"/>
                  </a:lnTo>
                  <a:lnTo>
                    <a:pt x="2388057" y="827316"/>
                  </a:lnTo>
                  <a:lnTo>
                    <a:pt x="2380831" y="824001"/>
                  </a:lnTo>
                  <a:lnTo>
                    <a:pt x="2374417" y="819531"/>
                  </a:lnTo>
                  <a:lnTo>
                    <a:pt x="2369096" y="814070"/>
                  </a:lnTo>
                  <a:lnTo>
                    <a:pt x="2345702" y="842391"/>
                  </a:lnTo>
                  <a:lnTo>
                    <a:pt x="2323007" y="871385"/>
                  </a:lnTo>
                  <a:lnTo>
                    <a:pt x="2300922" y="901014"/>
                  </a:lnTo>
                  <a:lnTo>
                    <a:pt x="2279396" y="931252"/>
                  </a:lnTo>
                  <a:lnTo>
                    <a:pt x="2324811" y="956017"/>
                  </a:lnTo>
                  <a:lnTo>
                    <a:pt x="2370594" y="979741"/>
                  </a:lnTo>
                  <a:lnTo>
                    <a:pt x="2416924" y="1002169"/>
                  </a:lnTo>
                  <a:lnTo>
                    <a:pt x="2463952" y="1022997"/>
                  </a:lnTo>
                  <a:lnTo>
                    <a:pt x="2511869" y="1041996"/>
                  </a:lnTo>
                  <a:lnTo>
                    <a:pt x="2561590" y="1059345"/>
                  </a:lnTo>
                  <a:lnTo>
                    <a:pt x="2595067" y="1042136"/>
                  </a:lnTo>
                  <a:lnTo>
                    <a:pt x="2627426" y="1020292"/>
                  </a:lnTo>
                  <a:lnTo>
                    <a:pt x="2656738" y="994689"/>
                  </a:lnTo>
                  <a:lnTo>
                    <a:pt x="2681059" y="966228"/>
                  </a:lnTo>
                  <a:close/>
                </a:path>
                <a:path w="2729229" h="2195195">
                  <a:moveTo>
                    <a:pt x="2729153" y="2095195"/>
                  </a:moveTo>
                  <a:lnTo>
                    <a:pt x="2699918" y="1374851"/>
                  </a:lnTo>
                  <a:lnTo>
                    <a:pt x="2694076" y="1168958"/>
                  </a:lnTo>
                  <a:lnTo>
                    <a:pt x="2692260" y="1065974"/>
                  </a:lnTo>
                  <a:lnTo>
                    <a:pt x="2668028" y="1085100"/>
                  </a:lnTo>
                  <a:lnTo>
                    <a:pt x="2642451" y="1102410"/>
                  </a:lnTo>
                  <a:lnTo>
                    <a:pt x="2616009" y="1117638"/>
                  </a:lnTo>
                  <a:lnTo>
                    <a:pt x="2589199" y="1130452"/>
                  </a:lnTo>
                  <a:lnTo>
                    <a:pt x="2590939" y="1282700"/>
                  </a:lnTo>
                  <a:lnTo>
                    <a:pt x="2597772" y="1536280"/>
                  </a:lnTo>
                  <a:lnTo>
                    <a:pt x="2624709" y="2195182"/>
                  </a:lnTo>
                  <a:lnTo>
                    <a:pt x="2729153" y="2095195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7585" y="1710567"/>
            <a:ext cx="3428999" cy="3990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37585" y="5872672"/>
            <a:ext cx="3433206" cy="3990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67065" y="1710562"/>
            <a:ext cx="3430270" cy="3992879"/>
            <a:chOff x="4567065" y="1710562"/>
            <a:chExt cx="3430270" cy="3992879"/>
          </a:xfrm>
        </p:grpSpPr>
        <p:sp>
          <p:nvSpPr>
            <p:cNvPr id="5" name="object 5"/>
            <p:cNvSpPr/>
            <p:nvPr/>
          </p:nvSpPr>
          <p:spPr>
            <a:xfrm>
              <a:off x="4567065" y="1710562"/>
              <a:ext cx="3430270" cy="3992879"/>
            </a:xfrm>
            <a:custGeom>
              <a:avLst/>
              <a:gdLst/>
              <a:ahLst/>
              <a:cxnLst/>
              <a:rect l="l" t="t" r="r" b="b"/>
              <a:pathLst>
                <a:path w="3430270" h="3992879">
                  <a:moveTo>
                    <a:pt x="3430187" y="3992846"/>
                  </a:moveTo>
                  <a:lnTo>
                    <a:pt x="0" y="3992846"/>
                  </a:lnTo>
                  <a:lnTo>
                    <a:pt x="0" y="0"/>
                  </a:lnTo>
                  <a:lnTo>
                    <a:pt x="3430187" y="0"/>
                  </a:lnTo>
                  <a:lnTo>
                    <a:pt x="3430187" y="3992846"/>
                  </a:lnTo>
                  <a:close/>
                </a:path>
              </a:pathLst>
            </a:custGeom>
            <a:solidFill>
              <a:srgbClr val="F9C03C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78552" y="3146570"/>
              <a:ext cx="1307322" cy="13581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32263" y="1997436"/>
              <a:ext cx="3101278" cy="34226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2503" y="1651602"/>
            <a:ext cx="3543300" cy="202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0"/>
              </a:spcBef>
            </a:pPr>
            <a:r>
              <a:rPr sz="4350" spc="110" dirty="0">
                <a:solidFill>
                  <a:srgbClr val="F58511"/>
                </a:solidFill>
              </a:rPr>
              <a:t>¿Qué </a:t>
            </a:r>
            <a:r>
              <a:rPr sz="4350" spc="195" dirty="0">
                <a:solidFill>
                  <a:srgbClr val="F58511"/>
                </a:solidFill>
              </a:rPr>
              <a:t>es </a:t>
            </a:r>
            <a:r>
              <a:rPr sz="4350" spc="380" dirty="0">
                <a:solidFill>
                  <a:srgbClr val="F58511"/>
                </a:solidFill>
              </a:rPr>
              <a:t>la  </a:t>
            </a:r>
            <a:r>
              <a:rPr sz="4350" spc="295" dirty="0">
                <a:solidFill>
                  <a:srgbClr val="F58511"/>
                </a:solidFill>
              </a:rPr>
              <a:t>inteligencia  </a:t>
            </a:r>
            <a:r>
              <a:rPr sz="4350" spc="265" dirty="0">
                <a:solidFill>
                  <a:srgbClr val="F58511"/>
                </a:solidFill>
              </a:rPr>
              <a:t>artificial?</a:t>
            </a:r>
            <a:endParaRPr sz="4350"/>
          </a:p>
        </p:txBody>
      </p:sp>
      <p:sp>
        <p:nvSpPr>
          <p:cNvPr id="9" name="object 9"/>
          <p:cNvSpPr/>
          <p:nvPr/>
        </p:nvSpPr>
        <p:spPr>
          <a:xfrm>
            <a:off x="4567069" y="5872662"/>
            <a:ext cx="3430270" cy="3992879"/>
          </a:xfrm>
          <a:custGeom>
            <a:avLst/>
            <a:gdLst/>
            <a:ahLst/>
            <a:cxnLst/>
            <a:rect l="l" t="t" r="r" b="b"/>
            <a:pathLst>
              <a:path w="3430270" h="3992879">
                <a:moveTo>
                  <a:pt x="3430189" y="3992849"/>
                </a:moveTo>
                <a:lnTo>
                  <a:pt x="0" y="3992849"/>
                </a:lnTo>
                <a:lnTo>
                  <a:pt x="0" y="0"/>
                </a:lnTo>
                <a:lnTo>
                  <a:pt x="3430189" y="0"/>
                </a:lnTo>
                <a:lnTo>
                  <a:pt x="3430189" y="3992849"/>
                </a:lnTo>
                <a:close/>
              </a:path>
            </a:pathLst>
          </a:custGeom>
          <a:solidFill>
            <a:srgbClr val="F9C03C">
              <a:alpha val="258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75089" y="7193922"/>
            <a:ext cx="3025775" cy="122364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708660" marR="5080" indent="-709295">
              <a:lnSpc>
                <a:spcPts val="4240"/>
              </a:lnSpc>
              <a:spcBef>
                <a:spcPts val="1035"/>
              </a:spcBef>
            </a:pPr>
            <a:r>
              <a:rPr sz="4300" spc="245" dirty="0">
                <a:solidFill>
                  <a:srgbClr val="080808"/>
                </a:solidFill>
                <a:latin typeface="Arial"/>
                <a:cs typeface="Arial"/>
              </a:rPr>
              <a:t>Análisis</a:t>
            </a:r>
            <a:r>
              <a:rPr sz="4300" spc="4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4300" spc="409" dirty="0">
                <a:solidFill>
                  <a:srgbClr val="080808"/>
                </a:solidFill>
                <a:latin typeface="Arial"/>
                <a:cs typeface="Arial"/>
              </a:rPr>
              <a:t>de  </a:t>
            </a:r>
            <a:r>
              <a:rPr sz="4300" spc="405" dirty="0">
                <a:solidFill>
                  <a:srgbClr val="080808"/>
                </a:solidFill>
                <a:latin typeface="Arial"/>
                <a:cs typeface="Arial"/>
              </a:rPr>
              <a:t>datos</a:t>
            </a:r>
            <a:endParaRPr sz="4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1933" y="6480504"/>
            <a:ext cx="342900" cy="343535"/>
            <a:chOff x="1341933" y="6480504"/>
            <a:chExt cx="342900" cy="343535"/>
          </a:xfrm>
        </p:grpSpPr>
        <p:sp>
          <p:nvSpPr>
            <p:cNvPr id="3" name="object 3"/>
            <p:cNvSpPr/>
            <p:nvPr/>
          </p:nvSpPr>
          <p:spPr>
            <a:xfrm>
              <a:off x="1341933" y="6480504"/>
              <a:ext cx="342900" cy="343535"/>
            </a:xfrm>
            <a:custGeom>
              <a:avLst/>
              <a:gdLst/>
              <a:ahLst/>
              <a:cxnLst/>
              <a:rect l="l" t="t" r="r" b="b"/>
              <a:pathLst>
                <a:path w="342900" h="343534">
                  <a:moveTo>
                    <a:pt x="171450" y="0"/>
                  </a:moveTo>
                  <a:lnTo>
                    <a:pt x="217023" y="6129"/>
                  </a:lnTo>
                  <a:lnTo>
                    <a:pt x="257977" y="23428"/>
                  </a:lnTo>
                  <a:lnTo>
                    <a:pt x="292678" y="50258"/>
                  </a:lnTo>
                  <a:lnTo>
                    <a:pt x="319488" y="84983"/>
                  </a:lnTo>
                  <a:lnTo>
                    <a:pt x="336774" y="125967"/>
                  </a:lnTo>
                  <a:lnTo>
                    <a:pt x="342900" y="171573"/>
                  </a:lnTo>
                  <a:lnTo>
                    <a:pt x="336774" y="217179"/>
                  </a:lnTo>
                  <a:lnTo>
                    <a:pt x="319488" y="258163"/>
                  </a:lnTo>
                  <a:lnTo>
                    <a:pt x="292678" y="292888"/>
                  </a:lnTo>
                  <a:lnTo>
                    <a:pt x="257977" y="319718"/>
                  </a:lnTo>
                  <a:lnTo>
                    <a:pt x="217023" y="337017"/>
                  </a:lnTo>
                  <a:lnTo>
                    <a:pt x="171450" y="343146"/>
                  </a:lnTo>
                  <a:lnTo>
                    <a:pt x="125876" y="337017"/>
                  </a:lnTo>
                  <a:lnTo>
                    <a:pt x="84922" y="319718"/>
                  </a:lnTo>
                  <a:lnTo>
                    <a:pt x="50221" y="292888"/>
                  </a:lnTo>
                  <a:lnTo>
                    <a:pt x="23411" y="258163"/>
                  </a:lnTo>
                  <a:lnTo>
                    <a:pt x="6125" y="217179"/>
                  </a:lnTo>
                  <a:lnTo>
                    <a:pt x="0" y="171573"/>
                  </a:lnTo>
                  <a:lnTo>
                    <a:pt x="6125" y="125967"/>
                  </a:lnTo>
                  <a:lnTo>
                    <a:pt x="23411" y="84983"/>
                  </a:lnTo>
                  <a:lnTo>
                    <a:pt x="50221" y="50258"/>
                  </a:lnTo>
                  <a:lnTo>
                    <a:pt x="84922" y="23428"/>
                  </a:lnTo>
                  <a:lnTo>
                    <a:pt x="125876" y="612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17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27658" y="6566291"/>
              <a:ext cx="171450" cy="1715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27658" y="6051571"/>
            <a:ext cx="171450" cy="171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7658" y="5708424"/>
            <a:ext cx="171450" cy="1715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7658" y="5365277"/>
            <a:ext cx="171450" cy="171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496507" y="6480504"/>
            <a:ext cx="342900" cy="343535"/>
            <a:chOff x="6496507" y="6480504"/>
            <a:chExt cx="342900" cy="343535"/>
          </a:xfrm>
        </p:grpSpPr>
        <p:sp>
          <p:nvSpPr>
            <p:cNvPr id="9" name="object 9"/>
            <p:cNvSpPr/>
            <p:nvPr/>
          </p:nvSpPr>
          <p:spPr>
            <a:xfrm>
              <a:off x="6496507" y="6480504"/>
              <a:ext cx="342900" cy="343535"/>
            </a:xfrm>
            <a:custGeom>
              <a:avLst/>
              <a:gdLst/>
              <a:ahLst/>
              <a:cxnLst/>
              <a:rect l="l" t="t" r="r" b="b"/>
              <a:pathLst>
                <a:path w="342900" h="343534">
                  <a:moveTo>
                    <a:pt x="171450" y="0"/>
                  </a:moveTo>
                  <a:lnTo>
                    <a:pt x="217023" y="6129"/>
                  </a:lnTo>
                  <a:lnTo>
                    <a:pt x="257977" y="23428"/>
                  </a:lnTo>
                  <a:lnTo>
                    <a:pt x="292678" y="50258"/>
                  </a:lnTo>
                  <a:lnTo>
                    <a:pt x="319488" y="84983"/>
                  </a:lnTo>
                  <a:lnTo>
                    <a:pt x="336774" y="125967"/>
                  </a:lnTo>
                  <a:lnTo>
                    <a:pt x="342900" y="171573"/>
                  </a:lnTo>
                  <a:lnTo>
                    <a:pt x="336774" y="217179"/>
                  </a:lnTo>
                  <a:lnTo>
                    <a:pt x="319488" y="258163"/>
                  </a:lnTo>
                  <a:lnTo>
                    <a:pt x="292678" y="292888"/>
                  </a:lnTo>
                  <a:lnTo>
                    <a:pt x="257977" y="319718"/>
                  </a:lnTo>
                  <a:lnTo>
                    <a:pt x="217023" y="337017"/>
                  </a:lnTo>
                  <a:lnTo>
                    <a:pt x="171450" y="343146"/>
                  </a:lnTo>
                  <a:lnTo>
                    <a:pt x="125876" y="337017"/>
                  </a:lnTo>
                  <a:lnTo>
                    <a:pt x="84922" y="319718"/>
                  </a:lnTo>
                  <a:lnTo>
                    <a:pt x="50221" y="292888"/>
                  </a:lnTo>
                  <a:lnTo>
                    <a:pt x="23411" y="258163"/>
                  </a:lnTo>
                  <a:lnTo>
                    <a:pt x="6125" y="217179"/>
                  </a:lnTo>
                  <a:lnTo>
                    <a:pt x="0" y="171573"/>
                  </a:lnTo>
                  <a:lnTo>
                    <a:pt x="6125" y="125967"/>
                  </a:lnTo>
                  <a:lnTo>
                    <a:pt x="23411" y="84983"/>
                  </a:lnTo>
                  <a:lnTo>
                    <a:pt x="50221" y="50258"/>
                  </a:lnTo>
                  <a:lnTo>
                    <a:pt x="84922" y="23428"/>
                  </a:lnTo>
                  <a:lnTo>
                    <a:pt x="125876" y="612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4B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82232" y="6566291"/>
              <a:ext cx="171450" cy="1715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582232" y="6051571"/>
            <a:ext cx="171450" cy="171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2232" y="5708424"/>
            <a:ext cx="171450" cy="1715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2232" y="5365277"/>
            <a:ext cx="171450" cy="171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1556796" y="6480504"/>
            <a:ext cx="342900" cy="343535"/>
            <a:chOff x="11556796" y="6480504"/>
            <a:chExt cx="342900" cy="343535"/>
          </a:xfrm>
        </p:grpSpPr>
        <p:sp>
          <p:nvSpPr>
            <p:cNvPr id="15" name="object 15"/>
            <p:cNvSpPr/>
            <p:nvPr/>
          </p:nvSpPr>
          <p:spPr>
            <a:xfrm>
              <a:off x="11556796" y="6480504"/>
              <a:ext cx="342900" cy="343535"/>
            </a:xfrm>
            <a:custGeom>
              <a:avLst/>
              <a:gdLst/>
              <a:ahLst/>
              <a:cxnLst/>
              <a:rect l="l" t="t" r="r" b="b"/>
              <a:pathLst>
                <a:path w="342900" h="343534">
                  <a:moveTo>
                    <a:pt x="171450" y="0"/>
                  </a:moveTo>
                  <a:lnTo>
                    <a:pt x="217023" y="6129"/>
                  </a:lnTo>
                  <a:lnTo>
                    <a:pt x="257977" y="23428"/>
                  </a:lnTo>
                  <a:lnTo>
                    <a:pt x="292678" y="50258"/>
                  </a:lnTo>
                  <a:lnTo>
                    <a:pt x="319488" y="84983"/>
                  </a:lnTo>
                  <a:lnTo>
                    <a:pt x="336774" y="125967"/>
                  </a:lnTo>
                  <a:lnTo>
                    <a:pt x="342900" y="171573"/>
                  </a:lnTo>
                  <a:lnTo>
                    <a:pt x="336774" y="217179"/>
                  </a:lnTo>
                  <a:lnTo>
                    <a:pt x="319488" y="258163"/>
                  </a:lnTo>
                  <a:lnTo>
                    <a:pt x="292678" y="292888"/>
                  </a:lnTo>
                  <a:lnTo>
                    <a:pt x="257977" y="319718"/>
                  </a:lnTo>
                  <a:lnTo>
                    <a:pt x="217023" y="337017"/>
                  </a:lnTo>
                  <a:lnTo>
                    <a:pt x="171450" y="343146"/>
                  </a:lnTo>
                  <a:lnTo>
                    <a:pt x="125876" y="337017"/>
                  </a:lnTo>
                  <a:lnTo>
                    <a:pt x="84922" y="319718"/>
                  </a:lnTo>
                  <a:lnTo>
                    <a:pt x="50221" y="292888"/>
                  </a:lnTo>
                  <a:lnTo>
                    <a:pt x="23411" y="258163"/>
                  </a:lnTo>
                  <a:lnTo>
                    <a:pt x="6125" y="217179"/>
                  </a:lnTo>
                  <a:lnTo>
                    <a:pt x="0" y="171573"/>
                  </a:lnTo>
                  <a:lnTo>
                    <a:pt x="6125" y="125967"/>
                  </a:lnTo>
                  <a:lnTo>
                    <a:pt x="23411" y="84983"/>
                  </a:lnTo>
                  <a:lnTo>
                    <a:pt x="50221" y="50258"/>
                  </a:lnTo>
                  <a:lnTo>
                    <a:pt x="84922" y="23428"/>
                  </a:lnTo>
                  <a:lnTo>
                    <a:pt x="125876" y="612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29B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42521" y="6566291"/>
              <a:ext cx="171450" cy="1715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1642521" y="5708424"/>
            <a:ext cx="171450" cy="1715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42521" y="6051571"/>
            <a:ext cx="171450" cy="171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42521" y="5365277"/>
            <a:ext cx="171450" cy="171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905702" y="2956117"/>
            <a:ext cx="1647825" cy="1925955"/>
            <a:chOff x="10905702" y="2956117"/>
            <a:chExt cx="1647825" cy="1925955"/>
          </a:xfrm>
        </p:grpSpPr>
        <p:sp>
          <p:nvSpPr>
            <p:cNvPr id="21" name="object 21"/>
            <p:cNvSpPr/>
            <p:nvPr/>
          </p:nvSpPr>
          <p:spPr>
            <a:xfrm>
              <a:off x="10905702" y="2956117"/>
              <a:ext cx="1647825" cy="1925955"/>
            </a:xfrm>
            <a:custGeom>
              <a:avLst/>
              <a:gdLst/>
              <a:ahLst/>
              <a:cxnLst/>
              <a:rect l="l" t="t" r="r" b="b"/>
              <a:pathLst>
                <a:path w="1647825" h="1925954">
                  <a:moveTo>
                    <a:pt x="823221" y="1925724"/>
                  </a:moveTo>
                  <a:lnTo>
                    <a:pt x="802126" y="1919835"/>
                  </a:lnTo>
                  <a:lnTo>
                    <a:pt x="786917" y="1902168"/>
                  </a:lnTo>
                  <a:lnTo>
                    <a:pt x="727064" y="1760830"/>
                  </a:lnTo>
                  <a:lnTo>
                    <a:pt x="705290" y="1718884"/>
                  </a:lnTo>
                  <a:lnTo>
                    <a:pt x="676968" y="1681791"/>
                  </a:lnTo>
                  <a:lnTo>
                    <a:pt x="642854" y="1650163"/>
                  </a:lnTo>
                  <a:lnTo>
                    <a:pt x="603701" y="1624612"/>
                  </a:lnTo>
                  <a:lnTo>
                    <a:pt x="560261" y="1605751"/>
                  </a:lnTo>
                  <a:lnTo>
                    <a:pt x="516419" y="1589545"/>
                  </a:lnTo>
                  <a:lnTo>
                    <a:pt x="473789" y="1570963"/>
                  </a:lnTo>
                  <a:lnTo>
                    <a:pt x="432451" y="1550083"/>
                  </a:lnTo>
                  <a:lnTo>
                    <a:pt x="392487" y="1526988"/>
                  </a:lnTo>
                  <a:lnTo>
                    <a:pt x="353976" y="1501759"/>
                  </a:lnTo>
                  <a:lnTo>
                    <a:pt x="317001" y="1474475"/>
                  </a:lnTo>
                  <a:lnTo>
                    <a:pt x="281641" y="1445218"/>
                  </a:lnTo>
                  <a:lnTo>
                    <a:pt x="247978" y="1414068"/>
                  </a:lnTo>
                  <a:lnTo>
                    <a:pt x="216091" y="1381107"/>
                  </a:lnTo>
                  <a:lnTo>
                    <a:pt x="186062" y="1346414"/>
                  </a:lnTo>
                  <a:lnTo>
                    <a:pt x="157972" y="1310071"/>
                  </a:lnTo>
                  <a:lnTo>
                    <a:pt x="131900" y="1272158"/>
                  </a:lnTo>
                  <a:lnTo>
                    <a:pt x="107929" y="1232757"/>
                  </a:lnTo>
                  <a:lnTo>
                    <a:pt x="86138" y="1191947"/>
                  </a:lnTo>
                  <a:lnTo>
                    <a:pt x="66609" y="1149811"/>
                  </a:lnTo>
                  <a:lnTo>
                    <a:pt x="49421" y="1106427"/>
                  </a:lnTo>
                  <a:lnTo>
                    <a:pt x="34656" y="1061878"/>
                  </a:lnTo>
                  <a:lnTo>
                    <a:pt x="22395" y="1016243"/>
                  </a:lnTo>
                  <a:lnTo>
                    <a:pt x="12718" y="969604"/>
                  </a:lnTo>
                  <a:lnTo>
                    <a:pt x="5706" y="922042"/>
                  </a:lnTo>
                  <a:lnTo>
                    <a:pt x="1440" y="873636"/>
                  </a:lnTo>
                  <a:lnTo>
                    <a:pt x="0" y="824469"/>
                  </a:lnTo>
                  <a:lnTo>
                    <a:pt x="1395" y="776017"/>
                  </a:lnTo>
                  <a:lnTo>
                    <a:pt x="5529" y="728303"/>
                  </a:lnTo>
                  <a:lnTo>
                    <a:pt x="12326" y="681406"/>
                  </a:lnTo>
                  <a:lnTo>
                    <a:pt x="21709" y="635400"/>
                  </a:lnTo>
                  <a:lnTo>
                    <a:pt x="33601" y="590365"/>
                  </a:lnTo>
                  <a:lnTo>
                    <a:pt x="47925" y="546378"/>
                  </a:lnTo>
                  <a:lnTo>
                    <a:pt x="64605" y="503515"/>
                  </a:lnTo>
                  <a:lnTo>
                    <a:pt x="83564" y="461853"/>
                  </a:lnTo>
                  <a:lnTo>
                    <a:pt x="104725" y="421471"/>
                  </a:lnTo>
                  <a:lnTo>
                    <a:pt x="128012" y="382445"/>
                  </a:lnTo>
                  <a:lnTo>
                    <a:pt x="153348" y="344853"/>
                  </a:lnTo>
                  <a:lnTo>
                    <a:pt x="180656" y="308772"/>
                  </a:lnTo>
                  <a:lnTo>
                    <a:pt x="209860" y="274279"/>
                  </a:lnTo>
                  <a:lnTo>
                    <a:pt x="240883" y="241451"/>
                  </a:lnTo>
                  <a:lnTo>
                    <a:pt x="273647" y="210366"/>
                  </a:lnTo>
                  <a:lnTo>
                    <a:pt x="308077" y="181101"/>
                  </a:lnTo>
                  <a:lnTo>
                    <a:pt x="344096" y="153733"/>
                  </a:lnTo>
                  <a:lnTo>
                    <a:pt x="381627" y="128340"/>
                  </a:lnTo>
                  <a:lnTo>
                    <a:pt x="420593" y="104998"/>
                  </a:lnTo>
                  <a:lnTo>
                    <a:pt x="460917" y="83786"/>
                  </a:lnTo>
                  <a:lnTo>
                    <a:pt x="502524" y="64779"/>
                  </a:lnTo>
                  <a:lnTo>
                    <a:pt x="545336" y="48056"/>
                  </a:lnTo>
                  <a:lnTo>
                    <a:pt x="589276" y="33694"/>
                  </a:lnTo>
                  <a:lnTo>
                    <a:pt x="634268" y="21770"/>
                  </a:lnTo>
                  <a:lnTo>
                    <a:pt x="680236" y="12361"/>
                  </a:lnTo>
                  <a:lnTo>
                    <a:pt x="727101" y="5545"/>
                  </a:lnTo>
                  <a:lnTo>
                    <a:pt x="774789" y="1399"/>
                  </a:lnTo>
                  <a:lnTo>
                    <a:pt x="823221" y="0"/>
                  </a:lnTo>
                  <a:lnTo>
                    <a:pt x="871657" y="1399"/>
                  </a:lnTo>
                  <a:lnTo>
                    <a:pt x="919355" y="5545"/>
                  </a:lnTo>
                  <a:lnTo>
                    <a:pt x="966238" y="12361"/>
                  </a:lnTo>
                  <a:lnTo>
                    <a:pt x="1012228" y="21770"/>
                  </a:lnTo>
                  <a:lnTo>
                    <a:pt x="1057249" y="33694"/>
                  </a:lnTo>
                  <a:lnTo>
                    <a:pt x="1101222" y="48056"/>
                  </a:lnTo>
                  <a:lnTo>
                    <a:pt x="1144072" y="64779"/>
                  </a:lnTo>
                  <a:lnTo>
                    <a:pt x="1185719" y="83786"/>
                  </a:lnTo>
                  <a:lnTo>
                    <a:pt x="1226089" y="104998"/>
                  </a:lnTo>
                  <a:lnTo>
                    <a:pt x="1265102" y="128340"/>
                  </a:lnTo>
                  <a:lnTo>
                    <a:pt x="1302682" y="153733"/>
                  </a:lnTo>
                  <a:lnTo>
                    <a:pt x="1338751" y="181101"/>
                  </a:lnTo>
                  <a:lnTo>
                    <a:pt x="1373233" y="210366"/>
                  </a:lnTo>
                  <a:lnTo>
                    <a:pt x="1406050" y="241451"/>
                  </a:lnTo>
                  <a:lnTo>
                    <a:pt x="1437125" y="274279"/>
                  </a:lnTo>
                  <a:lnTo>
                    <a:pt x="1466381" y="308772"/>
                  </a:lnTo>
                  <a:lnTo>
                    <a:pt x="1493740" y="344853"/>
                  </a:lnTo>
                  <a:lnTo>
                    <a:pt x="1519125" y="382445"/>
                  </a:lnTo>
                  <a:lnTo>
                    <a:pt x="1542459" y="421471"/>
                  </a:lnTo>
                  <a:lnTo>
                    <a:pt x="1563665" y="461853"/>
                  </a:lnTo>
                  <a:lnTo>
                    <a:pt x="1582665" y="503515"/>
                  </a:lnTo>
                  <a:lnTo>
                    <a:pt x="1599383" y="546378"/>
                  </a:lnTo>
                  <a:lnTo>
                    <a:pt x="1613740" y="590365"/>
                  </a:lnTo>
                  <a:lnTo>
                    <a:pt x="1625660" y="635400"/>
                  </a:lnTo>
                  <a:lnTo>
                    <a:pt x="1635066" y="681406"/>
                  </a:lnTo>
                  <a:lnTo>
                    <a:pt x="1641880" y="728303"/>
                  </a:lnTo>
                  <a:lnTo>
                    <a:pt x="1646025" y="776017"/>
                  </a:lnTo>
                  <a:lnTo>
                    <a:pt x="1647424" y="824469"/>
                  </a:lnTo>
                  <a:lnTo>
                    <a:pt x="1645984" y="873630"/>
                  </a:lnTo>
                  <a:lnTo>
                    <a:pt x="1641717" y="922019"/>
                  </a:lnTo>
                  <a:lnTo>
                    <a:pt x="1634703" y="969557"/>
                  </a:lnTo>
                  <a:lnTo>
                    <a:pt x="1625022" y="1016163"/>
                  </a:lnTo>
                  <a:lnTo>
                    <a:pt x="1612756" y="1061760"/>
                  </a:lnTo>
                  <a:lnTo>
                    <a:pt x="1597982" y="1106268"/>
                  </a:lnTo>
                  <a:lnTo>
                    <a:pt x="1580783" y="1149607"/>
                  </a:lnTo>
                  <a:lnTo>
                    <a:pt x="1561238" y="1191700"/>
                  </a:lnTo>
                  <a:lnTo>
                    <a:pt x="1539427" y="1232466"/>
                  </a:lnTo>
                  <a:lnTo>
                    <a:pt x="1515431" y="1271827"/>
                  </a:lnTo>
                  <a:lnTo>
                    <a:pt x="1489329" y="1309703"/>
                  </a:lnTo>
                  <a:lnTo>
                    <a:pt x="1461202" y="1346016"/>
                  </a:lnTo>
                  <a:lnTo>
                    <a:pt x="1431130" y="1380686"/>
                  </a:lnTo>
                  <a:lnTo>
                    <a:pt x="1399193" y="1413635"/>
                  </a:lnTo>
                  <a:lnTo>
                    <a:pt x="1365471" y="1444782"/>
                  </a:lnTo>
                  <a:lnTo>
                    <a:pt x="1330045" y="1474050"/>
                  </a:lnTo>
                  <a:lnTo>
                    <a:pt x="1292994" y="1501359"/>
                  </a:lnTo>
                  <a:lnTo>
                    <a:pt x="1254399" y="1526630"/>
                  </a:lnTo>
                  <a:lnTo>
                    <a:pt x="1214341" y="1549784"/>
                  </a:lnTo>
                  <a:lnTo>
                    <a:pt x="1172898" y="1570741"/>
                  </a:lnTo>
                  <a:lnTo>
                    <a:pt x="1130151" y="1589423"/>
                  </a:lnTo>
                  <a:lnTo>
                    <a:pt x="1086181" y="1605751"/>
                  </a:lnTo>
                  <a:lnTo>
                    <a:pt x="1043213" y="1624612"/>
                  </a:lnTo>
                  <a:lnTo>
                    <a:pt x="1004295" y="1650163"/>
                  </a:lnTo>
                  <a:lnTo>
                    <a:pt x="970180" y="1681791"/>
                  </a:lnTo>
                  <a:lnTo>
                    <a:pt x="941624" y="1718884"/>
                  </a:lnTo>
                  <a:lnTo>
                    <a:pt x="919378" y="1760830"/>
                  </a:lnTo>
                  <a:lnTo>
                    <a:pt x="859525" y="1902168"/>
                  </a:lnTo>
                  <a:lnTo>
                    <a:pt x="844317" y="1919835"/>
                  </a:lnTo>
                  <a:lnTo>
                    <a:pt x="823221" y="1925724"/>
                  </a:lnTo>
                  <a:close/>
                </a:path>
              </a:pathLst>
            </a:custGeom>
            <a:solidFill>
              <a:srgbClr val="29B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30716" y="3090672"/>
              <a:ext cx="1456944" cy="14569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43069" y="3093528"/>
              <a:ext cx="1373671" cy="13741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845412" y="2956117"/>
            <a:ext cx="1647825" cy="1925955"/>
            <a:chOff x="5845412" y="2956117"/>
            <a:chExt cx="1647825" cy="1925955"/>
          </a:xfrm>
        </p:grpSpPr>
        <p:sp>
          <p:nvSpPr>
            <p:cNvPr id="25" name="object 25"/>
            <p:cNvSpPr/>
            <p:nvPr/>
          </p:nvSpPr>
          <p:spPr>
            <a:xfrm>
              <a:off x="5845412" y="2956117"/>
              <a:ext cx="1647825" cy="1925955"/>
            </a:xfrm>
            <a:custGeom>
              <a:avLst/>
              <a:gdLst/>
              <a:ahLst/>
              <a:cxnLst/>
              <a:rect l="l" t="t" r="r" b="b"/>
              <a:pathLst>
                <a:path w="1647825" h="1925954">
                  <a:moveTo>
                    <a:pt x="823221" y="1925724"/>
                  </a:moveTo>
                  <a:lnTo>
                    <a:pt x="802126" y="1919835"/>
                  </a:lnTo>
                  <a:lnTo>
                    <a:pt x="786917" y="1902168"/>
                  </a:lnTo>
                  <a:lnTo>
                    <a:pt x="727064" y="1760830"/>
                  </a:lnTo>
                  <a:lnTo>
                    <a:pt x="705290" y="1718884"/>
                  </a:lnTo>
                  <a:lnTo>
                    <a:pt x="676968" y="1681791"/>
                  </a:lnTo>
                  <a:lnTo>
                    <a:pt x="642854" y="1650163"/>
                  </a:lnTo>
                  <a:lnTo>
                    <a:pt x="603701" y="1624612"/>
                  </a:lnTo>
                  <a:lnTo>
                    <a:pt x="560261" y="1605751"/>
                  </a:lnTo>
                  <a:lnTo>
                    <a:pt x="516419" y="1589545"/>
                  </a:lnTo>
                  <a:lnTo>
                    <a:pt x="473789" y="1570963"/>
                  </a:lnTo>
                  <a:lnTo>
                    <a:pt x="432451" y="1550083"/>
                  </a:lnTo>
                  <a:lnTo>
                    <a:pt x="392487" y="1526988"/>
                  </a:lnTo>
                  <a:lnTo>
                    <a:pt x="353976" y="1501759"/>
                  </a:lnTo>
                  <a:lnTo>
                    <a:pt x="317001" y="1474475"/>
                  </a:lnTo>
                  <a:lnTo>
                    <a:pt x="281641" y="1445218"/>
                  </a:lnTo>
                  <a:lnTo>
                    <a:pt x="247978" y="1414068"/>
                  </a:lnTo>
                  <a:lnTo>
                    <a:pt x="216091" y="1381107"/>
                  </a:lnTo>
                  <a:lnTo>
                    <a:pt x="186062" y="1346414"/>
                  </a:lnTo>
                  <a:lnTo>
                    <a:pt x="157972" y="1310071"/>
                  </a:lnTo>
                  <a:lnTo>
                    <a:pt x="131900" y="1272158"/>
                  </a:lnTo>
                  <a:lnTo>
                    <a:pt x="107929" y="1232757"/>
                  </a:lnTo>
                  <a:lnTo>
                    <a:pt x="86138" y="1191947"/>
                  </a:lnTo>
                  <a:lnTo>
                    <a:pt x="66609" y="1149811"/>
                  </a:lnTo>
                  <a:lnTo>
                    <a:pt x="49421" y="1106427"/>
                  </a:lnTo>
                  <a:lnTo>
                    <a:pt x="34656" y="1061878"/>
                  </a:lnTo>
                  <a:lnTo>
                    <a:pt x="22395" y="1016243"/>
                  </a:lnTo>
                  <a:lnTo>
                    <a:pt x="12718" y="969604"/>
                  </a:lnTo>
                  <a:lnTo>
                    <a:pt x="5706" y="922042"/>
                  </a:lnTo>
                  <a:lnTo>
                    <a:pt x="1440" y="873636"/>
                  </a:lnTo>
                  <a:lnTo>
                    <a:pt x="0" y="824469"/>
                  </a:lnTo>
                  <a:lnTo>
                    <a:pt x="1395" y="776017"/>
                  </a:lnTo>
                  <a:lnTo>
                    <a:pt x="5529" y="728303"/>
                  </a:lnTo>
                  <a:lnTo>
                    <a:pt x="12326" y="681406"/>
                  </a:lnTo>
                  <a:lnTo>
                    <a:pt x="21709" y="635400"/>
                  </a:lnTo>
                  <a:lnTo>
                    <a:pt x="33601" y="590365"/>
                  </a:lnTo>
                  <a:lnTo>
                    <a:pt x="47925" y="546378"/>
                  </a:lnTo>
                  <a:lnTo>
                    <a:pt x="64605" y="503515"/>
                  </a:lnTo>
                  <a:lnTo>
                    <a:pt x="83564" y="461853"/>
                  </a:lnTo>
                  <a:lnTo>
                    <a:pt x="104725" y="421471"/>
                  </a:lnTo>
                  <a:lnTo>
                    <a:pt x="128012" y="382445"/>
                  </a:lnTo>
                  <a:lnTo>
                    <a:pt x="153348" y="344853"/>
                  </a:lnTo>
                  <a:lnTo>
                    <a:pt x="180656" y="308772"/>
                  </a:lnTo>
                  <a:lnTo>
                    <a:pt x="209860" y="274279"/>
                  </a:lnTo>
                  <a:lnTo>
                    <a:pt x="240883" y="241451"/>
                  </a:lnTo>
                  <a:lnTo>
                    <a:pt x="273647" y="210366"/>
                  </a:lnTo>
                  <a:lnTo>
                    <a:pt x="308077" y="181101"/>
                  </a:lnTo>
                  <a:lnTo>
                    <a:pt x="344096" y="153733"/>
                  </a:lnTo>
                  <a:lnTo>
                    <a:pt x="381627" y="128340"/>
                  </a:lnTo>
                  <a:lnTo>
                    <a:pt x="420593" y="104998"/>
                  </a:lnTo>
                  <a:lnTo>
                    <a:pt x="460917" y="83786"/>
                  </a:lnTo>
                  <a:lnTo>
                    <a:pt x="502524" y="64779"/>
                  </a:lnTo>
                  <a:lnTo>
                    <a:pt x="545336" y="48056"/>
                  </a:lnTo>
                  <a:lnTo>
                    <a:pt x="589276" y="33694"/>
                  </a:lnTo>
                  <a:lnTo>
                    <a:pt x="634268" y="21770"/>
                  </a:lnTo>
                  <a:lnTo>
                    <a:pt x="680236" y="12361"/>
                  </a:lnTo>
                  <a:lnTo>
                    <a:pt x="727101" y="5545"/>
                  </a:lnTo>
                  <a:lnTo>
                    <a:pt x="774789" y="1399"/>
                  </a:lnTo>
                  <a:lnTo>
                    <a:pt x="823221" y="0"/>
                  </a:lnTo>
                  <a:lnTo>
                    <a:pt x="871657" y="1399"/>
                  </a:lnTo>
                  <a:lnTo>
                    <a:pt x="919355" y="5545"/>
                  </a:lnTo>
                  <a:lnTo>
                    <a:pt x="966238" y="12361"/>
                  </a:lnTo>
                  <a:lnTo>
                    <a:pt x="1012228" y="21770"/>
                  </a:lnTo>
                  <a:lnTo>
                    <a:pt x="1057249" y="33694"/>
                  </a:lnTo>
                  <a:lnTo>
                    <a:pt x="1101222" y="48056"/>
                  </a:lnTo>
                  <a:lnTo>
                    <a:pt x="1144072" y="64779"/>
                  </a:lnTo>
                  <a:lnTo>
                    <a:pt x="1185719" y="83786"/>
                  </a:lnTo>
                  <a:lnTo>
                    <a:pt x="1226089" y="104998"/>
                  </a:lnTo>
                  <a:lnTo>
                    <a:pt x="1265102" y="128340"/>
                  </a:lnTo>
                  <a:lnTo>
                    <a:pt x="1302682" y="153733"/>
                  </a:lnTo>
                  <a:lnTo>
                    <a:pt x="1338751" y="181101"/>
                  </a:lnTo>
                  <a:lnTo>
                    <a:pt x="1373233" y="210366"/>
                  </a:lnTo>
                  <a:lnTo>
                    <a:pt x="1406050" y="241451"/>
                  </a:lnTo>
                  <a:lnTo>
                    <a:pt x="1437125" y="274279"/>
                  </a:lnTo>
                  <a:lnTo>
                    <a:pt x="1466381" y="308772"/>
                  </a:lnTo>
                  <a:lnTo>
                    <a:pt x="1493740" y="344853"/>
                  </a:lnTo>
                  <a:lnTo>
                    <a:pt x="1519125" y="382445"/>
                  </a:lnTo>
                  <a:lnTo>
                    <a:pt x="1542459" y="421471"/>
                  </a:lnTo>
                  <a:lnTo>
                    <a:pt x="1563665" y="461853"/>
                  </a:lnTo>
                  <a:lnTo>
                    <a:pt x="1582665" y="503515"/>
                  </a:lnTo>
                  <a:lnTo>
                    <a:pt x="1599383" y="546378"/>
                  </a:lnTo>
                  <a:lnTo>
                    <a:pt x="1613740" y="590365"/>
                  </a:lnTo>
                  <a:lnTo>
                    <a:pt x="1625660" y="635400"/>
                  </a:lnTo>
                  <a:lnTo>
                    <a:pt x="1635066" y="681406"/>
                  </a:lnTo>
                  <a:lnTo>
                    <a:pt x="1641880" y="728303"/>
                  </a:lnTo>
                  <a:lnTo>
                    <a:pt x="1646025" y="776017"/>
                  </a:lnTo>
                  <a:lnTo>
                    <a:pt x="1647424" y="824469"/>
                  </a:lnTo>
                  <a:lnTo>
                    <a:pt x="1645984" y="873630"/>
                  </a:lnTo>
                  <a:lnTo>
                    <a:pt x="1641717" y="922019"/>
                  </a:lnTo>
                  <a:lnTo>
                    <a:pt x="1634703" y="969557"/>
                  </a:lnTo>
                  <a:lnTo>
                    <a:pt x="1625022" y="1016163"/>
                  </a:lnTo>
                  <a:lnTo>
                    <a:pt x="1612756" y="1061760"/>
                  </a:lnTo>
                  <a:lnTo>
                    <a:pt x="1597982" y="1106268"/>
                  </a:lnTo>
                  <a:lnTo>
                    <a:pt x="1580783" y="1149607"/>
                  </a:lnTo>
                  <a:lnTo>
                    <a:pt x="1561238" y="1191700"/>
                  </a:lnTo>
                  <a:lnTo>
                    <a:pt x="1539427" y="1232466"/>
                  </a:lnTo>
                  <a:lnTo>
                    <a:pt x="1515431" y="1271827"/>
                  </a:lnTo>
                  <a:lnTo>
                    <a:pt x="1489329" y="1309703"/>
                  </a:lnTo>
                  <a:lnTo>
                    <a:pt x="1461202" y="1346016"/>
                  </a:lnTo>
                  <a:lnTo>
                    <a:pt x="1431130" y="1380686"/>
                  </a:lnTo>
                  <a:lnTo>
                    <a:pt x="1399193" y="1413635"/>
                  </a:lnTo>
                  <a:lnTo>
                    <a:pt x="1365471" y="1444782"/>
                  </a:lnTo>
                  <a:lnTo>
                    <a:pt x="1330045" y="1474050"/>
                  </a:lnTo>
                  <a:lnTo>
                    <a:pt x="1292994" y="1501359"/>
                  </a:lnTo>
                  <a:lnTo>
                    <a:pt x="1254399" y="1526630"/>
                  </a:lnTo>
                  <a:lnTo>
                    <a:pt x="1214341" y="1549784"/>
                  </a:lnTo>
                  <a:lnTo>
                    <a:pt x="1172898" y="1570741"/>
                  </a:lnTo>
                  <a:lnTo>
                    <a:pt x="1130151" y="1589423"/>
                  </a:lnTo>
                  <a:lnTo>
                    <a:pt x="1086181" y="1605751"/>
                  </a:lnTo>
                  <a:lnTo>
                    <a:pt x="1043213" y="1624612"/>
                  </a:lnTo>
                  <a:lnTo>
                    <a:pt x="1004295" y="1650163"/>
                  </a:lnTo>
                  <a:lnTo>
                    <a:pt x="970180" y="1681791"/>
                  </a:lnTo>
                  <a:lnTo>
                    <a:pt x="941624" y="1718884"/>
                  </a:lnTo>
                  <a:lnTo>
                    <a:pt x="919378" y="1760830"/>
                  </a:lnTo>
                  <a:lnTo>
                    <a:pt x="859525" y="1902168"/>
                  </a:lnTo>
                  <a:lnTo>
                    <a:pt x="844317" y="1919835"/>
                  </a:lnTo>
                  <a:lnTo>
                    <a:pt x="823221" y="1925724"/>
                  </a:lnTo>
                  <a:close/>
                </a:path>
              </a:pathLst>
            </a:custGeom>
            <a:solidFill>
              <a:srgbClr val="F4B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71045" y="3090672"/>
              <a:ext cx="1456944" cy="14569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82780" y="3093528"/>
              <a:ext cx="1374140" cy="1374140"/>
            </a:xfrm>
            <a:custGeom>
              <a:avLst/>
              <a:gdLst/>
              <a:ahLst/>
              <a:cxnLst/>
              <a:rect l="l" t="t" r="r" b="b"/>
              <a:pathLst>
                <a:path w="1374140" h="1374139">
                  <a:moveTo>
                    <a:pt x="686835" y="1374115"/>
                  </a:moveTo>
                  <a:lnTo>
                    <a:pt x="637784" y="1372390"/>
                  </a:lnTo>
                  <a:lnTo>
                    <a:pt x="589664" y="1367292"/>
                  </a:lnTo>
                  <a:lnTo>
                    <a:pt x="542591" y="1358938"/>
                  </a:lnTo>
                  <a:lnTo>
                    <a:pt x="496681" y="1347444"/>
                  </a:lnTo>
                  <a:lnTo>
                    <a:pt x="452051" y="1332925"/>
                  </a:lnTo>
                  <a:lnTo>
                    <a:pt x="408816" y="1315500"/>
                  </a:lnTo>
                  <a:lnTo>
                    <a:pt x="367093" y="1295283"/>
                  </a:lnTo>
                  <a:lnTo>
                    <a:pt x="326999" y="1272391"/>
                  </a:lnTo>
                  <a:lnTo>
                    <a:pt x="288649" y="1246940"/>
                  </a:lnTo>
                  <a:lnTo>
                    <a:pt x="252160" y="1219046"/>
                  </a:lnTo>
                  <a:lnTo>
                    <a:pt x="217647" y="1188826"/>
                  </a:lnTo>
                  <a:lnTo>
                    <a:pt x="185228" y="1156397"/>
                  </a:lnTo>
                  <a:lnTo>
                    <a:pt x="155018" y="1121873"/>
                  </a:lnTo>
                  <a:lnTo>
                    <a:pt x="127133" y="1085372"/>
                  </a:lnTo>
                  <a:lnTo>
                    <a:pt x="101691" y="1047009"/>
                  </a:lnTo>
                  <a:lnTo>
                    <a:pt x="78806" y="1006902"/>
                  </a:lnTo>
                  <a:lnTo>
                    <a:pt x="58596" y="965166"/>
                  </a:lnTo>
                  <a:lnTo>
                    <a:pt x="41175" y="921918"/>
                  </a:lnTo>
                  <a:lnTo>
                    <a:pt x="26662" y="877273"/>
                  </a:lnTo>
                  <a:lnTo>
                    <a:pt x="15172" y="831348"/>
                  </a:lnTo>
                  <a:lnTo>
                    <a:pt x="6820" y="784260"/>
                  </a:lnTo>
                  <a:lnTo>
                    <a:pt x="1724" y="736124"/>
                  </a:lnTo>
                  <a:lnTo>
                    <a:pt x="0" y="687057"/>
                  </a:lnTo>
                  <a:lnTo>
                    <a:pt x="1724" y="637990"/>
                  </a:lnTo>
                  <a:lnTo>
                    <a:pt x="6820" y="589854"/>
                  </a:lnTo>
                  <a:lnTo>
                    <a:pt x="15172" y="542766"/>
                  </a:lnTo>
                  <a:lnTo>
                    <a:pt x="26662" y="496841"/>
                  </a:lnTo>
                  <a:lnTo>
                    <a:pt x="41175" y="452197"/>
                  </a:lnTo>
                  <a:lnTo>
                    <a:pt x="58596" y="408948"/>
                  </a:lnTo>
                  <a:lnTo>
                    <a:pt x="78806" y="367212"/>
                  </a:lnTo>
                  <a:lnTo>
                    <a:pt x="101691" y="327105"/>
                  </a:lnTo>
                  <a:lnTo>
                    <a:pt x="127133" y="288742"/>
                  </a:lnTo>
                  <a:lnTo>
                    <a:pt x="155018" y="252241"/>
                  </a:lnTo>
                  <a:lnTo>
                    <a:pt x="185228" y="217718"/>
                  </a:lnTo>
                  <a:lnTo>
                    <a:pt x="217647" y="185288"/>
                  </a:lnTo>
                  <a:lnTo>
                    <a:pt x="252160" y="155068"/>
                  </a:lnTo>
                  <a:lnTo>
                    <a:pt x="288649" y="127175"/>
                  </a:lnTo>
                  <a:lnTo>
                    <a:pt x="326999" y="101724"/>
                  </a:lnTo>
                  <a:lnTo>
                    <a:pt x="367093" y="78831"/>
                  </a:lnTo>
                  <a:lnTo>
                    <a:pt x="408816" y="58614"/>
                  </a:lnTo>
                  <a:lnTo>
                    <a:pt x="452051" y="41189"/>
                  </a:lnTo>
                  <a:lnTo>
                    <a:pt x="496681" y="26671"/>
                  </a:lnTo>
                  <a:lnTo>
                    <a:pt x="542591" y="15176"/>
                  </a:lnTo>
                  <a:lnTo>
                    <a:pt x="589664" y="6822"/>
                  </a:lnTo>
                  <a:lnTo>
                    <a:pt x="637784" y="1725"/>
                  </a:lnTo>
                  <a:lnTo>
                    <a:pt x="686835" y="0"/>
                  </a:lnTo>
                  <a:lnTo>
                    <a:pt x="735886" y="1725"/>
                  </a:lnTo>
                  <a:lnTo>
                    <a:pt x="784007" y="6822"/>
                  </a:lnTo>
                  <a:lnTo>
                    <a:pt x="831080" y="15176"/>
                  </a:lnTo>
                  <a:lnTo>
                    <a:pt x="876990" y="26671"/>
                  </a:lnTo>
                  <a:lnTo>
                    <a:pt x="921620" y="41189"/>
                  </a:lnTo>
                  <a:lnTo>
                    <a:pt x="964854" y="58614"/>
                  </a:lnTo>
                  <a:lnTo>
                    <a:pt x="1006577" y="78831"/>
                  </a:lnTo>
                  <a:lnTo>
                    <a:pt x="1046671" y="101724"/>
                  </a:lnTo>
                  <a:lnTo>
                    <a:pt x="1085021" y="127175"/>
                  </a:lnTo>
                  <a:lnTo>
                    <a:pt x="1121511" y="155068"/>
                  </a:lnTo>
                  <a:lnTo>
                    <a:pt x="1156023" y="185288"/>
                  </a:lnTo>
                  <a:lnTo>
                    <a:pt x="1188442" y="217718"/>
                  </a:lnTo>
                  <a:lnTo>
                    <a:pt x="1218652" y="252241"/>
                  </a:lnTo>
                  <a:lnTo>
                    <a:pt x="1246537" y="288742"/>
                  </a:lnTo>
                  <a:lnTo>
                    <a:pt x="1271980" y="327105"/>
                  </a:lnTo>
                  <a:lnTo>
                    <a:pt x="1294864" y="367212"/>
                  </a:lnTo>
                  <a:lnTo>
                    <a:pt x="1315075" y="408948"/>
                  </a:lnTo>
                  <a:lnTo>
                    <a:pt x="1332495" y="452197"/>
                  </a:lnTo>
                  <a:lnTo>
                    <a:pt x="1347008" y="496841"/>
                  </a:lnTo>
                  <a:lnTo>
                    <a:pt x="1358499" y="542766"/>
                  </a:lnTo>
                  <a:lnTo>
                    <a:pt x="1366850" y="589854"/>
                  </a:lnTo>
                  <a:lnTo>
                    <a:pt x="1371946" y="637990"/>
                  </a:lnTo>
                  <a:lnTo>
                    <a:pt x="1373671" y="687057"/>
                  </a:lnTo>
                  <a:lnTo>
                    <a:pt x="1371946" y="736124"/>
                  </a:lnTo>
                  <a:lnTo>
                    <a:pt x="1366850" y="784260"/>
                  </a:lnTo>
                  <a:lnTo>
                    <a:pt x="1358499" y="831348"/>
                  </a:lnTo>
                  <a:lnTo>
                    <a:pt x="1347008" y="877273"/>
                  </a:lnTo>
                  <a:lnTo>
                    <a:pt x="1332495" y="921918"/>
                  </a:lnTo>
                  <a:lnTo>
                    <a:pt x="1315075" y="965166"/>
                  </a:lnTo>
                  <a:lnTo>
                    <a:pt x="1294864" y="1006902"/>
                  </a:lnTo>
                  <a:lnTo>
                    <a:pt x="1271980" y="1047009"/>
                  </a:lnTo>
                  <a:lnTo>
                    <a:pt x="1246537" y="1085372"/>
                  </a:lnTo>
                  <a:lnTo>
                    <a:pt x="1218652" y="1121873"/>
                  </a:lnTo>
                  <a:lnTo>
                    <a:pt x="1188442" y="1156397"/>
                  </a:lnTo>
                  <a:lnTo>
                    <a:pt x="1156023" y="1188826"/>
                  </a:lnTo>
                  <a:lnTo>
                    <a:pt x="1121511" y="1219046"/>
                  </a:lnTo>
                  <a:lnTo>
                    <a:pt x="1085021" y="1246940"/>
                  </a:lnTo>
                  <a:lnTo>
                    <a:pt x="1046671" y="1272391"/>
                  </a:lnTo>
                  <a:lnTo>
                    <a:pt x="1006577" y="1295283"/>
                  </a:lnTo>
                  <a:lnTo>
                    <a:pt x="964854" y="1315500"/>
                  </a:lnTo>
                  <a:lnTo>
                    <a:pt x="921620" y="1332925"/>
                  </a:lnTo>
                  <a:lnTo>
                    <a:pt x="876990" y="1347444"/>
                  </a:lnTo>
                  <a:lnTo>
                    <a:pt x="831080" y="1358938"/>
                  </a:lnTo>
                  <a:lnTo>
                    <a:pt x="784007" y="1367292"/>
                  </a:lnTo>
                  <a:lnTo>
                    <a:pt x="735886" y="1372390"/>
                  </a:lnTo>
                  <a:lnTo>
                    <a:pt x="686835" y="1374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94134" y="3776564"/>
              <a:ext cx="150812" cy="1508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18728" y="3957539"/>
              <a:ext cx="301625" cy="151130"/>
            </a:xfrm>
            <a:custGeom>
              <a:avLst/>
              <a:gdLst/>
              <a:ahLst/>
              <a:cxnLst/>
              <a:rect l="l" t="t" r="r" b="b"/>
              <a:pathLst>
                <a:path w="301625" h="151129">
                  <a:moveTo>
                    <a:pt x="294868" y="150812"/>
                  </a:moveTo>
                  <a:lnTo>
                    <a:pt x="278218" y="150812"/>
                  </a:lnTo>
                  <a:lnTo>
                    <a:pt x="271462" y="144056"/>
                  </a:lnTo>
                  <a:lnTo>
                    <a:pt x="271462" y="75406"/>
                  </a:lnTo>
                  <a:lnTo>
                    <a:pt x="267900" y="57813"/>
                  </a:lnTo>
                  <a:lnTo>
                    <a:pt x="258194" y="43430"/>
                  </a:lnTo>
                  <a:lnTo>
                    <a:pt x="243811" y="33724"/>
                  </a:lnTo>
                  <a:lnTo>
                    <a:pt x="226218" y="30162"/>
                  </a:lnTo>
                  <a:lnTo>
                    <a:pt x="75406" y="30162"/>
                  </a:lnTo>
                  <a:lnTo>
                    <a:pt x="57813" y="33724"/>
                  </a:lnTo>
                  <a:lnTo>
                    <a:pt x="43430" y="43430"/>
                  </a:lnTo>
                  <a:lnTo>
                    <a:pt x="33724" y="57813"/>
                  </a:lnTo>
                  <a:lnTo>
                    <a:pt x="30162" y="75406"/>
                  </a:lnTo>
                  <a:lnTo>
                    <a:pt x="30162" y="144056"/>
                  </a:lnTo>
                  <a:lnTo>
                    <a:pt x="23406" y="150812"/>
                  </a:lnTo>
                  <a:lnTo>
                    <a:pt x="6756" y="150812"/>
                  </a:lnTo>
                  <a:lnTo>
                    <a:pt x="0" y="144056"/>
                  </a:lnTo>
                  <a:lnTo>
                    <a:pt x="0" y="75406"/>
                  </a:lnTo>
                  <a:lnTo>
                    <a:pt x="5933" y="46089"/>
                  </a:lnTo>
                  <a:lnTo>
                    <a:pt x="22105" y="22116"/>
                  </a:lnTo>
                  <a:lnTo>
                    <a:pt x="46076" y="5937"/>
                  </a:lnTo>
                  <a:lnTo>
                    <a:pt x="75406" y="0"/>
                  </a:lnTo>
                  <a:lnTo>
                    <a:pt x="226218" y="0"/>
                  </a:lnTo>
                  <a:lnTo>
                    <a:pt x="255548" y="5937"/>
                  </a:lnTo>
                  <a:lnTo>
                    <a:pt x="279519" y="22116"/>
                  </a:lnTo>
                  <a:lnTo>
                    <a:pt x="295691" y="46089"/>
                  </a:lnTo>
                  <a:lnTo>
                    <a:pt x="301624" y="75406"/>
                  </a:lnTo>
                  <a:lnTo>
                    <a:pt x="301624" y="144056"/>
                  </a:lnTo>
                  <a:lnTo>
                    <a:pt x="294868" y="150812"/>
                  </a:lnTo>
                  <a:close/>
                </a:path>
              </a:pathLst>
            </a:custGeom>
            <a:solidFill>
              <a:srgbClr val="F4B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20353" y="3806726"/>
              <a:ext cx="120649" cy="12064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50515" y="3957539"/>
              <a:ext cx="180974" cy="1206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98078" y="3806726"/>
              <a:ext cx="120649" cy="12064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07591" y="3957539"/>
              <a:ext cx="180974" cy="12064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07591" y="3384452"/>
              <a:ext cx="723900" cy="377190"/>
            </a:xfrm>
            <a:custGeom>
              <a:avLst/>
              <a:gdLst/>
              <a:ahLst/>
              <a:cxnLst/>
              <a:rect l="l" t="t" r="r" b="b"/>
              <a:pathLst>
                <a:path w="723900" h="377189">
                  <a:moveTo>
                    <a:pt x="23406" y="377031"/>
                  </a:moveTo>
                  <a:lnTo>
                    <a:pt x="6756" y="377031"/>
                  </a:lnTo>
                  <a:lnTo>
                    <a:pt x="0" y="370274"/>
                  </a:lnTo>
                  <a:lnTo>
                    <a:pt x="0" y="361949"/>
                  </a:lnTo>
                  <a:lnTo>
                    <a:pt x="1869" y="325039"/>
                  </a:lnTo>
                  <a:lnTo>
                    <a:pt x="16275" y="254544"/>
                  </a:lnTo>
                  <a:lnTo>
                    <a:pt x="29559" y="218979"/>
                  </a:lnTo>
                  <a:lnTo>
                    <a:pt x="50691" y="177588"/>
                  </a:lnTo>
                  <a:lnTo>
                    <a:pt x="76765" y="139463"/>
                  </a:lnTo>
                  <a:lnTo>
                    <a:pt x="107356" y="105032"/>
                  </a:lnTo>
                  <a:lnTo>
                    <a:pt x="142038" y="74723"/>
                  </a:lnTo>
                  <a:lnTo>
                    <a:pt x="180470" y="48923"/>
                  </a:lnTo>
                  <a:lnTo>
                    <a:pt x="221978" y="28185"/>
                  </a:lnTo>
                  <a:lnTo>
                    <a:pt x="266385" y="12812"/>
                  </a:lnTo>
                  <a:lnTo>
                    <a:pt x="313184" y="3274"/>
                  </a:lnTo>
                  <a:lnTo>
                    <a:pt x="361949" y="0"/>
                  </a:lnTo>
                  <a:lnTo>
                    <a:pt x="410715" y="3274"/>
                  </a:lnTo>
                  <a:lnTo>
                    <a:pt x="457514" y="12812"/>
                  </a:lnTo>
                  <a:lnTo>
                    <a:pt x="501921" y="28185"/>
                  </a:lnTo>
                  <a:lnTo>
                    <a:pt x="511976" y="33208"/>
                  </a:lnTo>
                  <a:lnTo>
                    <a:pt x="319300" y="33208"/>
                  </a:lnTo>
                  <a:lnTo>
                    <a:pt x="273143" y="42561"/>
                  </a:lnTo>
                  <a:lnTo>
                    <a:pt x="229542" y="58070"/>
                  </a:lnTo>
                  <a:lnTo>
                    <a:pt x="188979" y="79255"/>
                  </a:lnTo>
                  <a:lnTo>
                    <a:pt x="151938" y="105635"/>
                  </a:lnTo>
                  <a:lnTo>
                    <a:pt x="118902" y="136729"/>
                  </a:lnTo>
                  <a:lnTo>
                    <a:pt x="90355" y="172056"/>
                  </a:lnTo>
                  <a:lnTo>
                    <a:pt x="66779" y="211137"/>
                  </a:lnTo>
                  <a:lnTo>
                    <a:pt x="690336" y="211137"/>
                  </a:lnTo>
                  <a:lnTo>
                    <a:pt x="694340" y="218979"/>
                  </a:lnTo>
                  <a:lnTo>
                    <a:pt x="694762" y="219733"/>
                  </a:lnTo>
                  <a:lnTo>
                    <a:pt x="695154" y="220487"/>
                  </a:lnTo>
                  <a:lnTo>
                    <a:pt x="702775" y="241299"/>
                  </a:lnTo>
                  <a:lnTo>
                    <a:pt x="53206" y="241299"/>
                  </a:lnTo>
                  <a:lnTo>
                    <a:pt x="43409" y="269966"/>
                  </a:lnTo>
                  <a:lnTo>
                    <a:pt x="36176" y="299702"/>
                  </a:lnTo>
                  <a:lnTo>
                    <a:pt x="31697" y="330398"/>
                  </a:lnTo>
                  <a:lnTo>
                    <a:pt x="30162" y="361949"/>
                  </a:lnTo>
                  <a:lnTo>
                    <a:pt x="30162" y="370274"/>
                  </a:lnTo>
                  <a:lnTo>
                    <a:pt x="23406" y="377031"/>
                  </a:lnTo>
                  <a:close/>
                </a:path>
                <a:path w="723900" h="377189">
                  <a:moveTo>
                    <a:pt x="238615" y="211137"/>
                  </a:moveTo>
                  <a:lnTo>
                    <a:pt x="206160" y="211137"/>
                  </a:lnTo>
                  <a:lnTo>
                    <a:pt x="226336" y="162183"/>
                  </a:lnTo>
                  <a:lnTo>
                    <a:pt x="252086" y="115940"/>
                  </a:lnTo>
                  <a:lnTo>
                    <a:pt x="283158" y="72814"/>
                  </a:lnTo>
                  <a:lnTo>
                    <a:pt x="319300" y="33208"/>
                  </a:lnTo>
                  <a:lnTo>
                    <a:pt x="404599" y="33208"/>
                  </a:lnTo>
                  <a:lnTo>
                    <a:pt x="418939" y="48923"/>
                  </a:lnTo>
                  <a:lnTo>
                    <a:pt x="346868" y="48923"/>
                  </a:lnTo>
                  <a:lnTo>
                    <a:pt x="312652" y="84894"/>
                  </a:lnTo>
                  <a:lnTo>
                    <a:pt x="283071" y="124160"/>
                  </a:lnTo>
                  <a:lnTo>
                    <a:pt x="258325" y="166360"/>
                  </a:lnTo>
                  <a:lnTo>
                    <a:pt x="238615" y="211137"/>
                  </a:lnTo>
                  <a:close/>
                </a:path>
                <a:path w="723900" h="377189">
                  <a:moveTo>
                    <a:pt x="690336" y="211137"/>
                  </a:moveTo>
                  <a:lnTo>
                    <a:pt x="657120" y="211137"/>
                  </a:lnTo>
                  <a:lnTo>
                    <a:pt x="633544" y="172056"/>
                  </a:lnTo>
                  <a:lnTo>
                    <a:pt x="604997" y="136729"/>
                  </a:lnTo>
                  <a:lnTo>
                    <a:pt x="571961" y="105635"/>
                  </a:lnTo>
                  <a:lnTo>
                    <a:pt x="534920" y="79255"/>
                  </a:lnTo>
                  <a:lnTo>
                    <a:pt x="494357" y="58070"/>
                  </a:lnTo>
                  <a:lnTo>
                    <a:pt x="450756" y="42561"/>
                  </a:lnTo>
                  <a:lnTo>
                    <a:pt x="404599" y="33208"/>
                  </a:lnTo>
                  <a:lnTo>
                    <a:pt x="511976" y="33208"/>
                  </a:lnTo>
                  <a:lnTo>
                    <a:pt x="581861" y="74723"/>
                  </a:lnTo>
                  <a:lnTo>
                    <a:pt x="616543" y="105032"/>
                  </a:lnTo>
                  <a:lnTo>
                    <a:pt x="647134" y="139463"/>
                  </a:lnTo>
                  <a:lnTo>
                    <a:pt x="673208" y="177588"/>
                  </a:lnTo>
                  <a:lnTo>
                    <a:pt x="690336" y="211137"/>
                  </a:lnTo>
                  <a:close/>
                </a:path>
                <a:path w="723900" h="377189">
                  <a:moveTo>
                    <a:pt x="377031" y="211137"/>
                  </a:moveTo>
                  <a:lnTo>
                    <a:pt x="346868" y="211137"/>
                  </a:lnTo>
                  <a:lnTo>
                    <a:pt x="346868" y="48923"/>
                  </a:lnTo>
                  <a:lnTo>
                    <a:pt x="377031" y="48923"/>
                  </a:lnTo>
                  <a:lnTo>
                    <a:pt x="377031" y="211137"/>
                  </a:lnTo>
                  <a:close/>
                </a:path>
                <a:path w="723900" h="377189">
                  <a:moveTo>
                    <a:pt x="517739" y="211137"/>
                  </a:moveTo>
                  <a:lnTo>
                    <a:pt x="485284" y="211137"/>
                  </a:lnTo>
                  <a:lnTo>
                    <a:pt x="465574" y="166360"/>
                  </a:lnTo>
                  <a:lnTo>
                    <a:pt x="440828" y="124160"/>
                  </a:lnTo>
                  <a:lnTo>
                    <a:pt x="411247" y="84894"/>
                  </a:lnTo>
                  <a:lnTo>
                    <a:pt x="377031" y="48923"/>
                  </a:lnTo>
                  <a:lnTo>
                    <a:pt x="418939" y="48923"/>
                  </a:lnTo>
                  <a:lnTo>
                    <a:pt x="440741" y="72814"/>
                  </a:lnTo>
                  <a:lnTo>
                    <a:pt x="471812" y="115940"/>
                  </a:lnTo>
                  <a:lnTo>
                    <a:pt x="497562" y="162183"/>
                  </a:lnTo>
                  <a:lnTo>
                    <a:pt x="517739" y="211137"/>
                  </a:lnTo>
                  <a:close/>
                </a:path>
                <a:path w="723900" h="377189">
                  <a:moveTo>
                    <a:pt x="204381" y="377031"/>
                  </a:moveTo>
                  <a:lnTo>
                    <a:pt x="187731" y="377031"/>
                  </a:lnTo>
                  <a:lnTo>
                    <a:pt x="180974" y="370274"/>
                  </a:lnTo>
                  <a:lnTo>
                    <a:pt x="180974" y="361949"/>
                  </a:lnTo>
                  <a:lnTo>
                    <a:pt x="182086" y="331094"/>
                  </a:lnTo>
                  <a:lnTo>
                    <a:pt x="185334" y="300584"/>
                  </a:lnTo>
                  <a:lnTo>
                    <a:pt x="190536" y="270653"/>
                  </a:lnTo>
                  <a:lnTo>
                    <a:pt x="197534" y="241299"/>
                  </a:lnTo>
                  <a:lnTo>
                    <a:pt x="228872" y="241299"/>
                  </a:lnTo>
                  <a:lnTo>
                    <a:pt x="221341" y="270730"/>
                  </a:lnTo>
                  <a:lnTo>
                    <a:pt x="215775" y="300674"/>
                  </a:lnTo>
                  <a:lnTo>
                    <a:pt x="212324" y="331094"/>
                  </a:lnTo>
                  <a:lnTo>
                    <a:pt x="211137" y="361949"/>
                  </a:lnTo>
                  <a:lnTo>
                    <a:pt x="211137" y="370274"/>
                  </a:lnTo>
                  <a:lnTo>
                    <a:pt x="204381" y="377031"/>
                  </a:lnTo>
                  <a:close/>
                </a:path>
                <a:path w="723900" h="377189">
                  <a:moveTo>
                    <a:pt x="370274" y="346868"/>
                  </a:moveTo>
                  <a:lnTo>
                    <a:pt x="353625" y="346868"/>
                  </a:lnTo>
                  <a:lnTo>
                    <a:pt x="346868" y="340112"/>
                  </a:lnTo>
                  <a:lnTo>
                    <a:pt x="346868" y="241299"/>
                  </a:lnTo>
                  <a:lnTo>
                    <a:pt x="377031" y="241299"/>
                  </a:lnTo>
                  <a:lnTo>
                    <a:pt x="377031" y="340112"/>
                  </a:lnTo>
                  <a:lnTo>
                    <a:pt x="370274" y="346868"/>
                  </a:lnTo>
                  <a:close/>
                </a:path>
                <a:path w="723900" h="377189">
                  <a:moveTo>
                    <a:pt x="536168" y="377031"/>
                  </a:moveTo>
                  <a:lnTo>
                    <a:pt x="519518" y="377031"/>
                  </a:lnTo>
                  <a:lnTo>
                    <a:pt x="512762" y="370274"/>
                  </a:lnTo>
                  <a:lnTo>
                    <a:pt x="512762" y="361949"/>
                  </a:lnTo>
                  <a:lnTo>
                    <a:pt x="511575" y="331094"/>
                  </a:lnTo>
                  <a:lnTo>
                    <a:pt x="508113" y="300584"/>
                  </a:lnTo>
                  <a:lnTo>
                    <a:pt x="502544" y="270653"/>
                  </a:lnTo>
                  <a:lnTo>
                    <a:pt x="495026" y="241299"/>
                  </a:lnTo>
                  <a:lnTo>
                    <a:pt x="526365" y="241299"/>
                  </a:lnTo>
                  <a:lnTo>
                    <a:pt x="533381" y="270730"/>
                  </a:lnTo>
                  <a:lnTo>
                    <a:pt x="538581" y="300674"/>
                  </a:lnTo>
                  <a:lnTo>
                    <a:pt x="541813" y="331094"/>
                  </a:lnTo>
                  <a:lnTo>
                    <a:pt x="542924" y="361949"/>
                  </a:lnTo>
                  <a:lnTo>
                    <a:pt x="542924" y="370274"/>
                  </a:lnTo>
                  <a:lnTo>
                    <a:pt x="536168" y="377031"/>
                  </a:lnTo>
                  <a:close/>
                </a:path>
                <a:path w="723900" h="377189">
                  <a:moveTo>
                    <a:pt x="717143" y="377031"/>
                  </a:moveTo>
                  <a:lnTo>
                    <a:pt x="700493" y="377031"/>
                  </a:lnTo>
                  <a:lnTo>
                    <a:pt x="693737" y="370274"/>
                  </a:lnTo>
                  <a:lnTo>
                    <a:pt x="693737" y="361949"/>
                  </a:lnTo>
                  <a:lnTo>
                    <a:pt x="692202" y="330398"/>
                  </a:lnTo>
                  <a:lnTo>
                    <a:pt x="687723" y="299702"/>
                  </a:lnTo>
                  <a:lnTo>
                    <a:pt x="680490" y="269966"/>
                  </a:lnTo>
                  <a:lnTo>
                    <a:pt x="670693" y="241299"/>
                  </a:lnTo>
                  <a:lnTo>
                    <a:pt x="702775" y="241299"/>
                  </a:lnTo>
                  <a:lnTo>
                    <a:pt x="707624" y="254544"/>
                  </a:lnTo>
                  <a:lnTo>
                    <a:pt x="716543" y="289175"/>
                  </a:lnTo>
                  <a:lnTo>
                    <a:pt x="722030" y="325039"/>
                  </a:lnTo>
                  <a:lnTo>
                    <a:pt x="723899" y="361949"/>
                  </a:lnTo>
                  <a:lnTo>
                    <a:pt x="723899" y="370274"/>
                  </a:lnTo>
                  <a:lnTo>
                    <a:pt x="717143" y="377031"/>
                  </a:lnTo>
                  <a:close/>
                </a:path>
              </a:pathLst>
            </a:custGeom>
            <a:solidFill>
              <a:srgbClr val="F4B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08469" y="2956117"/>
            <a:ext cx="1647825" cy="1925955"/>
            <a:chOff x="708469" y="2956117"/>
            <a:chExt cx="1647825" cy="1925955"/>
          </a:xfrm>
        </p:grpSpPr>
        <p:sp>
          <p:nvSpPr>
            <p:cNvPr id="36" name="object 36"/>
            <p:cNvSpPr/>
            <p:nvPr/>
          </p:nvSpPr>
          <p:spPr>
            <a:xfrm>
              <a:off x="708469" y="2956117"/>
              <a:ext cx="1647825" cy="1925955"/>
            </a:xfrm>
            <a:custGeom>
              <a:avLst/>
              <a:gdLst/>
              <a:ahLst/>
              <a:cxnLst/>
              <a:rect l="l" t="t" r="r" b="b"/>
              <a:pathLst>
                <a:path w="1647825" h="1925954">
                  <a:moveTo>
                    <a:pt x="823221" y="1925724"/>
                  </a:moveTo>
                  <a:lnTo>
                    <a:pt x="802126" y="1919835"/>
                  </a:lnTo>
                  <a:lnTo>
                    <a:pt x="786917" y="1902168"/>
                  </a:lnTo>
                  <a:lnTo>
                    <a:pt x="727064" y="1760830"/>
                  </a:lnTo>
                  <a:lnTo>
                    <a:pt x="705290" y="1718884"/>
                  </a:lnTo>
                  <a:lnTo>
                    <a:pt x="676968" y="1681791"/>
                  </a:lnTo>
                  <a:lnTo>
                    <a:pt x="642854" y="1650163"/>
                  </a:lnTo>
                  <a:lnTo>
                    <a:pt x="603701" y="1624612"/>
                  </a:lnTo>
                  <a:lnTo>
                    <a:pt x="560261" y="1605751"/>
                  </a:lnTo>
                  <a:lnTo>
                    <a:pt x="516419" y="1589545"/>
                  </a:lnTo>
                  <a:lnTo>
                    <a:pt x="473789" y="1570963"/>
                  </a:lnTo>
                  <a:lnTo>
                    <a:pt x="432451" y="1550083"/>
                  </a:lnTo>
                  <a:lnTo>
                    <a:pt x="392487" y="1526988"/>
                  </a:lnTo>
                  <a:lnTo>
                    <a:pt x="353976" y="1501759"/>
                  </a:lnTo>
                  <a:lnTo>
                    <a:pt x="317001" y="1474475"/>
                  </a:lnTo>
                  <a:lnTo>
                    <a:pt x="281641" y="1445218"/>
                  </a:lnTo>
                  <a:lnTo>
                    <a:pt x="247978" y="1414068"/>
                  </a:lnTo>
                  <a:lnTo>
                    <a:pt x="216091" y="1381107"/>
                  </a:lnTo>
                  <a:lnTo>
                    <a:pt x="186062" y="1346414"/>
                  </a:lnTo>
                  <a:lnTo>
                    <a:pt x="157972" y="1310071"/>
                  </a:lnTo>
                  <a:lnTo>
                    <a:pt x="131900" y="1272158"/>
                  </a:lnTo>
                  <a:lnTo>
                    <a:pt x="107929" y="1232757"/>
                  </a:lnTo>
                  <a:lnTo>
                    <a:pt x="86138" y="1191947"/>
                  </a:lnTo>
                  <a:lnTo>
                    <a:pt x="66609" y="1149811"/>
                  </a:lnTo>
                  <a:lnTo>
                    <a:pt x="49421" y="1106427"/>
                  </a:lnTo>
                  <a:lnTo>
                    <a:pt x="34656" y="1061878"/>
                  </a:lnTo>
                  <a:lnTo>
                    <a:pt x="22395" y="1016243"/>
                  </a:lnTo>
                  <a:lnTo>
                    <a:pt x="12718" y="969604"/>
                  </a:lnTo>
                  <a:lnTo>
                    <a:pt x="5706" y="922042"/>
                  </a:lnTo>
                  <a:lnTo>
                    <a:pt x="1440" y="873636"/>
                  </a:lnTo>
                  <a:lnTo>
                    <a:pt x="0" y="824469"/>
                  </a:lnTo>
                  <a:lnTo>
                    <a:pt x="1395" y="776017"/>
                  </a:lnTo>
                  <a:lnTo>
                    <a:pt x="5529" y="728303"/>
                  </a:lnTo>
                  <a:lnTo>
                    <a:pt x="12326" y="681406"/>
                  </a:lnTo>
                  <a:lnTo>
                    <a:pt x="21709" y="635400"/>
                  </a:lnTo>
                  <a:lnTo>
                    <a:pt x="33601" y="590365"/>
                  </a:lnTo>
                  <a:lnTo>
                    <a:pt x="47925" y="546378"/>
                  </a:lnTo>
                  <a:lnTo>
                    <a:pt x="64605" y="503515"/>
                  </a:lnTo>
                  <a:lnTo>
                    <a:pt x="83564" y="461853"/>
                  </a:lnTo>
                  <a:lnTo>
                    <a:pt x="104725" y="421471"/>
                  </a:lnTo>
                  <a:lnTo>
                    <a:pt x="128012" y="382445"/>
                  </a:lnTo>
                  <a:lnTo>
                    <a:pt x="153348" y="344853"/>
                  </a:lnTo>
                  <a:lnTo>
                    <a:pt x="180656" y="308772"/>
                  </a:lnTo>
                  <a:lnTo>
                    <a:pt x="209860" y="274279"/>
                  </a:lnTo>
                  <a:lnTo>
                    <a:pt x="240883" y="241451"/>
                  </a:lnTo>
                  <a:lnTo>
                    <a:pt x="273647" y="210366"/>
                  </a:lnTo>
                  <a:lnTo>
                    <a:pt x="308077" y="181101"/>
                  </a:lnTo>
                  <a:lnTo>
                    <a:pt x="344096" y="153733"/>
                  </a:lnTo>
                  <a:lnTo>
                    <a:pt x="381627" y="128340"/>
                  </a:lnTo>
                  <a:lnTo>
                    <a:pt x="420593" y="104998"/>
                  </a:lnTo>
                  <a:lnTo>
                    <a:pt x="460917" y="83786"/>
                  </a:lnTo>
                  <a:lnTo>
                    <a:pt x="502524" y="64779"/>
                  </a:lnTo>
                  <a:lnTo>
                    <a:pt x="545336" y="48056"/>
                  </a:lnTo>
                  <a:lnTo>
                    <a:pt x="589276" y="33694"/>
                  </a:lnTo>
                  <a:lnTo>
                    <a:pt x="634268" y="21770"/>
                  </a:lnTo>
                  <a:lnTo>
                    <a:pt x="680236" y="12361"/>
                  </a:lnTo>
                  <a:lnTo>
                    <a:pt x="727101" y="5545"/>
                  </a:lnTo>
                  <a:lnTo>
                    <a:pt x="774789" y="1399"/>
                  </a:lnTo>
                  <a:lnTo>
                    <a:pt x="823221" y="0"/>
                  </a:lnTo>
                  <a:lnTo>
                    <a:pt x="871657" y="1399"/>
                  </a:lnTo>
                  <a:lnTo>
                    <a:pt x="919355" y="5545"/>
                  </a:lnTo>
                  <a:lnTo>
                    <a:pt x="966238" y="12361"/>
                  </a:lnTo>
                  <a:lnTo>
                    <a:pt x="1012228" y="21770"/>
                  </a:lnTo>
                  <a:lnTo>
                    <a:pt x="1057249" y="33694"/>
                  </a:lnTo>
                  <a:lnTo>
                    <a:pt x="1101222" y="48056"/>
                  </a:lnTo>
                  <a:lnTo>
                    <a:pt x="1144072" y="64779"/>
                  </a:lnTo>
                  <a:lnTo>
                    <a:pt x="1185719" y="83786"/>
                  </a:lnTo>
                  <a:lnTo>
                    <a:pt x="1226089" y="104998"/>
                  </a:lnTo>
                  <a:lnTo>
                    <a:pt x="1265102" y="128340"/>
                  </a:lnTo>
                  <a:lnTo>
                    <a:pt x="1302682" y="153733"/>
                  </a:lnTo>
                  <a:lnTo>
                    <a:pt x="1338751" y="181101"/>
                  </a:lnTo>
                  <a:lnTo>
                    <a:pt x="1373233" y="210366"/>
                  </a:lnTo>
                  <a:lnTo>
                    <a:pt x="1406050" y="241451"/>
                  </a:lnTo>
                  <a:lnTo>
                    <a:pt x="1437125" y="274279"/>
                  </a:lnTo>
                  <a:lnTo>
                    <a:pt x="1466381" y="308772"/>
                  </a:lnTo>
                  <a:lnTo>
                    <a:pt x="1493740" y="344853"/>
                  </a:lnTo>
                  <a:lnTo>
                    <a:pt x="1519125" y="382445"/>
                  </a:lnTo>
                  <a:lnTo>
                    <a:pt x="1542459" y="421471"/>
                  </a:lnTo>
                  <a:lnTo>
                    <a:pt x="1563665" y="461853"/>
                  </a:lnTo>
                  <a:lnTo>
                    <a:pt x="1582665" y="503515"/>
                  </a:lnTo>
                  <a:lnTo>
                    <a:pt x="1599383" y="546378"/>
                  </a:lnTo>
                  <a:lnTo>
                    <a:pt x="1613740" y="590365"/>
                  </a:lnTo>
                  <a:lnTo>
                    <a:pt x="1625660" y="635400"/>
                  </a:lnTo>
                  <a:lnTo>
                    <a:pt x="1635066" y="681406"/>
                  </a:lnTo>
                  <a:lnTo>
                    <a:pt x="1641880" y="728303"/>
                  </a:lnTo>
                  <a:lnTo>
                    <a:pt x="1646025" y="776017"/>
                  </a:lnTo>
                  <a:lnTo>
                    <a:pt x="1647424" y="824469"/>
                  </a:lnTo>
                  <a:lnTo>
                    <a:pt x="1645984" y="873630"/>
                  </a:lnTo>
                  <a:lnTo>
                    <a:pt x="1641717" y="922019"/>
                  </a:lnTo>
                  <a:lnTo>
                    <a:pt x="1634703" y="969557"/>
                  </a:lnTo>
                  <a:lnTo>
                    <a:pt x="1625022" y="1016163"/>
                  </a:lnTo>
                  <a:lnTo>
                    <a:pt x="1612756" y="1061760"/>
                  </a:lnTo>
                  <a:lnTo>
                    <a:pt x="1597982" y="1106268"/>
                  </a:lnTo>
                  <a:lnTo>
                    <a:pt x="1580783" y="1149607"/>
                  </a:lnTo>
                  <a:lnTo>
                    <a:pt x="1561238" y="1191700"/>
                  </a:lnTo>
                  <a:lnTo>
                    <a:pt x="1539427" y="1232466"/>
                  </a:lnTo>
                  <a:lnTo>
                    <a:pt x="1515431" y="1271827"/>
                  </a:lnTo>
                  <a:lnTo>
                    <a:pt x="1489329" y="1309703"/>
                  </a:lnTo>
                  <a:lnTo>
                    <a:pt x="1461202" y="1346016"/>
                  </a:lnTo>
                  <a:lnTo>
                    <a:pt x="1431130" y="1380686"/>
                  </a:lnTo>
                  <a:lnTo>
                    <a:pt x="1399193" y="1413635"/>
                  </a:lnTo>
                  <a:lnTo>
                    <a:pt x="1365471" y="1444782"/>
                  </a:lnTo>
                  <a:lnTo>
                    <a:pt x="1330045" y="1474050"/>
                  </a:lnTo>
                  <a:lnTo>
                    <a:pt x="1292994" y="1501359"/>
                  </a:lnTo>
                  <a:lnTo>
                    <a:pt x="1254399" y="1526630"/>
                  </a:lnTo>
                  <a:lnTo>
                    <a:pt x="1214341" y="1549784"/>
                  </a:lnTo>
                  <a:lnTo>
                    <a:pt x="1172898" y="1570741"/>
                  </a:lnTo>
                  <a:lnTo>
                    <a:pt x="1130151" y="1589423"/>
                  </a:lnTo>
                  <a:lnTo>
                    <a:pt x="1086181" y="1605751"/>
                  </a:lnTo>
                  <a:lnTo>
                    <a:pt x="1043213" y="1624612"/>
                  </a:lnTo>
                  <a:lnTo>
                    <a:pt x="1004295" y="1650163"/>
                  </a:lnTo>
                  <a:lnTo>
                    <a:pt x="970180" y="1681791"/>
                  </a:lnTo>
                  <a:lnTo>
                    <a:pt x="941624" y="1718884"/>
                  </a:lnTo>
                  <a:lnTo>
                    <a:pt x="919378" y="1760830"/>
                  </a:lnTo>
                  <a:lnTo>
                    <a:pt x="859525" y="1902168"/>
                  </a:lnTo>
                  <a:lnTo>
                    <a:pt x="844317" y="1919835"/>
                  </a:lnTo>
                  <a:lnTo>
                    <a:pt x="823221" y="1925724"/>
                  </a:lnTo>
                  <a:close/>
                </a:path>
              </a:pathLst>
            </a:custGeom>
            <a:solidFill>
              <a:srgbClr val="F17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5151" y="3090672"/>
              <a:ext cx="1453896" cy="145694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5836" y="3093528"/>
              <a:ext cx="1374140" cy="1374140"/>
            </a:xfrm>
            <a:custGeom>
              <a:avLst/>
              <a:gdLst/>
              <a:ahLst/>
              <a:cxnLst/>
              <a:rect l="l" t="t" r="r" b="b"/>
              <a:pathLst>
                <a:path w="1374139" h="1374139">
                  <a:moveTo>
                    <a:pt x="686835" y="1374115"/>
                  </a:moveTo>
                  <a:lnTo>
                    <a:pt x="637784" y="1372390"/>
                  </a:lnTo>
                  <a:lnTo>
                    <a:pt x="589664" y="1367292"/>
                  </a:lnTo>
                  <a:lnTo>
                    <a:pt x="542591" y="1358938"/>
                  </a:lnTo>
                  <a:lnTo>
                    <a:pt x="496681" y="1347444"/>
                  </a:lnTo>
                  <a:lnTo>
                    <a:pt x="452051" y="1332925"/>
                  </a:lnTo>
                  <a:lnTo>
                    <a:pt x="408816" y="1315500"/>
                  </a:lnTo>
                  <a:lnTo>
                    <a:pt x="367093" y="1295283"/>
                  </a:lnTo>
                  <a:lnTo>
                    <a:pt x="326999" y="1272391"/>
                  </a:lnTo>
                  <a:lnTo>
                    <a:pt x="288649" y="1246940"/>
                  </a:lnTo>
                  <a:lnTo>
                    <a:pt x="252160" y="1219046"/>
                  </a:lnTo>
                  <a:lnTo>
                    <a:pt x="217647" y="1188826"/>
                  </a:lnTo>
                  <a:lnTo>
                    <a:pt x="185228" y="1156397"/>
                  </a:lnTo>
                  <a:lnTo>
                    <a:pt x="155018" y="1121873"/>
                  </a:lnTo>
                  <a:lnTo>
                    <a:pt x="127133" y="1085372"/>
                  </a:lnTo>
                  <a:lnTo>
                    <a:pt x="101691" y="1047009"/>
                  </a:lnTo>
                  <a:lnTo>
                    <a:pt x="78806" y="1006902"/>
                  </a:lnTo>
                  <a:lnTo>
                    <a:pt x="58596" y="965166"/>
                  </a:lnTo>
                  <a:lnTo>
                    <a:pt x="41175" y="921918"/>
                  </a:lnTo>
                  <a:lnTo>
                    <a:pt x="26662" y="877273"/>
                  </a:lnTo>
                  <a:lnTo>
                    <a:pt x="15172" y="831348"/>
                  </a:lnTo>
                  <a:lnTo>
                    <a:pt x="6820" y="784260"/>
                  </a:lnTo>
                  <a:lnTo>
                    <a:pt x="1724" y="736124"/>
                  </a:lnTo>
                  <a:lnTo>
                    <a:pt x="0" y="687057"/>
                  </a:lnTo>
                  <a:lnTo>
                    <a:pt x="1724" y="637990"/>
                  </a:lnTo>
                  <a:lnTo>
                    <a:pt x="6820" y="589854"/>
                  </a:lnTo>
                  <a:lnTo>
                    <a:pt x="15172" y="542766"/>
                  </a:lnTo>
                  <a:lnTo>
                    <a:pt x="26662" y="496841"/>
                  </a:lnTo>
                  <a:lnTo>
                    <a:pt x="41175" y="452197"/>
                  </a:lnTo>
                  <a:lnTo>
                    <a:pt x="58596" y="408948"/>
                  </a:lnTo>
                  <a:lnTo>
                    <a:pt x="78806" y="367212"/>
                  </a:lnTo>
                  <a:lnTo>
                    <a:pt x="101691" y="327105"/>
                  </a:lnTo>
                  <a:lnTo>
                    <a:pt x="127133" y="288742"/>
                  </a:lnTo>
                  <a:lnTo>
                    <a:pt x="155018" y="252241"/>
                  </a:lnTo>
                  <a:lnTo>
                    <a:pt x="185228" y="217718"/>
                  </a:lnTo>
                  <a:lnTo>
                    <a:pt x="217647" y="185288"/>
                  </a:lnTo>
                  <a:lnTo>
                    <a:pt x="252160" y="155068"/>
                  </a:lnTo>
                  <a:lnTo>
                    <a:pt x="288649" y="127175"/>
                  </a:lnTo>
                  <a:lnTo>
                    <a:pt x="326999" y="101724"/>
                  </a:lnTo>
                  <a:lnTo>
                    <a:pt x="367093" y="78831"/>
                  </a:lnTo>
                  <a:lnTo>
                    <a:pt x="408816" y="58614"/>
                  </a:lnTo>
                  <a:lnTo>
                    <a:pt x="452051" y="41189"/>
                  </a:lnTo>
                  <a:lnTo>
                    <a:pt x="496681" y="26671"/>
                  </a:lnTo>
                  <a:lnTo>
                    <a:pt x="542591" y="15176"/>
                  </a:lnTo>
                  <a:lnTo>
                    <a:pt x="589664" y="6822"/>
                  </a:lnTo>
                  <a:lnTo>
                    <a:pt x="637784" y="1725"/>
                  </a:lnTo>
                  <a:lnTo>
                    <a:pt x="686835" y="0"/>
                  </a:lnTo>
                  <a:lnTo>
                    <a:pt x="735886" y="1725"/>
                  </a:lnTo>
                  <a:lnTo>
                    <a:pt x="784007" y="6822"/>
                  </a:lnTo>
                  <a:lnTo>
                    <a:pt x="831080" y="15176"/>
                  </a:lnTo>
                  <a:lnTo>
                    <a:pt x="876990" y="26671"/>
                  </a:lnTo>
                  <a:lnTo>
                    <a:pt x="921620" y="41189"/>
                  </a:lnTo>
                  <a:lnTo>
                    <a:pt x="964854" y="58614"/>
                  </a:lnTo>
                  <a:lnTo>
                    <a:pt x="1006577" y="78831"/>
                  </a:lnTo>
                  <a:lnTo>
                    <a:pt x="1046671" y="101724"/>
                  </a:lnTo>
                  <a:lnTo>
                    <a:pt x="1085021" y="127175"/>
                  </a:lnTo>
                  <a:lnTo>
                    <a:pt x="1121511" y="155068"/>
                  </a:lnTo>
                  <a:lnTo>
                    <a:pt x="1156023" y="185288"/>
                  </a:lnTo>
                  <a:lnTo>
                    <a:pt x="1188442" y="217718"/>
                  </a:lnTo>
                  <a:lnTo>
                    <a:pt x="1218652" y="252241"/>
                  </a:lnTo>
                  <a:lnTo>
                    <a:pt x="1246537" y="288742"/>
                  </a:lnTo>
                  <a:lnTo>
                    <a:pt x="1271980" y="327105"/>
                  </a:lnTo>
                  <a:lnTo>
                    <a:pt x="1294864" y="367212"/>
                  </a:lnTo>
                  <a:lnTo>
                    <a:pt x="1315075" y="408948"/>
                  </a:lnTo>
                  <a:lnTo>
                    <a:pt x="1332495" y="452197"/>
                  </a:lnTo>
                  <a:lnTo>
                    <a:pt x="1347008" y="496841"/>
                  </a:lnTo>
                  <a:lnTo>
                    <a:pt x="1358499" y="542766"/>
                  </a:lnTo>
                  <a:lnTo>
                    <a:pt x="1366850" y="589854"/>
                  </a:lnTo>
                  <a:lnTo>
                    <a:pt x="1371946" y="637990"/>
                  </a:lnTo>
                  <a:lnTo>
                    <a:pt x="1373671" y="687057"/>
                  </a:lnTo>
                  <a:lnTo>
                    <a:pt x="1371946" y="736124"/>
                  </a:lnTo>
                  <a:lnTo>
                    <a:pt x="1366850" y="784260"/>
                  </a:lnTo>
                  <a:lnTo>
                    <a:pt x="1358499" y="831348"/>
                  </a:lnTo>
                  <a:lnTo>
                    <a:pt x="1347008" y="877273"/>
                  </a:lnTo>
                  <a:lnTo>
                    <a:pt x="1332495" y="921918"/>
                  </a:lnTo>
                  <a:lnTo>
                    <a:pt x="1315075" y="965166"/>
                  </a:lnTo>
                  <a:lnTo>
                    <a:pt x="1294864" y="1006902"/>
                  </a:lnTo>
                  <a:lnTo>
                    <a:pt x="1271980" y="1047009"/>
                  </a:lnTo>
                  <a:lnTo>
                    <a:pt x="1246537" y="1085372"/>
                  </a:lnTo>
                  <a:lnTo>
                    <a:pt x="1218652" y="1121873"/>
                  </a:lnTo>
                  <a:lnTo>
                    <a:pt x="1188442" y="1156397"/>
                  </a:lnTo>
                  <a:lnTo>
                    <a:pt x="1156023" y="1188826"/>
                  </a:lnTo>
                  <a:lnTo>
                    <a:pt x="1121511" y="1219046"/>
                  </a:lnTo>
                  <a:lnTo>
                    <a:pt x="1085021" y="1246940"/>
                  </a:lnTo>
                  <a:lnTo>
                    <a:pt x="1046671" y="1272391"/>
                  </a:lnTo>
                  <a:lnTo>
                    <a:pt x="1006577" y="1295283"/>
                  </a:lnTo>
                  <a:lnTo>
                    <a:pt x="964854" y="1315500"/>
                  </a:lnTo>
                  <a:lnTo>
                    <a:pt x="921620" y="1332925"/>
                  </a:lnTo>
                  <a:lnTo>
                    <a:pt x="876990" y="1347444"/>
                  </a:lnTo>
                  <a:lnTo>
                    <a:pt x="831080" y="1358938"/>
                  </a:lnTo>
                  <a:lnTo>
                    <a:pt x="784007" y="1367292"/>
                  </a:lnTo>
                  <a:lnTo>
                    <a:pt x="735886" y="1372390"/>
                  </a:lnTo>
                  <a:lnTo>
                    <a:pt x="686835" y="1374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04646" y="3384447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668820" y="242760"/>
                  </a:moveTo>
                  <a:lnTo>
                    <a:pt x="604913" y="178854"/>
                  </a:lnTo>
                  <a:lnTo>
                    <a:pt x="423837" y="359930"/>
                  </a:lnTo>
                  <a:lnTo>
                    <a:pt x="242760" y="178854"/>
                  </a:lnTo>
                  <a:lnTo>
                    <a:pt x="178854" y="242760"/>
                  </a:lnTo>
                  <a:lnTo>
                    <a:pt x="359930" y="423837"/>
                  </a:lnTo>
                  <a:lnTo>
                    <a:pt x="178854" y="604913"/>
                  </a:lnTo>
                  <a:lnTo>
                    <a:pt x="242760" y="668820"/>
                  </a:lnTo>
                  <a:lnTo>
                    <a:pt x="423837" y="487743"/>
                  </a:lnTo>
                  <a:lnTo>
                    <a:pt x="604913" y="668820"/>
                  </a:lnTo>
                  <a:lnTo>
                    <a:pt x="668820" y="604913"/>
                  </a:lnTo>
                  <a:lnTo>
                    <a:pt x="487743" y="423837"/>
                  </a:lnTo>
                  <a:lnTo>
                    <a:pt x="668820" y="242760"/>
                  </a:lnTo>
                  <a:close/>
                </a:path>
                <a:path w="847725" h="847725">
                  <a:moveTo>
                    <a:pt x="847674" y="423837"/>
                  </a:moveTo>
                  <a:lnTo>
                    <a:pt x="844816" y="374472"/>
                  </a:lnTo>
                  <a:lnTo>
                    <a:pt x="836460" y="326771"/>
                  </a:lnTo>
                  <a:lnTo>
                    <a:pt x="822921" y="281038"/>
                  </a:lnTo>
                  <a:lnTo>
                    <a:pt x="821296" y="277202"/>
                  </a:lnTo>
                  <a:lnTo>
                    <a:pt x="821296" y="423837"/>
                  </a:lnTo>
                  <a:lnTo>
                    <a:pt x="818616" y="470115"/>
                  </a:lnTo>
                  <a:lnTo>
                    <a:pt x="810780" y="514858"/>
                  </a:lnTo>
                  <a:lnTo>
                    <a:pt x="798080" y="557733"/>
                  </a:lnTo>
                  <a:lnTo>
                    <a:pt x="780834" y="598462"/>
                  </a:lnTo>
                  <a:lnTo>
                    <a:pt x="759320" y="636739"/>
                  </a:lnTo>
                  <a:lnTo>
                    <a:pt x="733869" y="672274"/>
                  </a:lnTo>
                  <a:lnTo>
                    <a:pt x="704748" y="704735"/>
                  </a:lnTo>
                  <a:lnTo>
                    <a:pt x="672274" y="733856"/>
                  </a:lnTo>
                  <a:lnTo>
                    <a:pt x="636752" y="759320"/>
                  </a:lnTo>
                  <a:lnTo>
                    <a:pt x="598474" y="780821"/>
                  </a:lnTo>
                  <a:lnTo>
                    <a:pt x="557745" y="798068"/>
                  </a:lnTo>
                  <a:lnTo>
                    <a:pt x="514858" y="810768"/>
                  </a:lnTo>
                  <a:lnTo>
                    <a:pt x="470128" y="818603"/>
                  </a:lnTo>
                  <a:lnTo>
                    <a:pt x="423837" y="821283"/>
                  </a:lnTo>
                  <a:lnTo>
                    <a:pt x="377558" y="818603"/>
                  </a:lnTo>
                  <a:lnTo>
                    <a:pt x="332816" y="810768"/>
                  </a:lnTo>
                  <a:lnTo>
                    <a:pt x="289941" y="798068"/>
                  </a:lnTo>
                  <a:lnTo>
                    <a:pt x="249199" y="780821"/>
                  </a:lnTo>
                  <a:lnTo>
                    <a:pt x="210921" y="759320"/>
                  </a:lnTo>
                  <a:lnTo>
                    <a:pt x="175399" y="733856"/>
                  </a:lnTo>
                  <a:lnTo>
                    <a:pt x="142925" y="704735"/>
                  </a:lnTo>
                  <a:lnTo>
                    <a:pt x="113817" y="672274"/>
                  </a:lnTo>
                  <a:lnTo>
                    <a:pt x="88353" y="636739"/>
                  </a:lnTo>
                  <a:lnTo>
                    <a:pt x="66852" y="598462"/>
                  </a:lnTo>
                  <a:lnTo>
                    <a:pt x="49593" y="557733"/>
                  </a:lnTo>
                  <a:lnTo>
                    <a:pt x="36906" y="514858"/>
                  </a:lnTo>
                  <a:lnTo>
                    <a:pt x="29070" y="470115"/>
                  </a:lnTo>
                  <a:lnTo>
                    <a:pt x="26390" y="423837"/>
                  </a:lnTo>
                  <a:lnTo>
                    <a:pt x="29070" y="377545"/>
                  </a:lnTo>
                  <a:lnTo>
                    <a:pt x="36906" y="332816"/>
                  </a:lnTo>
                  <a:lnTo>
                    <a:pt x="49593" y="289928"/>
                  </a:lnTo>
                  <a:lnTo>
                    <a:pt x="66852" y="249199"/>
                  </a:lnTo>
                  <a:lnTo>
                    <a:pt x="88353" y="210921"/>
                  </a:lnTo>
                  <a:lnTo>
                    <a:pt x="113817" y="175399"/>
                  </a:lnTo>
                  <a:lnTo>
                    <a:pt x="142925" y="142925"/>
                  </a:lnTo>
                  <a:lnTo>
                    <a:pt x="175399" y="113804"/>
                  </a:lnTo>
                  <a:lnTo>
                    <a:pt x="210921" y="88353"/>
                  </a:lnTo>
                  <a:lnTo>
                    <a:pt x="249199" y="66840"/>
                  </a:lnTo>
                  <a:lnTo>
                    <a:pt x="289941" y="49593"/>
                  </a:lnTo>
                  <a:lnTo>
                    <a:pt x="332816" y="36893"/>
                  </a:lnTo>
                  <a:lnTo>
                    <a:pt x="377558" y="29057"/>
                  </a:lnTo>
                  <a:lnTo>
                    <a:pt x="423837" y="26377"/>
                  </a:lnTo>
                  <a:lnTo>
                    <a:pt x="470128" y="29057"/>
                  </a:lnTo>
                  <a:lnTo>
                    <a:pt x="514858" y="36893"/>
                  </a:lnTo>
                  <a:lnTo>
                    <a:pt x="557745" y="49593"/>
                  </a:lnTo>
                  <a:lnTo>
                    <a:pt x="598474" y="66840"/>
                  </a:lnTo>
                  <a:lnTo>
                    <a:pt x="636752" y="88353"/>
                  </a:lnTo>
                  <a:lnTo>
                    <a:pt x="672274" y="113804"/>
                  </a:lnTo>
                  <a:lnTo>
                    <a:pt x="704748" y="142925"/>
                  </a:lnTo>
                  <a:lnTo>
                    <a:pt x="733869" y="175399"/>
                  </a:lnTo>
                  <a:lnTo>
                    <a:pt x="759320" y="210921"/>
                  </a:lnTo>
                  <a:lnTo>
                    <a:pt x="780834" y="249199"/>
                  </a:lnTo>
                  <a:lnTo>
                    <a:pt x="798080" y="289928"/>
                  </a:lnTo>
                  <a:lnTo>
                    <a:pt x="810780" y="332816"/>
                  </a:lnTo>
                  <a:lnTo>
                    <a:pt x="818616" y="377545"/>
                  </a:lnTo>
                  <a:lnTo>
                    <a:pt x="821296" y="423837"/>
                  </a:lnTo>
                  <a:lnTo>
                    <a:pt x="821296" y="277202"/>
                  </a:lnTo>
                  <a:lnTo>
                    <a:pt x="804532" y="237604"/>
                  </a:lnTo>
                  <a:lnTo>
                    <a:pt x="781596" y="196786"/>
                  </a:lnTo>
                  <a:lnTo>
                    <a:pt x="754443" y="158902"/>
                  </a:lnTo>
                  <a:lnTo>
                    <a:pt x="723392" y="124282"/>
                  </a:lnTo>
                  <a:lnTo>
                    <a:pt x="688771" y="93230"/>
                  </a:lnTo>
                  <a:lnTo>
                    <a:pt x="650887" y="66078"/>
                  </a:lnTo>
                  <a:lnTo>
                    <a:pt x="610069" y="43141"/>
                  </a:lnTo>
                  <a:lnTo>
                    <a:pt x="570484" y="26377"/>
                  </a:lnTo>
                  <a:lnTo>
                    <a:pt x="520903" y="11214"/>
                  </a:lnTo>
                  <a:lnTo>
                    <a:pt x="473202" y="2857"/>
                  </a:lnTo>
                  <a:lnTo>
                    <a:pt x="423837" y="0"/>
                  </a:lnTo>
                  <a:lnTo>
                    <a:pt x="374484" y="2857"/>
                  </a:lnTo>
                  <a:lnTo>
                    <a:pt x="326771" y="11214"/>
                  </a:lnTo>
                  <a:lnTo>
                    <a:pt x="281051" y="24752"/>
                  </a:lnTo>
                  <a:lnTo>
                    <a:pt x="237617" y="43141"/>
                  </a:lnTo>
                  <a:lnTo>
                    <a:pt x="196799" y="66078"/>
                  </a:lnTo>
                  <a:lnTo>
                    <a:pt x="158915" y="93230"/>
                  </a:lnTo>
                  <a:lnTo>
                    <a:pt x="124282" y="124282"/>
                  </a:lnTo>
                  <a:lnTo>
                    <a:pt x="93230" y="158902"/>
                  </a:lnTo>
                  <a:lnTo>
                    <a:pt x="66078" y="196786"/>
                  </a:lnTo>
                  <a:lnTo>
                    <a:pt x="43154" y="237604"/>
                  </a:lnTo>
                  <a:lnTo>
                    <a:pt x="24752" y="281038"/>
                  </a:lnTo>
                  <a:lnTo>
                    <a:pt x="11214" y="326771"/>
                  </a:lnTo>
                  <a:lnTo>
                    <a:pt x="2857" y="374472"/>
                  </a:lnTo>
                  <a:lnTo>
                    <a:pt x="0" y="423837"/>
                  </a:lnTo>
                  <a:lnTo>
                    <a:pt x="2857" y="473189"/>
                  </a:lnTo>
                  <a:lnTo>
                    <a:pt x="11214" y="520890"/>
                  </a:lnTo>
                  <a:lnTo>
                    <a:pt x="24752" y="566623"/>
                  </a:lnTo>
                  <a:lnTo>
                    <a:pt x="43154" y="610057"/>
                  </a:lnTo>
                  <a:lnTo>
                    <a:pt x="66078" y="650875"/>
                  </a:lnTo>
                  <a:lnTo>
                    <a:pt x="93230" y="688759"/>
                  </a:lnTo>
                  <a:lnTo>
                    <a:pt x="124282" y="723379"/>
                  </a:lnTo>
                  <a:lnTo>
                    <a:pt x="158915" y="754430"/>
                  </a:lnTo>
                  <a:lnTo>
                    <a:pt x="196799" y="781583"/>
                  </a:lnTo>
                  <a:lnTo>
                    <a:pt x="237617" y="804519"/>
                  </a:lnTo>
                  <a:lnTo>
                    <a:pt x="281051" y="822909"/>
                  </a:lnTo>
                  <a:lnTo>
                    <a:pt x="326771" y="836447"/>
                  </a:lnTo>
                  <a:lnTo>
                    <a:pt x="374484" y="844804"/>
                  </a:lnTo>
                  <a:lnTo>
                    <a:pt x="423837" y="847661"/>
                  </a:lnTo>
                  <a:lnTo>
                    <a:pt x="473202" y="844804"/>
                  </a:lnTo>
                  <a:lnTo>
                    <a:pt x="520903" y="836447"/>
                  </a:lnTo>
                  <a:lnTo>
                    <a:pt x="566635" y="822909"/>
                  </a:lnTo>
                  <a:lnTo>
                    <a:pt x="610069" y="804519"/>
                  </a:lnTo>
                  <a:lnTo>
                    <a:pt x="650887" y="781583"/>
                  </a:lnTo>
                  <a:lnTo>
                    <a:pt x="688771" y="754430"/>
                  </a:lnTo>
                  <a:lnTo>
                    <a:pt x="723392" y="723379"/>
                  </a:lnTo>
                  <a:lnTo>
                    <a:pt x="754443" y="688759"/>
                  </a:lnTo>
                  <a:lnTo>
                    <a:pt x="781596" y="650875"/>
                  </a:lnTo>
                  <a:lnTo>
                    <a:pt x="804532" y="610057"/>
                  </a:lnTo>
                  <a:lnTo>
                    <a:pt x="822921" y="566623"/>
                  </a:lnTo>
                  <a:lnTo>
                    <a:pt x="836460" y="520890"/>
                  </a:lnTo>
                  <a:lnTo>
                    <a:pt x="844816" y="473189"/>
                  </a:lnTo>
                  <a:lnTo>
                    <a:pt x="847674" y="423837"/>
                  </a:lnTo>
                  <a:close/>
                </a:path>
              </a:pathLst>
            </a:custGeom>
            <a:solidFill>
              <a:srgbClr val="F17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695569" y="1329347"/>
            <a:ext cx="5097780" cy="8426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350" spc="245" dirty="0">
                <a:solidFill>
                  <a:srgbClr val="FF822E"/>
                </a:solidFill>
              </a:rPr>
              <a:t>Reglas</a:t>
            </a:r>
            <a:r>
              <a:rPr sz="5350" spc="-605" dirty="0">
                <a:solidFill>
                  <a:srgbClr val="FF822E"/>
                </a:solidFill>
              </a:rPr>
              <a:t> </a:t>
            </a:r>
            <a:r>
              <a:rPr sz="5350" spc="350" dirty="0">
                <a:solidFill>
                  <a:srgbClr val="FF822E"/>
                </a:solidFill>
              </a:rPr>
              <a:t>de</a:t>
            </a:r>
            <a:r>
              <a:rPr sz="5350" spc="-600" dirty="0">
                <a:solidFill>
                  <a:srgbClr val="FF822E"/>
                </a:solidFill>
              </a:rPr>
              <a:t> </a:t>
            </a:r>
            <a:r>
              <a:rPr sz="5350" spc="450" dirty="0">
                <a:solidFill>
                  <a:srgbClr val="FF822E"/>
                </a:solidFill>
              </a:rPr>
              <a:t>la</a:t>
            </a:r>
            <a:r>
              <a:rPr sz="5350" spc="-605" dirty="0">
                <a:solidFill>
                  <a:srgbClr val="FF822E"/>
                </a:solidFill>
              </a:rPr>
              <a:t> </a:t>
            </a:r>
            <a:r>
              <a:rPr sz="5350" spc="260" dirty="0">
                <a:solidFill>
                  <a:srgbClr val="FF822E"/>
                </a:solidFill>
              </a:rPr>
              <a:t>IA</a:t>
            </a:r>
            <a:endParaRPr sz="5350"/>
          </a:p>
        </p:txBody>
      </p:sp>
      <p:sp>
        <p:nvSpPr>
          <p:cNvPr id="41" name="object 41"/>
          <p:cNvSpPr txBox="1"/>
          <p:nvPr/>
        </p:nvSpPr>
        <p:spPr>
          <a:xfrm>
            <a:off x="191810" y="7245650"/>
            <a:ext cx="26428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20" dirty="0">
                <a:solidFill>
                  <a:srgbClr val="101E5B"/>
                </a:solidFill>
                <a:latin typeface="Arial"/>
                <a:cs typeface="Arial"/>
              </a:rPr>
              <a:t>No </a:t>
            </a:r>
            <a:r>
              <a:rPr sz="2600" spc="210" dirty="0">
                <a:solidFill>
                  <a:srgbClr val="101E5B"/>
                </a:solidFill>
                <a:latin typeface="Arial"/>
                <a:cs typeface="Arial"/>
              </a:rPr>
              <a:t>necesitas</a:t>
            </a:r>
            <a:r>
              <a:rPr sz="2600" spc="2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600" spc="225" dirty="0">
                <a:solidFill>
                  <a:srgbClr val="101E5B"/>
                </a:solidFill>
                <a:latin typeface="Arial"/>
                <a:cs typeface="Arial"/>
              </a:rPr>
              <a:t>la</a:t>
            </a:r>
            <a:endParaRPr sz="2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39503" y="7589983"/>
            <a:ext cx="34734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101E5B"/>
                </a:solidFill>
                <a:latin typeface="Arial"/>
                <a:cs typeface="Arial"/>
              </a:rPr>
              <a:t>I</a:t>
            </a:r>
            <a:r>
              <a:rPr sz="2600" spc="80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67336" y="7245650"/>
            <a:ext cx="260096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60" dirty="0">
                <a:solidFill>
                  <a:srgbClr val="101E5B"/>
                </a:solidFill>
                <a:latin typeface="Arial"/>
                <a:cs typeface="Arial"/>
              </a:rPr>
              <a:t>C</a:t>
            </a:r>
            <a:r>
              <a:rPr sz="2600" spc="240" dirty="0">
                <a:solidFill>
                  <a:srgbClr val="101E5B"/>
                </a:solidFill>
                <a:latin typeface="Arial"/>
                <a:cs typeface="Arial"/>
              </a:rPr>
              <a:t>o</a:t>
            </a:r>
            <a:r>
              <a:rPr sz="2600" spc="565" dirty="0">
                <a:solidFill>
                  <a:srgbClr val="101E5B"/>
                </a:solidFill>
                <a:latin typeface="Arial"/>
                <a:cs typeface="Arial"/>
              </a:rPr>
              <a:t>m</a:t>
            </a:r>
            <a:r>
              <a:rPr sz="2600" spc="345" dirty="0">
                <a:solidFill>
                  <a:srgbClr val="101E5B"/>
                </a:solidFill>
                <a:latin typeface="Arial"/>
                <a:cs typeface="Arial"/>
              </a:rPr>
              <a:t>p</a:t>
            </a:r>
            <a:r>
              <a:rPr sz="2600" spc="160" dirty="0">
                <a:solidFill>
                  <a:srgbClr val="101E5B"/>
                </a:solidFill>
                <a:latin typeface="Arial"/>
                <a:cs typeface="Arial"/>
              </a:rPr>
              <a:t>r</a:t>
            </a:r>
            <a:r>
              <a:rPr sz="2600" spc="185" dirty="0">
                <a:solidFill>
                  <a:srgbClr val="101E5B"/>
                </a:solidFill>
                <a:latin typeface="Arial"/>
                <a:cs typeface="Arial"/>
              </a:rPr>
              <a:t>e</a:t>
            </a:r>
            <a:r>
              <a:rPr sz="2600" spc="270" dirty="0">
                <a:solidFill>
                  <a:srgbClr val="101E5B"/>
                </a:solidFill>
                <a:latin typeface="Arial"/>
                <a:cs typeface="Arial"/>
              </a:rPr>
              <a:t>n</a:t>
            </a:r>
            <a:r>
              <a:rPr sz="2600" spc="345" dirty="0">
                <a:solidFill>
                  <a:srgbClr val="101E5B"/>
                </a:solidFill>
                <a:latin typeface="Arial"/>
                <a:cs typeface="Arial"/>
              </a:rPr>
              <a:t>d</a:t>
            </a:r>
            <a:r>
              <a:rPr sz="2600" spc="185" dirty="0">
                <a:solidFill>
                  <a:srgbClr val="101E5B"/>
                </a:solidFill>
                <a:latin typeface="Arial"/>
                <a:cs typeface="Arial"/>
              </a:rPr>
              <a:t>e</a:t>
            </a:r>
            <a:r>
              <a:rPr sz="2600" spc="160" dirty="0">
                <a:solidFill>
                  <a:srgbClr val="101E5B"/>
                </a:solidFill>
                <a:latin typeface="Arial"/>
                <a:cs typeface="Arial"/>
              </a:rPr>
              <a:t>r</a:t>
            </a:r>
            <a:r>
              <a:rPr sz="2600" spc="345" dirty="0">
                <a:solidFill>
                  <a:srgbClr val="101E5B"/>
                </a:solidFill>
                <a:latin typeface="Arial"/>
                <a:cs typeface="Arial"/>
              </a:rPr>
              <a:t>á</a:t>
            </a:r>
            <a:r>
              <a:rPr sz="2600" spc="90" dirty="0">
                <a:solidFill>
                  <a:srgbClr val="101E5B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30553" y="7589983"/>
            <a:ext cx="247396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60" dirty="0">
                <a:solidFill>
                  <a:srgbClr val="101E5B"/>
                </a:solidFill>
                <a:latin typeface="Arial"/>
                <a:cs typeface="Arial"/>
              </a:rPr>
              <a:t>sus </a:t>
            </a:r>
            <a:r>
              <a:rPr sz="2600" spc="229" dirty="0">
                <a:solidFill>
                  <a:srgbClr val="101E5B"/>
                </a:solidFill>
                <a:latin typeface="Arial"/>
                <a:cs typeface="Arial"/>
              </a:rPr>
              <a:t>ventajas</a:t>
            </a:r>
            <a:r>
              <a:rPr sz="2600" spc="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600" spc="215" dirty="0">
                <a:solidFill>
                  <a:srgbClr val="101E5B"/>
                </a:solidFill>
                <a:latin typeface="Arial"/>
                <a:cs typeface="Arial"/>
              </a:rPr>
              <a:t>y</a:t>
            </a:r>
            <a:endParaRPr sz="2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94358" y="7934316"/>
            <a:ext cx="2546985" cy="7670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5110" marR="5080" indent="-233045">
              <a:lnSpc>
                <a:spcPts val="2710"/>
              </a:lnSpc>
              <a:spcBef>
                <a:spcPts val="540"/>
              </a:spcBef>
            </a:pPr>
            <a:r>
              <a:rPr sz="2600" spc="225" dirty="0">
                <a:solidFill>
                  <a:srgbClr val="101E5B"/>
                </a:solidFill>
                <a:latin typeface="Arial"/>
                <a:cs typeface="Arial"/>
              </a:rPr>
              <a:t>la</a:t>
            </a:r>
            <a:r>
              <a:rPr sz="2600" spc="2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600" spc="280" dirty="0">
                <a:solidFill>
                  <a:srgbClr val="101E5B"/>
                </a:solidFill>
                <a:latin typeface="Arial"/>
                <a:cs typeface="Arial"/>
              </a:rPr>
              <a:t>importancia  </a:t>
            </a:r>
            <a:r>
              <a:rPr sz="2600" spc="250" dirty="0">
                <a:solidFill>
                  <a:srgbClr val="101E5B"/>
                </a:solidFill>
                <a:latin typeface="Arial"/>
                <a:cs typeface="Arial"/>
              </a:rPr>
              <a:t>de</a:t>
            </a:r>
            <a:r>
              <a:rPr sz="2600" spc="9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600" spc="150" dirty="0">
                <a:solidFill>
                  <a:srgbClr val="101E5B"/>
                </a:solidFill>
                <a:latin typeface="Arial"/>
                <a:cs typeface="Arial"/>
              </a:rPr>
              <a:t>utilizarlo.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268444" y="7245650"/>
            <a:ext cx="291909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20" dirty="0">
                <a:solidFill>
                  <a:srgbClr val="101E5B"/>
                </a:solidFill>
                <a:latin typeface="Arial"/>
                <a:cs typeface="Arial"/>
              </a:rPr>
              <a:t>No </a:t>
            </a:r>
            <a:r>
              <a:rPr sz="2600" spc="229" dirty="0">
                <a:solidFill>
                  <a:srgbClr val="101E5B"/>
                </a:solidFill>
                <a:latin typeface="Arial"/>
                <a:cs typeface="Arial"/>
              </a:rPr>
              <a:t>sabrás </a:t>
            </a:r>
            <a:r>
              <a:rPr sz="2600" spc="260" dirty="0">
                <a:solidFill>
                  <a:srgbClr val="101E5B"/>
                </a:solidFill>
                <a:latin typeface="Arial"/>
                <a:cs typeface="Arial"/>
              </a:rPr>
              <a:t>que</a:t>
            </a:r>
            <a:r>
              <a:rPr sz="2600" spc="-8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600" spc="175" dirty="0">
                <a:solidFill>
                  <a:srgbClr val="101E5B"/>
                </a:solidFill>
                <a:latin typeface="Arial"/>
                <a:cs typeface="Arial"/>
              </a:rPr>
              <a:t>lo</a:t>
            </a:r>
            <a:endParaRPr sz="2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372504" y="7589983"/>
            <a:ext cx="271081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200" dirty="0">
                <a:solidFill>
                  <a:srgbClr val="101E5B"/>
                </a:solidFill>
                <a:latin typeface="Arial"/>
                <a:cs typeface="Arial"/>
              </a:rPr>
              <a:t>estás</a:t>
            </a:r>
            <a:r>
              <a:rPr sz="2600" spc="6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600" spc="204" dirty="0">
                <a:solidFill>
                  <a:srgbClr val="101E5B"/>
                </a:solidFill>
                <a:latin typeface="Arial"/>
                <a:cs typeface="Arial"/>
              </a:rPr>
              <a:t>utilizando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" y="3536990"/>
            <a:ext cx="13329830" cy="2890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5315" y="6733609"/>
            <a:ext cx="10407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95" dirty="0">
                <a:solidFill>
                  <a:srgbClr val="101E5B"/>
                </a:solidFill>
                <a:latin typeface="Arial"/>
                <a:cs typeface="Arial"/>
              </a:rPr>
              <a:t>Redes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061" y="7071574"/>
            <a:ext cx="1386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165" dirty="0">
                <a:solidFill>
                  <a:srgbClr val="101E5B"/>
                </a:solidFill>
                <a:latin typeface="Arial"/>
                <a:cs typeface="Arial"/>
              </a:rPr>
              <a:t>sociales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1550" y="2579942"/>
            <a:ext cx="151638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235" dirty="0">
                <a:solidFill>
                  <a:srgbClr val="101E5B"/>
                </a:solidFill>
                <a:latin typeface="Arial"/>
                <a:cs typeface="Arial"/>
              </a:rPr>
              <a:t>chatbots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3384" y="6733609"/>
            <a:ext cx="31413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195" dirty="0">
                <a:solidFill>
                  <a:srgbClr val="101E5B"/>
                </a:solidFill>
                <a:latin typeface="Arial"/>
                <a:cs typeface="Arial"/>
              </a:rPr>
              <a:t>Recomendaciones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7402" y="7071574"/>
            <a:ext cx="1732914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204" dirty="0">
                <a:solidFill>
                  <a:srgbClr val="101E5B"/>
                </a:solidFill>
                <a:latin typeface="Arial"/>
                <a:cs typeface="Arial"/>
              </a:rPr>
              <a:t>musicales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32545" y="2413265"/>
            <a:ext cx="206692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200" dirty="0">
                <a:solidFill>
                  <a:srgbClr val="101E5B"/>
                </a:solidFill>
                <a:latin typeface="Arial"/>
                <a:cs typeface="Arial"/>
              </a:rPr>
              <a:t>Plataformas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1976" y="2751230"/>
            <a:ext cx="176783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204" dirty="0">
                <a:solidFill>
                  <a:srgbClr val="101E5B"/>
                </a:solidFill>
                <a:latin typeface="Arial"/>
                <a:cs typeface="Arial"/>
              </a:rPr>
              <a:t>Streaming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66877" y="6729695"/>
            <a:ext cx="44577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135" dirty="0">
                <a:solidFill>
                  <a:srgbClr val="101E5B"/>
                </a:solidFill>
                <a:latin typeface="Arial"/>
                <a:cs typeface="Arial"/>
              </a:rPr>
              <a:t>Iot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4101" y="4660532"/>
            <a:ext cx="274320" cy="281940"/>
          </a:xfrm>
          <a:custGeom>
            <a:avLst/>
            <a:gdLst/>
            <a:ahLst/>
            <a:cxnLst/>
            <a:rect l="l" t="t" r="r" b="b"/>
            <a:pathLst>
              <a:path w="274320" h="281939">
                <a:moveTo>
                  <a:pt x="274212" y="123712"/>
                </a:moveTo>
                <a:lnTo>
                  <a:pt x="211454" y="18033"/>
                </a:lnTo>
                <a:lnTo>
                  <a:pt x="90511" y="0"/>
                </a:lnTo>
                <a:lnTo>
                  <a:pt x="2897" y="76276"/>
                </a:lnTo>
                <a:lnTo>
                  <a:pt x="0" y="192821"/>
                </a:lnTo>
                <a:lnTo>
                  <a:pt x="90511" y="275643"/>
                </a:lnTo>
                <a:lnTo>
                  <a:pt x="132016" y="281798"/>
                </a:lnTo>
                <a:lnTo>
                  <a:pt x="237949" y="234516"/>
                </a:lnTo>
                <a:lnTo>
                  <a:pt x="274212" y="123712"/>
                </a:lnTo>
                <a:close/>
              </a:path>
            </a:pathLst>
          </a:custGeom>
          <a:solidFill>
            <a:srgbClr val="E4D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4101" y="6100302"/>
            <a:ext cx="274320" cy="281940"/>
          </a:xfrm>
          <a:custGeom>
            <a:avLst/>
            <a:gdLst/>
            <a:ahLst/>
            <a:cxnLst/>
            <a:rect l="l" t="t" r="r" b="b"/>
            <a:pathLst>
              <a:path w="274320" h="281939">
                <a:moveTo>
                  <a:pt x="274212" y="123712"/>
                </a:moveTo>
                <a:lnTo>
                  <a:pt x="211454" y="18033"/>
                </a:lnTo>
                <a:lnTo>
                  <a:pt x="90511" y="0"/>
                </a:lnTo>
                <a:lnTo>
                  <a:pt x="2897" y="76276"/>
                </a:lnTo>
                <a:lnTo>
                  <a:pt x="0" y="192821"/>
                </a:lnTo>
                <a:lnTo>
                  <a:pt x="90511" y="275643"/>
                </a:lnTo>
                <a:lnTo>
                  <a:pt x="132016" y="281798"/>
                </a:lnTo>
                <a:lnTo>
                  <a:pt x="237949" y="234516"/>
                </a:lnTo>
                <a:lnTo>
                  <a:pt x="274212" y="123712"/>
                </a:lnTo>
                <a:close/>
              </a:path>
            </a:pathLst>
          </a:custGeom>
          <a:solidFill>
            <a:srgbClr val="EDC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4101" y="7540073"/>
            <a:ext cx="274320" cy="281940"/>
          </a:xfrm>
          <a:custGeom>
            <a:avLst/>
            <a:gdLst/>
            <a:ahLst/>
            <a:cxnLst/>
            <a:rect l="l" t="t" r="r" b="b"/>
            <a:pathLst>
              <a:path w="274320" h="281940">
                <a:moveTo>
                  <a:pt x="274212" y="123712"/>
                </a:moveTo>
                <a:lnTo>
                  <a:pt x="211454" y="18033"/>
                </a:lnTo>
                <a:lnTo>
                  <a:pt x="90511" y="0"/>
                </a:lnTo>
                <a:lnTo>
                  <a:pt x="2897" y="76276"/>
                </a:lnTo>
                <a:lnTo>
                  <a:pt x="0" y="192821"/>
                </a:lnTo>
                <a:lnTo>
                  <a:pt x="90511" y="275643"/>
                </a:lnTo>
                <a:lnTo>
                  <a:pt x="132016" y="281798"/>
                </a:lnTo>
                <a:lnTo>
                  <a:pt x="237949" y="234516"/>
                </a:lnTo>
                <a:lnTo>
                  <a:pt x="274212" y="123712"/>
                </a:lnTo>
                <a:close/>
              </a:path>
            </a:pathLst>
          </a:custGeom>
          <a:solidFill>
            <a:srgbClr val="E7B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4101" y="3220762"/>
            <a:ext cx="274320" cy="281940"/>
          </a:xfrm>
          <a:custGeom>
            <a:avLst/>
            <a:gdLst/>
            <a:ahLst/>
            <a:cxnLst/>
            <a:rect l="l" t="t" r="r" b="b"/>
            <a:pathLst>
              <a:path w="274320" h="281939">
                <a:moveTo>
                  <a:pt x="274212" y="123712"/>
                </a:moveTo>
                <a:lnTo>
                  <a:pt x="211454" y="18033"/>
                </a:lnTo>
                <a:lnTo>
                  <a:pt x="90511" y="0"/>
                </a:lnTo>
                <a:lnTo>
                  <a:pt x="2897" y="76276"/>
                </a:lnTo>
                <a:lnTo>
                  <a:pt x="0" y="192821"/>
                </a:lnTo>
                <a:lnTo>
                  <a:pt x="90511" y="275643"/>
                </a:lnTo>
                <a:lnTo>
                  <a:pt x="132016" y="281798"/>
                </a:lnTo>
                <a:lnTo>
                  <a:pt x="237949" y="234516"/>
                </a:lnTo>
                <a:lnTo>
                  <a:pt x="274212" y="123712"/>
                </a:lnTo>
                <a:close/>
              </a:path>
            </a:pathLst>
          </a:custGeom>
          <a:solidFill>
            <a:srgbClr val="C2D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64680" y="2569014"/>
            <a:ext cx="140589" cy="141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64680" y="3288900"/>
            <a:ext cx="140589" cy="141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64680" y="4728669"/>
            <a:ext cx="140589" cy="141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64680" y="6168439"/>
            <a:ext cx="140589" cy="141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64680" y="7608210"/>
            <a:ext cx="140589" cy="141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64680" y="4008784"/>
            <a:ext cx="140589" cy="14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64680" y="5448555"/>
            <a:ext cx="140589" cy="141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64680" y="6888325"/>
            <a:ext cx="140589" cy="141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4680" y="8328094"/>
            <a:ext cx="140589" cy="14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800318" y="4013533"/>
            <a:ext cx="5067300" cy="2312035"/>
            <a:chOff x="2800318" y="4013533"/>
            <a:chExt cx="5067300" cy="2312035"/>
          </a:xfrm>
        </p:grpSpPr>
        <p:sp>
          <p:nvSpPr>
            <p:cNvPr id="16" name="object 16"/>
            <p:cNvSpPr/>
            <p:nvPr/>
          </p:nvSpPr>
          <p:spPr>
            <a:xfrm>
              <a:off x="3102235" y="4457417"/>
              <a:ext cx="4765675" cy="1868170"/>
            </a:xfrm>
            <a:custGeom>
              <a:avLst/>
              <a:gdLst/>
              <a:ahLst/>
              <a:cxnLst/>
              <a:rect l="l" t="t" r="r" b="b"/>
              <a:pathLst>
                <a:path w="4765675" h="1868170">
                  <a:moveTo>
                    <a:pt x="4765384" y="1868127"/>
                  </a:moveTo>
                  <a:lnTo>
                    <a:pt x="4724584" y="1868127"/>
                  </a:lnTo>
                  <a:lnTo>
                    <a:pt x="4722345" y="1820881"/>
                  </a:lnTo>
                  <a:lnTo>
                    <a:pt x="4715765" y="1774915"/>
                  </a:lnTo>
                  <a:lnTo>
                    <a:pt x="4705047" y="1730431"/>
                  </a:lnTo>
                  <a:lnTo>
                    <a:pt x="4690397" y="1687636"/>
                  </a:lnTo>
                  <a:lnTo>
                    <a:pt x="4672017" y="1646733"/>
                  </a:lnTo>
                  <a:lnTo>
                    <a:pt x="4650114" y="1607927"/>
                  </a:lnTo>
                  <a:lnTo>
                    <a:pt x="4624890" y="1571422"/>
                  </a:lnTo>
                  <a:lnTo>
                    <a:pt x="4596550" y="1537423"/>
                  </a:lnTo>
                  <a:lnTo>
                    <a:pt x="4565299" y="1506134"/>
                  </a:lnTo>
                  <a:lnTo>
                    <a:pt x="4531341" y="1477761"/>
                  </a:lnTo>
                  <a:lnTo>
                    <a:pt x="4494879" y="1452507"/>
                  </a:lnTo>
                  <a:lnTo>
                    <a:pt x="4456119" y="1430577"/>
                  </a:lnTo>
                  <a:lnTo>
                    <a:pt x="4415265" y="1412176"/>
                  </a:lnTo>
                  <a:lnTo>
                    <a:pt x="4372521" y="1397508"/>
                  </a:lnTo>
                  <a:lnTo>
                    <a:pt x="4328091" y="1386777"/>
                  </a:lnTo>
                  <a:lnTo>
                    <a:pt x="4282179" y="1380189"/>
                  </a:lnTo>
                  <a:lnTo>
                    <a:pt x="4234990" y="1377947"/>
                  </a:lnTo>
                  <a:lnTo>
                    <a:pt x="688151" y="1377947"/>
                  </a:lnTo>
                  <a:lnTo>
                    <a:pt x="640951" y="1376355"/>
                  </a:lnTo>
                  <a:lnTo>
                    <a:pt x="594618" y="1371646"/>
                  </a:lnTo>
                  <a:lnTo>
                    <a:pt x="549252" y="1363925"/>
                  </a:lnTo>
                  <a:lnTo>
                    <a:pt x="504957" y="1353294"/>
                  </a:lnTo>
                  <a:lnTo>
                    <a:pt x="461832" y="1339857"/>
                  </a:lnTo>
                  <a:lnTo>
                    <a:pt x="419980" y="1323717"/>
                  </a:lnTo>
                  <a:lnTo>
                    <a:pt x="379502" y="1304979"/>
                  </a:lnTo>
                  <a:lnTo>
                    <a:pt x="340499" y="1283744"/>
                  </a:lnTo>
                  <a:lnTo>
                    <a:pt x="303074" y="1260118"/>
                  </a:lnTo>
                  <a:lnTo>
                    <a:pt x="267328" y="1234202"/>
                  </a:lnTo>
                  <a:lnTo>
                    <a:pt x="233362" y="1206102"/>
                  </a:lnTo>
                  <a:lnTo>
                    <a:pt x="201277" y="1175919"/>
                  </a:lnTo>
                  <a:lnTo>
                    <a:pt x="171176" y="1143757"/>
                  </a:lnTo>
                  <a:lnTo>
                    <a:pt x="143160" y="1109721"/>
                  </a:lnTo>
                  <a:lnTo>
                    <a:pt x="117330" y="1073913"/>
                  </a:lnTo>
                  <a:lnTo>
                    <a:pt x="93788" y="1036436"/>
                  </a:lnTo>
                  <a:lnTo>
                    <a:pt x="72635" y="997394"/>
                  </a:lnTo>
                  <a:lnTo>
                    <a:pt x="53974" y="956891"/>
                  </a:lnTo>
                  <a:lnTo>
                    <a:pt x="37905" y="915030"/>
                  </a:lnTo>
                  <a:lnTo>
                    <a:pt x="24530" y="871914"/>
                  </a:lnTo>
                  <a:lnTo>
                    <a:pt x="13950" y="827647"/>
                  </a:lnTo>
                  <a:lnTo>
                    <a:pt x="6267" y="782333"/>
                  </a:lnTo>
                  <a:lnTo>
                    <a:pt x="1583" y="736074"/>
                  </a:lnTo>
                  <a:lnTo>
                    <a:pt x="0" y="688973"/>
                  </a:lnTo>
                  <a:lnTo>
                    <a:pt x="1590" y="641717"/>
                  </a:lnTo>
                  <a:lnTo>
                    <a:pt x="6293" y="595328"/>
                  </a:lnTo>
                  <a:lnTo>
                    <a:pt x="14006" y="549909"/>
                  </a:lnTo>
                  <a:lnTo>
                    <a:pt x="24624" y="505560"/>
                  </a:lnTo>
                  <a:lnTo>
                    <a:pt x="38045" y="462383"/>
                  </a:lnTo>
                  <a:lnTo>
                    <a:pt x="54165" y="420481"/>
                  </a:lnTo>
                  <a:lnTo>
                    <a:pt x="72881" y="379955"/>
                  </a:lnTo>
                  <a:lnTo>
                    <a:pt x="94090" y="340906"/>
                  </a:lnTo>
                  <a:lnTo>
                    <a:pt x="117689" y="303436"/>
                  </a:lnTo>
                  <a:lnTo>
                    <a:pt x="143573" y="267647"/>
                  </a:lnTo>
                  <a:lnTo>
                    <a:pt x="171640" y="233640"/>
                  </a:lnTo>
                  <a:lnTo>
                    <a:pt x="201787" y="201518"/>
                  </a:lnTo>
                  <a:lnTo>
                    <a:pt x="233910" y="171381"/>
                  </a:lnTo>
                  <a:lnTo>
                    <a:pt x="267906" y="143331"/>
                  </a:lnTo>
                  <a:lnTo>
                    <a:pt x="303672" y="117470"/>
                  </a:lnTo>
                  <a:lnTo>
                    <a:pt x="341104" y="93900"/>
                  </a:lnTo>
                  <a:lnTo>
                    <a:pt x="380099" y="72722"/>
                  </a:lnTo>
                  <a:lnTo>
                    <a:pt x="420553" y="54038"/>
                  </a:lnTo>
                  <a:lnTo>
                    <a:pt x="462364" y="37950"/>
                  </a:lnTo>
                  <a:lnTo>
                    <a:pt x="505429" y="24559"/>
                  </a:lnTo>
                  <a:lnTo>
                    <a:pt x="549643" y="13967"/>
                  </a:lnTo>
                  <a:lnTo>
                    <a:pt x="594904" y="6275"/>
                  </a:lnTo>
                  <a:lnTo>
                    <a:pt x="641108" y="1585"/>
                  </a:lnTo>
                  <a:lnTo>
                    <a:pt x="688151" y="0"/>
                  </a:lnTo>
                  <a:lnTo>
                    <a:pt x="3813395" y="0"/>
                  </a:lnTo>
                  <a:lnTo>
                    <a:pt x="3860955" y="1165"/>
                  </a:lnTo>
                  <a:lnTo>
                    <a:pt x="3907907" y="4623"/>
                  </a:lnTo>
                  <a:lnTo>
                    <a:pt x="3954196" y="10322"/>
                  </a:lnTo>
                  <a:lnTo>
                    <a:pt x="3999767" y="18205"/>
                  </a:lnTo>
                  <a:lnTo>
                    <a:pt x="4044567" y="28219"/>
                  </a:lnTo>
                  <a:lnTo>
                    <a:pt x="4088541" y="40310"/>
                  </a:lnTo>
                  <a:lnTo>
                    <a:pt x="4131635" y="54422"/>
                  </a:lnTo>
                  <a:lnTo>
                    <a:pt x="4173794" y="70503"/>
                  </a:lnTo>
                  <a:lnTo>
                    <a:pt x="4214965" y="88497"/>
                  </a:lnTo>
                  <a:lnTo>
                    <a:pt x="4255093" y="108350"/>
                  </a:lnTo>
                  <a:lnTo>
                    <a:pt x="4294124" y="130008"/>
                  </a:lnTo>
                  <a:lnTo>
                    <a:pt x="4332003" y="153416"/>
                  </a:lnTo>
                  <a:lnTo>
                    <a:pt x="4368677" y="178521"/>
                  </a:lnTo>
                  <a:lnTo>
                    <a:pt x="4404091" y="205267"/>
                  </a:lnTo>
                  <a:lnTo>
                    <a:pt x="4438190" y="233601"/>
                  </a:lnTo>
                  <a:lnTo>
                    <a:pt x="4470922" y="263468"/>
                  </a:lnTo>
                  <a:lnTo>
                    <a:pt x="4502230" y="294813"/>
                  </a:lnTo>
                  <a:lnTo>
                    <a:pt x="4532061" y="327584"/>
                  </a:lnTo>
                  <a:lnTo>
                    <a:pt x="4560361" y="361724"/>
                  </a:lnTo>
                  <a:lnTo>
                    <a:pt x="4587075" y="397180"/>
                  </a:lnTo>
                  <a:lnTo>
                    <a:pt x="4612150" y="433897"/>
                  </a:lnTo>
                  <a:lnTo>
                    <a:pt x="4635530" y="471822"/>
                  </a:lnTo>
                  <a:lnTo>
                    <a:pt x="4657162" y="510900"/>
                  </a:lnTo>
                  <a:lnTo>
                    <a:pt x="4676992" y="551076"/>
                  </a:lnTo>
                  <a:lnTo>
                    <a:pt x="4694964" y="592296"/>
                  </a:lnTo>
                  <a:lnTo>
                    <a:pt x="4711026" y="634506"/>
                  </a:lnTo>
                  <a:lnTo>
                    <a:pt x="4725122" y="677651"/>
                  </a:lnTo>
                  <a:lnTo>
                    <a:pt x="4737198" y="721677"/>
                  </a:lnTo>
                  <a:lnTo>
                    <a:pt x="4747200" y="766531"/>
                  </a:lnTo>
                  <a:lnTo>
                    <a:pt x="4755074" y="812157"/>
                  </a:lnTo>
                  <a:lnTo>
                    <a:pt x="4760765" y="858501"/>
                  </a:lnTo>
                  <a:lnTo>
                    <a:pt x="4764220" y="905508"/>
                  </a:lnTo>
                  <a:lnTo>
                    <a:pt x="4765384" y="953126"/>
                  </a:lnTo>
                  <a:lnTo>
                    <a:pt x="4765384" y="1868127"/>
                  </a:lnTo>
                  <a:close/>
                </a:path>
              </a:pathLst>
            </a:custGeom>
            <a:solidFill>
              <a:srgbClr val="F17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00318" y="4013533"/>
              <a:ext cx="995680" cy="996950"/>
            </a:xfrm>
            <a:custGeom>
              <a:avLst/>
              <a:gdLst/>
              <a:ahLst/>
              <a:cxnLst/>
              <a:rect l="l" t="t" r="r" b="b"/>
              <a:pathLst>
                <a:path w="995679" h="996950">
                  <a:moveTo>
                    <a:pt x="497754" y="996697"/>
                  </a:moveTo>
                  <a:lnTo>
                    <a:pt x="449816" y="994416"/>
                  </a:lnTo>
                  <a:lnTo>
                    <a:pt x="403167" y="987711"/>
                  </a:lnTo>
                  <a:lnTo>
                    <a:pt x="358017" y="976792"/>
                  </a:lnTo>
                  <a:lnTo>
                    <a:pt x="314573" y="961868"/>
                  </a:lnTo>
                  <a:lnTo>
                    <a:pt x="273044" y="943146"/>
                  </a:lnTo>
                  <a:lnTo>
                    <a:pt x="233639" y="920837"/>
                  </a:lnTo>
                  <a:lnTo>
                    <a:pt x="196566" y="895148"/>
                  </a:lnTo>
                  <a:lnTo>
                    <a:pt x="162034" y="866289"/>
                  </a:lnTo>
                  <a:lnTo>
                    <a:pt x="130252" y="834469"/>
                  </a:lnTo>
                  <a:lnTo>
                    <a:pt x="101427" y="799895"/>
                  </a:lnTo>
                  <a:lnTo>
                    <a:pt x="75769" y="762778"/>
                  </a:lnTo>
                  <a:lnTo>
                    <a:pt x="53486" y="723326"/>
                  </a:lnTo>
                  <a:lnTo>
                    <a:pt x="34787" y="681748"/>
                  </a:lnTo>
                  <a:lnTo>
                    <a:pt x="19881" y="638252"/>
                  </a:lnTo>
                  <a:lnTo>
                    <a:pt x="8975" y="593048"/>
                  </a:lnTo>
                  <a:lnTo>
                    <a:pt x="2278" y="546343"/>
                  </a:lnTo>
                  <a:lnTo>
                    <a:pt x="0" y="498348"/>
                  </a:lnTo>
                  <a:lnTo>
                    <a:pt x="2278" y="450353"/>
                  </a:lnTo>
                  <a:lnTo>
                    <a:pt x="8975" y="403649"/>
                  </a:lnTo>
                  <a:lnTo>
                    <a:pt x="19881" y="358445"/>
                  </a:lnTo>
                  <a:lnTo>
                    <a:pt x="34787" y="314949"/>
                  </a:lnTo>
                  <a:lnTo>
                    <a:pt x="53486" y="273370"/>
                  </a:lnTo>
                  <a:lnTo>
                    <a:pt x="75769" y="233918"/>
                  </a:lnTo>
                  <a:lnTo>
                    <a:pt x="101427" y="196801"/>
                  </a:lnTo>
                  <a:lnTo>
                    <a:pt x="130252" y="162228"/>
                  </a:lnTo>
                  <a:lnTo>
                    <a:pt x="162034" y="130407"/>
                  </a:lnTo>
                  <a:lnTo>
                    <a:pt x="196566" y="101548"/>
                  </a:lnTo>
                  <a:lnTo>
                    <a:pt x="233639" y="75860"/>
                  </a:lnTo>
                  <a:lnTo>
                    <a:pt x="273044" y="53550"/>
                  </a:lnTo>
                  <a:lnTo>
                    <a:pt x="314573" y="34829"/>
                  </a:lnTo>
                  <a:lnTo>
                    <a:pt x="358017" y="19904"/>
                  </a:lnTo>
                  <a:lnTo>
                    <a:pt x="403167" y="8985"/>
                  </a:lnTo>
                  <a:lnTo>
                    <a:pt x="449816" y="2281"/>
                  </a:lnTo>
                  <a:lnTo>
                    <a:pt x="497754" y="0"/>
                  </a:lnTo>
                  <a:lnTo>
                    <a:pt x="545692" y="2281"/>
                  </a:lnTo>
                  <a:lnTo>
                    <a:pt x="592340" y="8985"/>
                  </a:lnTo>
                  <a:lnTo>
                    <a:pt x="637490" y="19904"/>
                  </a:lnTo>
                  <a:lnTo>
                    <a:pt x="680934" y="34829"/>
                  </a:lnTo>
                  <a:lnTo>
                    <a:pt x="722463" y="53550"/>
                  </a:lnTo>
                  <a:lnTo>
                    <a:pt x="761868" y="75860"/>
                  </a:lnTo>
                  <a:lnTo>
                    <a:pt x="798941" y="101548"/>
                  </a:lnTo>
                  <a:lnTo>
                    <a:pt x="833473" y="130407"/>
                  </a:lnTo>
                  <a:lnTo>
                    <a:pt x="865255" y="162228"/>
                  </a:lnTo>
                  <a:lnTo>
                    <a:pt x="894080" y="196801"/>
                  </a:lnTo>
                  <a:lnTo>
                    <a:pt x="919738" y="233918"/>
                  </a:lnTo>
                  <a:lnTo>
                    <a:pt x="942021" y="273370"/>
                  </a:lnTo>
                  <a:lnTo>
                    <a:pt x="960720" y="314949"/>
                  </a:lnTo>
                  <a:lnTo>
                    <a:pt x="975627" y="358445"/>
                  </a:lnTo>
                  <a:lnTo>
                    <a:pt x="986533" y="403649"/>
                  </a:lnTo>
                  <a:lnTo>
                    <a:pt x="993229" y="450353"/>
                  </a:lnTo>
                  <a:lnTo>
                    <a:pt x="995508" y="498348"/>
                  </a:lnTo>
                  <a:lnTo>
                    <a:pt x="993229" y="546343"/>
                  </a:lnTo>
                  <a:lnTo>
                    <a:pt x="986533" y="593048"/>
                  </a:lnTo>
                  <a:lnTo>
                    <a:pt x="975627" y="638252"/>
                  </a:lnTo>
                  <a:lnTo>
                    <a:pt x="960720" y="681748"/>
                  </a:lnTo>
                  <a:lnTo>
                    <a:pt x="942021" y="723326"/>
                  </a:lnTo>
                  <a:lnTo>
                    <a:pt x="919738" y="762778"/>
                  </a:lnTo>
                  <a:lnTo>
                    <a:pt x="894080" y="799895"/>
                  </a:lnTo>
                  <a:lnTo>
                    <a:pt x="865255" y="834469"/>
                  </a:lnTo>
                  <a:lnTo>
                    <a:pt x="833473" y="866289"/>
                  </a:lnTo>
                  <a:lnTo>
                    <a:pt x="798941" y="895148"/>
                  </a:lnTo>
                  <a:lnTo>
                    <a:pt x="761868" y="920837"/>
                  </a:lnTo>
                  <a:lnTo>
                    <a:pt x="722463" y="943146"/>
                  </a:lnTo>
                  <a:lnTo>
                    <a:pt x="680934" y="961868"/>
                  </a:lnTo>
                  <a:lnTo>
                    <a:pt x="637490" y="976792"/>
                  </a:lnTo>
                  <a:lnTo>
                    <a:pt x="592340" y="987711"/>
                  </a:lnTo>
                  <a:lnTo>
                    <a:pt x="545692" y="994416"/>
                  </a:lnTo>
                  <a:lnTo>
                    <a:pt x="497754" y="996697"/>
                  </a:lnTo>
                  <a:close/>
                </a:path>
              </a:pathLst>
            </a:custGeom>
            <a:solidFill>
              <a:srgbClr val="29B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00318" y="4013533"/>
              <a:ext cx="995507" cy="9966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410468" y="2546317"/>
            <a:ext cx="4921250" cy="2245360"/>
            <a:chOff x="8410468" y="2546317"/>
            <a:chExt cx="4921250" cy="2245360"/>
          </a:xfrm>
        </p:grpSpPr>
        <p:sp>
          <p:nvSpPr>
            <p:cNvPr id="20" name="object 20"/>
            <p:cNvSpPr/>
            <p:nvPr/>
          </p:nvSpPr>
          <p:spPr>
            <a:xfrm>
              <a:off x="8410468" y="2977388"/>
              <a:ext cx="4631055" cy="1814195"/>
            </a:xfrm>
            <a:custGeom>
              <a:avLst/>
              <a:gdLst/>
              <a:ahLst/>
              <a:cxnLst/>
              <a:rect l="l" t="t" r="r" b="b"/>
              <a:pathLst>
                <a:path w="4631055" h="1814195">
                  <a:moveTo>
                    <a:pt x="0" y="1814189"/>
                  </a:moveTo>
                  <a:lnTo>
                    <a:pt x="39649" y="1814189"/>
                  </a:lnTo>
                  <a:lnTo>
                    <a:pt x="42102" y="1765479"/>
                  </a:lnTo>
                  <a:lnTo>
                    <a:pt x="49305" y="1718186"/>
                  </a:lnTo>
                  <a:lnTo>
                    <a:pt x="61019" y="1672546"/>
                  </a:lnTo>
                  <a:lnTo>
                    <a:pt x="77006" y="1628799"/>
                  </a:lnTo>
                  <a:lnTo>
                    <a:pt x="97027" y="1587183"/>
                  </a:lnTo>
                  <a:lnTo>
                    <a:pt x="120844" y="1547935"/>
                  </a:lnTo>
                  <a:lnTo>
                    <a:pt x="148220" y="1511295"/>
                  </a:lnTo>
                  <a:lnTo>
                    <a:pt x="178916" y="1477500"/>
                  </a:lnTo>
                  <a:lnTo>
                    <a:pt x="212694" y="1446788"/>
                  </a:lnTo>
                  <a:lnTo>
                    <a:pt x="249317" y="1419399"/>
                  </a:lnTo>
                  <a:lnTo>
                    <a:pt x="288545" y="1395569"/>
                  </a:lnTo>
                  <a:lnTo>
                    <a:pt x="330140" y="1375538"/>
                  </a:lnTo>
                  <a:lnTo>
                    <a:pt x="373866" y="1359544"/>
                  </a:lnTo>
                  <a:lnTo>
                    <a:pt x="419482" y="1347824"/>
                  </a:lnTo>
                  <a:lnTo>
                    <a:pt x="466753" y="1340618"/>
                  </a:lnTo>
                  <a:lnTo>
                    <a:pt x="515438" y="1338163"/>
                  </a:lnTo>
                  <a:lnTo>
                    <a:pt x="3962268" y="1338163"/>
                  </a:lnTo>
                  <a:lnTo>
                    <a:pt x="4010113" y="1336479"/>
                  </a:lnTo>
                  <a:lnTo>
                    <a:pt x="4057036" y="1331506"/>
                  </a:lnTo>
                  <a:lnTo>
                    <a:pt x="4102926" y="1323356"/>
                  </a:lnTo>
                  <a:lnTo>
                    <a:pt x="4147670" y="1312144"/>
                  </a:lnTo>
                  <a:lnTo>
                    <a:pt x="4191156" y="1297984"/>
                  </a:lnTo>
                  <a:lnTo>
                    <a:pt x="4233273" y="1280990"/>
                  </a:lnTo>
                  <a:lnTo>
                    <a:pt x="4273907" y="1261276"/>
                  </a:lnTo>
                  <a:lnTo>
                    <a:pt x="4312947" y="1238957"/>
                  </a:lnTo>
                  <a:lnTo>
                    <a:pt x="4350280" y="1214146"/>
                  </a:lnTo>
                  <a:lnTo>
                    <a:pt x="4385796" y="1186958"/>
                  </a:lnTo>
                  <a:lnTo>
                    <a:pt x="4419380" y="1157506"/>
                  </a:lnTo>
                  <a:lnTo>
                    <a:pt x="4450923" y="1125905"/>
                  </a:lnTo>
                  <a:lnTo>
                    <a:pt x="4480310" y="1092269"/>
                  </a:lnTo>
                  <a:lnTo>
                    <a:pt x="4507431" y="1056712"/>
                  </a:lnTo>
                  <a:lnTo>
                    <a:pt x="4532173" y="1019348"/>
                  </a:lnTo>
                  <a:lnTo>
                    <a:pt x="4554424" y="980291"/>
                  </a:lnTo>
                  <a:lnTo>
                    <a:pt x="4574072" y="939656"/>
                  </a:lnTo>
                  <a:lnTo>
                    <a:pt x="4591004" y="897556"/>
                  </a:lnTo>
                  <a:lnTo>
                    <a:pt x="4605110" y="854105"/>
                  </a:lnTo>
                  <a:lnTo>
                    <a:pt x="4616276" y="809418"/>
                  </a:lnTo>
                  <a:lnTo>
                    <a:pt x="4624390" y="763609"/>
                  </a:lnTo>
                  <a:lnTo>
                    <a:pt x="4629341" y="716792"/>
                  </a:lnTo>
                  <a:lnTo>
                    <a:pt x="4631016" y="669081"/>
                  </a:lnTo>
                  <a:lnTo>
                    <a:pt x="4629334" y="621212"/>
                  </a:lnTo>
                  <a:lnTo>
                    <a:pt x="4624363" y="574265"/>
                  </a:lnTo>
                  <a:lnTo>
                    <a:pt x="4616217" y="528353"/>
                  </a:lnTo>
                  <a:lnTo>
                    <a:pt x="4605011" y="483586"/>
                  </a:lnTo>
                  <a:lnTo>
                    <a:pt x="4590858" y="440078"/>
                  </a:lnTo>
                  <a:lnTo>
                    <a:pt x="4573872" y="397941"/>
                  </a:lnTo>
                  <a:lnTo>
                    <a:pt x="4554168" y="357287"/>
                  </a:lnTo>
                  <a:lnTo>
                    <a:pt x="4531860" y="318227"/>
                  </a:lnTo>
                  <a:lnTo>
                    <a:pt x="4507061" y="280875"/>
                  </a:lnTo>
                  <a:lnTo>
                    <a:pt x="4479887" y="245342"/>
                  </a:lnTo>
                  <a:lnTo>
                    <a:pt x="4450449" y="211741"/>
                  </a:lnTo>
                  <a:lnTo>
                    <a:pt x="4418864" y="180183"/>
                  </a:lnTo>
                  <a:lnTo>
                    <a:pt x="4385245" y="150781"/>
                  </a:lnTo>
                  <a:lnTo>
                    <a:pt x="4349705" y="123646"/>
                  </a:lnTo>
                  <a:lnTo>
                    <a:pt x="4312360" y="98892"/>
                  </a:lnTo>
                  <a:lnTo>
                    <a:pt x="4273323" y="76630"/>
                  </a:lnTo>
                  <a:lnTo>
                    <a:pt x="4232707" y="56972"/>
                  </a:lnTo>
                  <a:lnTo>
                    <a:pt x="4190628" y="40031"/>
                  </a:lnTo>
                  <a:lnTo>
                    <a:pt x="4147200" y="25919"/>
                  </a:lnTo>
                  <a:lnTo>
                    <a:pt x="4102535" y="14747"/>
                  </a:lnTo>
                  <a:lnTo>
                    <a:pt x="4056749" y="6629"/>
                  </a:lnTo>
                  <a:lnTo>
                    <a:pt x="4009955" y="1676"/>
                  </a:lnTo>
                  <a:lnTo>
                    <a:pt x="3962268" y="0"/>
                  </a:lnTo>
                  <a:lnTo>
                    <a:pt x="925146" y="0"/>
                  </a:lnTo>
                  <a:lnTo>
                    <a:pt x="877491" y="1202"/>
                  </a:lnTo>
                  <a:lnTo>
                    <a:pt x="830467" y="4772"/>
                  </a:lnTo>
                  <a:lnTo>
                    <a:pt x="784133" y="10652"/>
                  </a:lnTo>
                  <a:lnTo>
                    <a:pt x="738544" y="18783"/>
                  </a:lnTo>
                  <a:lnTo>
                    <a:pt x="693760" y="29107"/>
                  </a:lnTo>
                  <a:lnTo>
                    <a:pt x="649839" y="41568"/>
                  </a:lnTo>
                  <a:lnTo>
                    <a:pt x="606837" y="56106"/>
                  </a:lnTo>
                  <a:lnTo>
                    <a:pt x="564814" y="72664"/>
                  </a:lnTo>
                  <a:lnTo>
                    <a:pt x="523826" y="91184"/>
                  </a:lnTo>
                  <a:lnTo>
                    <a:pt x="483931" y="111609"/>
                  </a:lnTo>
                  <a:lnTo>
                    <a:pt x="445188" y="133879"/>
                  </a:lnTo>
                  <a:lnTo>
                    <a:pt x="407655" y="157939"/>
                  </a:lnTo>
                  <a:lnTo>
                    <a:pt x="371388" y="183729"/>
                  </a:lnTo>
                  <a:lnTo>
                    <a:pt x="336447" y="211192"/>
                  </a:lnTo>
                  <a:lnTo>
                    <a:pt x="302888" y="240270"/>
                  </a:lnTo>
                  <a:lnTo>
                    <a:pt x="270770" y="270905"/>
                  </a:lnTo>
                  <a:lnTo>
                    <a:pt x="240150" y="303039"/>
                  </a:lnTo>
                  <a:lnTo>
                    <a:pt x="211087" y="336614"/>
                  </a:lnTo>
                  <a:lnTo>
                    <a:pt x="183638" y="371573"/>
                  </a:lnTo>
                  <a:lnTo>
                    <a:pt x="157860" y="407858"/>
                  </a:lnTo>
                  <a:lnTo>
                    <a:pt x="133813" y="445410"/>
                  </a:lnTo>
                  <a:lnTo>
                    <a:pt x="111553" y="484172"/>
                  </a:lnTo>
                  <a:lnTo>
                    <a:pt x="91139" y="524087"/>
                  </a:lnTo>
                  <a:lnTo>
                    <a:pt x="72628" y="565095"/>
                  </a:lnTo>
                  <a:lnTo>
                    <a:pt x="56078" y="607140"/>
                  </a:lnTo>
                  <a:lnTo>
                    <a:pt x="41547" y="650162"/>
                  </a:lnTo>
                  <a:lnTo>
                    <a:pt x="29093" y="694106"/>
                  </a:lnTo>
                  <a:lnTo>
                    <a:pt x="18773" y="738912"/>
                  </a:lnTo>
                  <a:lnTo>
                    <a:pt x="10647" y="784523"/>
                  </a:lnTo>
                  <a:lnTo>
                    <a:pt x="4770" y="830881"/>
                  </a:lnTo>
                  <a:lnTo>
                    <a:pt x="1202" y="877928"/>
                  </a:lnTo>
                  <a:lnTo>
                    <a:pt x="0" y="925606"/>
                  </a:lnTo>
                  <a:lnTo>
                    <a:pt x="0" y="1814189"/>
                  </a:lnTo>
                  <a:close/>
                </a:path>
              </a:pathLst>
            </a:custGeom>
            <a:solidFill>
              <a:srgbClr val="29B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367449" y="2546319"/>
              <a:ext cx="964565" cy="968375"/>
            </a:xfrm>
            <a:custGeom>
              <a:avLst/>
              <a:gdLst/>
              <a:ahLst/>
              <a:cxnLst/>
              <a:rect l="l" t="t" r="r" b="b"/>
              <a:pathLst>
                <a:path w="964565" h="968375">
                  <a:moveTo>
                    <a:pt x="483719" y="967920"/>
                  </a:moveTo>
                  <a:lnTo>
                    <a:pt x="530305" y="965704"/>
                  </a:lnTo>
                  <a:lnTo>
                    <a:pt x="575638" y="959194"/>
                  </a:lnTo>
                  <a:lnTo>
                    <a:pt x="619515" y="948590"/>
                  </a:lnTo>
                  <a:lnTo>
                    <a:pt x="661734" y="934096"/>
                  </a:lnTo>
                  <a:lnTo>
                    <a:pt x="702092" y="915915"/>
                  </a:lnTo>
                  <a:lnTo>
                    <a:pt x="740386" y="894250"/>
                  </a:lnTo>
                  <a:lnTo>
                    <a:pt x="776414" y="869303"/>
                  </a:lnTo>
                  <a:lnTo>
                    <a:pt x="809972" y="841277"/>
                  </a:lnTo>
                  <a:lnTo>
                    <a:pt x="840858" y="810375"/>
                  </a:lnTo>
                  <a:lnTo>
                    <a:pt x="868870" y="776800"/>
                  </a:lnTo>
                  <a:lnTo>
                    <a:pt x="893805" y="740755"/>
                  </a:lnTo>
                  <a:lnTo>
                    <a:pt x="915459" y="702442"/>
                  </a:lnTo>
                  <a:lnTo>
                    <a:pt x="933631" y="662064"/>
                  </a:lnTo>
                  <a:lnTo>
                    <a:pt x="948117" y="619824"/>
                  </a:lnTo>
                  <a:lnTo>
                    <a:pt x="958716" y="575925"/>
                  </a:lnTo>
                  <a:lnTo>
                    <a:pt x="964014" y="539000"/>
                  </a:lnTo>
                  <a:lnTo>
                    <a:pt x="964014" y="428920"/>
                  </a:lnTo>
                  <a:lnTo>
                    <a:pt x="948117" y="348095"/>
                  </a:lnTo>
                  <a:lnTo>
                    <a:pt x="933631" y="305855"/>
                  </a:lnTo>
                  <a:lnTo>
                    <a:pt x="915459" y="265477"/>
                  </a:lnTo>
                  <a:lnTo>
                    <a:pt x="893805" y="227164"/>
                  </a:lnTo>
                  <a:lnTo>
                    <a:pt x="868870" y="191119"/>
                  </a:lnTo>
                  <a:lnTo>
                    <a:pt x="840858" y="157544"/>
                  </a:lnTo>
                  <a:lnTo>
                    <a:pt x="809972" y="126642"/>
                  </a:lnTo>
                  <a:lnTo>
                    <a:pt x="776414" y="98616"/>
                  </a:lnTo>
                  <a:lnTo>
                    <a:pt x="740386" y="73670"/>
                  </a:lnTo>
                  <a:lnTo>
                    <a:pt x="702092" y="52004"/>
                  </a:lnTo>
                  <a:lnTo>
                    <a:pt x="661734" y="33823"/>
                  </a:lnTo>
                  <a:lnTo>
                    <a:pt x="619515" y="19330"/>
                  </a:lnTo>
                  <a:lnTo>
                    <a:pt x="575638" y="8726"/>
                  </a:lnTo>
                  <a:lnTo>
                    <a:pt x="530305" y="2215"/>
                  </a:lnTo>
                  <a:lnTo>
                    <a:pt x="483719" y="0"/>
                  </a:lnTo>
                  <a:lnTo>
                    <a:pt x="437133" y="2215"/>
                  </a:lnTo>
                  <a:lnTo>
                    <a:pt x="391799" y="8726"/>
                  </a:lnTo>
                  <a:lnTo>
                    <a:pt x="347922" y="19330"/>
                  </a:lnTo>
                  <a:lnTo>
                    <a:pt x="305703" y="33823"/>
                  </a:lnTo>
                  <a:lnTo>
                    <a:pt x="265345" y="52004"/>
                  </a:lnTo>
                  <a:lnTo>
                    <a:pt x="227051" y="73670"/>
                  </a:lnTo>
                  <a:lnTo>
                    <a:pt x="191024" y="98616"/>
                  </a:lnTo>
                  <a:lnTo>
                    <a:pt x="157466" y="126642"/>
                  </a:lnTo>
                  <a:lnTo>
                    <a:pt x="126579" y="157544"/>
                  </a:lnTo>
                  <a:lnTo>
                    <a:pt x="98567" y="191119"/>
                  </a:lnTo>
                  <a:lnTo>
                    <a:pt x="73633" y="227164"/>
                  </a:lnTo>
                  <a:lnTo>
                    <a:pt x="51978" y="265477"/>
                  </a:lnTo>
                  <a:lnTo>
                    <a:pt x="33806" y="305855"/>
                  </a:lnTo>
                  <a:lnTo>
                    <a:pt x="19320" y="348095"/>
                  </a:lnTo>
                  <a:lnTo>
                    <a:pt x="8721" y="391995"/>
                  </a:lnTo>
                  <a:lnTo>
                    <a:pt x="2214" y="437350"/>
                  </a:lnTo>
                  <a:lnTo>
                    <a:pt x="0" y="483960"/>
                  </a:lnTo>
                  <a:lnTo>
                    <a:pt x="2214" y="530569"/>
                  </a:lnTo>
                  <a:lnTo>
                    <a:pt x="8721" y="575925"/>
                  </a:lnTo>
                  <a:lnTo>
                    <a:pt x="19320" y="619824"/>
                  </a:lnTo>
                  <a:lnTo>
                    <a:pt x="33806" y="662064"/>
                  </a:lnTo>
                  <a:lnTo>
                    <a:pt x="51978" y="702442"/>
                  </a:lnTo>
                  <a:lnTo>
                    <a:pt x="73633" y="740755"/>
                  </a:lnTo>
                  <a:lnTo>
                    <a:pt x="98567" y="776800"/>
                  </a:lnTo>
                  <a:lnTo>
                    <a:pt x="126579" y="810375"/>
                  </a:lnTo>
                  <a:lnTo>
                    <a:pt x="157466" y="841277"/>
                  </a:lnTo>
                  <a:lnTo>
                    <a:pt x="191024" y="869303"/>
                  </a:lnTo>
                  <a:lnTo>
                    <a:pt x="227051" y="894250"/>
                  </a:lnTo>
                  <a:lnTo>
                    <a:pt x="265345" y="915915"/>
                  </a:lnTo>
                  <a:lnTo>
                    <a:pt x="305703" y="934096"/>
                  </a:lnTo>
                  <a:lnTo>
                    <a:pt x="347922" y="948590"/>
                  </a:lnTo>
                  <a:lnTo>
                    <a:pt x="391799" y="959194"/>
                  </a:lnTo>
                  <a:lnTo>
                    <a:pt x="437133" y="965704"/>
                  </a:lnTo>
                  <a:lnTo>
                    <a:pt x="483719" y="967920"/>
                  </a:lnTo>
                  <a:close/>
                </a:path>
              </a:pathLst>
            </a:custGeom>
            <a:solidFill>
              <a:srgbClr val="002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367449" y="2546317"/>
              <a:ext cx="964014" cy="9679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800318" y="1029967"/>
            <a:ext cx="5067300" cy="2312035"/>
            <a:chOff x="2800318" y="1029967"/>
            <a:chExt cx="5067300" cy="2312035"/>
          </a:xfrm>
        </p:grpSpPr>
        <p:sp>
          <p:nvSpPr>
            <p:cNvPr id="24" name="object 24"/>
            <p:cNvSpPr/>
            <p:nvPr/>
          </p:nvSpPr>
          <p:spPr>
            <a:xfrm>
              <a:off x="3102235" y="1473852"/>
              <a:ext cx="4765675" cy="1868170"/>
            </a:xfrm>
            <a:custGeom>
              <a:avLst/>
              <a:gdLst/>
              <a:ahLst/>
              <a:cxnLst/>
              <a:rect l="l" t="t" r="r" b="b"/>
              <a:pathLst>
                <a:path w="4765675" h="1868170">
                  <a:moveTo>
                    <a:pt x="4765384" y="1868127"/>
                  </a:moveTo>
                  <a:lnTo>
                    <a:pt x="4724584" y="1868127"/>
                  </a:lnTo>
                  <a:lnTo>
                    <a:pt x="4722345" y="1820881"/>
                  </a:lnTo>
                  <a:lnTo>
                    <a:pt x="4715765" y="1774915"/>
                  </a:lnTo>
                  <a:lnTo>
                    <a:pt x="4705047" y="1730431"/>
                  </a:lnTo>
                  <a:lnTo>
                    <a:pt x="4690397" y="1687636"/>
                  </a:lnTo>
                  <a:lnTo>
                    <a:pt x="4672017" y="1646733"/>
                  </a:lnTo>
                  <a:lnTo>
                    <a:pt x="4650114" y="1607927"/>
                  </a:lnTo>
                  <a:lnTo>
                    <a:pt x="4624890" y="1571422"/>
                  </a:lnTo>
                  <a:lnTo>
                    <a:pt x="4596550" y="1537423"/>
                  </a:lnTo>
                  <a:lnTo>
                    <a:pt x="4565299" y="1506134"/>
                  </a:lnTo>
                  <a:lnTo>
                    <a:pt x="4531341" y="1477761"/>
                  </a:lnTo>
                  <a:lnTo>
                    <a:pt x="4494879" y="1452507"/>
                  </a:lnTo>
                  <a:lnTo>
                    <a:pt x="4456119" y="1430577"/>
                  </a:lnTo>
                  <a:lnTo>
                    <a:pt x="4415265" y="1412176"/>
                  </a:lnTo>
                  <a:lnTo>
                    <a:pt x="4372521" y="1397508"/>
                  </a:lnTo>
                  <a:lnTo>
                    <a:pt x="4328091" y="1386777"/>
                  </a:lnTo>
                  <a:lnTo>
                    <a:pt x="4282179" y="1380189"/>
                  </a:lnTo>
                  <a:lnTo>
                    <a:pt x="4234990" y="1377947"/>
                  </a:lnTo>
                  <a:lnTo>
                    <a:pt x="688151" y="1377947"/>
                  </a:lnTo>
                  <a:lnTo>
                    <a:pt x="640951" y="1376355"/>
                  </a:lnTo>
                  <a:lnTo>
                    <a:pt x="594618" y="1371646"/>
                  </a:lnTo>
                  <a:lnTo>
                    <a:pt x="549252" y="1363925"/>
                  </a:lnTo>
                  <a:lnTo>
                    <a:pt x="504957" y="1353294"/>
                  </a:lnTo>
                  <a:lnTo>
                    <a:pt x="461832" y="1339857"/>
                  </a:lnTo>
                  <a:lnTo>
                    <a:pt x="419980" y="1323717"/>
                  </a:lnTo>
                  <a:lnTo>
                    <a:pt x="379502" y="1304979"/>
                  </a:lnTo>
                  <a:lnTo>
                    <a:pt x="340499" y="1283744"/>
                  </a:lnTo>
                  <a:lnTo>
                    <a:pt x="303074" y="1260118"/>
                  </a:lnTo>
                  <a:lnTo>
                    <a:pt x="267328" y="1234202"/>
                  </a:lnTo>
                  <a:lnTo>
                    <a:pt x="233362" y="1206102"/>
                  </a:lnTo>
                  <a:lnTo>
                    <a:pt x="201277" y="1175919"/>
                  </a:lnTo>
                  <a:lnTo>
                    <a:pt x="171176" y="1143757"/>
                  </a:lnTo>
                  <a:lnTo>
                    <a:pt x="143160" y="1109721"/>
                  </a:lnTo>
                  <a:lnTo>
                    <a:pt x="117330" y="1073913"/>
                  </a:lnTo>
                  <a:lnTo>
                    <a:pt x="93788" y="1036436"/>
                  </a:lnTo>
                  <a:lnTo>
                    <a:pt x="72635" y="997394"/>
                  </a:lnTo>
                  <a:lnTo>
                    <a:pt x="53974" y="956891"/>
                  </a:lnTo>
                  <a:lnTo>
                    <a:pt x="37905" y="915030"/>
                  </a:lnTo>
                  <a:lnTo>
                    <a:pt x="24530" y="871914"/>
                  </a:lnTo>
                  <a:lnTo>
                    <a:pt x="13950" y="827647"/>
                  </a:lnTo>
                  <a:lnTo>
                    <a:pt x="6267" y="782333"/>
                  </a:lnTo>
                  <a:lnTo>
                    <a:pt x="1583" y="736074"/>
                  </a:lnTo>
                  <a:lnTo>
                    <a:pt x="0" y="688973"/>
                  </a:lnTo>
                  <a:lnTo>
                    <a:pt x="1590" y="641717"/>
                  </a:lnTo>
                  <a:lnTo>
                    <a:pt x="6293" y="595328"/>
                  </a:lnTo>
                  <a:lnTo>
                    <a:pt x="14006" y="549909"/>
                  </a:lnTo>
                  <a:lnTo>
                    <a:pt x="24624" y="505560"/>
                  </a:lnTo>
                  <a:lnTo>
                    <a:pt x="38045" y="462383"/>
                  </a:lnTo>
                  <a:lnTo>
                    <a:pt x="54165" y="420481"/>
                  </a:lnTo>
                  <a:lnTo>
                    <a:pt x="72881" y="379955"/>
                  </a:lnTo>
                  <a:lnTo>
                    <a:pt x="94090" y="340906"/>
                  </a:lnTo>
                  <a:lnTo>
                    <a:pt x="117689" y="303436"/>
                  </a:lnTo>
                  <a:lnTo>
                    <a:pt x="143573" y="267647"/>
                  </a:lnTo>
                  <a:lnTo>
                    <a:pt x="171640" y="233640"/>
                  </a:lnTo>
                  <a:lnTo>
                    <a:pt x="201787" y="201518"/>
                  </a:lnTo>
                  <a:lnTo>
                    <a:pt x="233910" y="171381"/>
                  </a:lnTo>
                  <a:lnTo>
                    <a:pt x="267906" y="143331"/>
                  </a:lnTo>
                  <a:lnTo>
                    <a:pt x="303672" y="117470"/>
                  </a:lnTo>
                  <a:lnTo>
                    <a:pt x="341104" y="93900"/>
                  </a:lnTo>
                  <a:lnTo>
                    <a:pt x="380099" y="72722"/>
                  </a:lnTo>
                  <a:lnTo>
                    <a:pt x="420553" y="54038"/>
                  </a:lnTo>
                  <a:lnTo>
                    <a:pt x="462364" y="37950"/>
                  </a:lnTo>
                  <a:lnTo>
                    <a:pt x="505429" y="24559"/>
                  </a:lnTo>
                  <a:lnTo>
                    <a:pt x="549643" y="13967"/>
                  </a:lnTo>
                  <a:lnTo>
                    <a:pt x="594904" y="6275"/>
                  </a:lnTo>
                  <a:lnTo>
                    <a:pt x="641108" y="1585"/>
                  </a:lnTo>
                  <a:lnTo>
                    <a:pt x="688151" y="0"/>
                  </a:lnTo>
                  <a:lnTo>
                    <a:pt x="3813395" y="0"/>
                  </a:lnTo>
                  <a:lnTo>
                    <a:pt x="3860955" y="1165"/>
                  </a:lnTo>
                  <a:lnTo>
                    <a:pt x="3907907" y="4623"/>
                  </a:lnTo>
                  <a:lnTo>
                    <a:pt x="3954196" y="10322"/>
                  </a:lnTo>
                  <a:lnTo>
                    <a:pt x="3999767" y="18205"/>
                  </a:lnTo>
                  <a:lnTo>
                    <a:pt x="4044567" y="28219"/>
                  </a:lnTo>
                  <a:lnTo>
                    <a:pt x="4088541" y="40310"/>
                  </a:lnTo>
                  <a:lnTo>
                    <a:pt x="4131635" y="54422"/>
                  </a:lnTo>
                  <a:lnTo>
                    <a:pt x="4173794" y="70503"/>
                  </a:lnTo>
                  <a:lnTo>
                    <a:pt x="4214965" y="88497"/>
                  </a:lnTo>
                  <a:lnTo>
                    <a:pt x="4255093" y="108350"/>
                  </a:lnTo>
                  <a:lnTo>
                    <a:pt x="4294124" y="130008"/>
                  </a:lnTo>
                  <a:lnTo>
                    <a:pt x="4332003" y="153416"/>
                  </a:lnTo>
                  <a:lnTo>
                    <a:pt x="4368677" y="178521"/>
                  </a:lnTo>
                  <a:lnTo>
                    <a:pt x="4404091" y="205267"/>
                  </a:lnTo>
                  <a:lnTo>
                    <a:pt x="4438190" y="233601"/>
                  </a:lnTo>
                  <a:lnTo>
                    <a:pt x="4470922" y="263468"/>
                  </a:lnTo>
                  <a:lnTo>
                    <a:pt x="4502230" y="294813"/>
                  </a:lnTo>
                  <a:lnTo>
                    <a:pt x="4532061" y="327584"/>
                  </a:lnTo>
                  <a:lnTo>
                    <a:pt x="4560361" y="361724"/>
                  </a:lnTo>
                  <a:lnTo>
                    <a:pt x="4587075" y="397180"/>
                  </a:lnTo>
                  <a:lnTo>
                    <a:pt x="4612150" y="433897"/>
                  </a:lnTo>
                  <a:lnTo>
                    <a:pt x="4635530" y="471822"/>
                  </a:lnTo>
                  <a:lnTo>
                    <a:pt x="4657162" y="510900"/>
                  </a:lnTo>
                  <a:lnTo>
                    <a:pt x="4676992" y="551076"/>
                  </a:lnTo>
                  <a:lnTo>
                    <a:pt x="4694964" y="592296"/>
                  </a:lnTo>
                  <a:lnTo>
                    <a:pt x="4711026" y="634506"/>
                  </a:lnTo>
                  <a:lnTo>
                    <a:pt x="4725122" y="677651"/>
                  </a:lnTo>
                  <a:lnTo>
                    <a:pt x="4737198" y="721677"/>
                  </a:lnTo>
                  <a:lnTo>
                    <a:pt x="4747200" y="766531"/>
                  </a:lnTo>
                  <a:lnTo>
                    <a:pt x="4755074" y="812157"/>
                  </a:lnTo>
                  <a:lnTo>
                    <a:pt x="4760765" y="858501"/>
                  </a:lnTo>
                  <a:lnTo>
                    <a:pt x="4764220" y="905508"/>
                  </a:lnTo>
                  <a:lnTo>
                    <a:pt x="4765384" y="953126"/>
                  </a:lnTo>
                  <a:lnTo>
                    <a:pt x="4765384" y="1868127"/>
                  </a:lnTo>
                  <a:close/>
                </a:path>
              </a:pathLst>
            </a:custGeom>
            <a:solidFill>
              <a:srgbClr val="ECB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00318" y="1029967"/>
              <a:ext cx="995680" cy="996950"/>
            </a:xfrm>
            <a:custGeom>
              <a:avLst/>
              <a:gdLst/>
              <a:ahLst/>
              <a:cxnLst/>
              <a:rect l="l" t="t" r="r" b="b"/>
              <a:pathLst>
                <a:path w="995679" h="996950">
                  <a:moveTo>
                    <a:pt x="497754" y="996697"/>
                  </a:moveTo>
                  <a:lnTo>
                    <a:pt x="449816" y="994416"/>
                  </a:lnTo>
                  <a:lnTo>
                    <a:pt x="403167" y="987711"/>
                  </a:lnTo>
                  <a:lnTo>
                    <a:pt x="358017" y="976792"/>
                  </a:lnTo>
                  <a:lnTo>
                    <a:pt x="314573" y="961868"/>
                  </a:lnTo>
                  <a:lnTo>
                    <a:pt x="273044" y="943146"/>
                  </a:lnTo>
                  <a:lnTo>
                    <a:pt x="233639" y="920837"/>
                  </a:lnTo>
                  <a:lnTo>
                    <a:pt x="196566" y="895148"/>
                  </a:lnTo>
                  <a:lnTo>
                    <a:pt x="162034" y="866289"/>
                  </a:lnTo>
                  <a:lnTo>
                    <a:pt x="130252" y="834469"/>
                  </a:lnTo>
                  <a:lnTo>
                    <a:pt x="101427" y="799895"/>
                  </a:lnTo>
                  <a:lnTo>
                    <a:pt x="75769" y="762778"/>
                  </a:lnTo>
                  <a:lnTo>
                    <a:pt x="53486" y="723326"/>
                  </a:lnTo>
                  <a:lnTo>
                    <a:pt x="34787" y="681748"/>
                  </a:lnTo>
                  <a:lnTo>
                    <a:pt x="19881" y="638252"/>
                  </a:lnTo>
                  <a:lnTo>
                    <a:pt x="8975" y="593048"/>
                  </a:lnTo>
                  <a:lnTo>
                    <a:pt x="2278" y="546343"/>
                  </a:lnTo>
                  <a:lnTo>
                    <a:pt x="0" y="498348"/>
                  </a:lnTo>
                  <a:lnTo>
                    <a:pt x="2278" y="450353"/>
                  </a:lnTo>
                  <a:lnTo>
                    <a:pt x="8975" y="403649"/>
                  </a:lnTo>
                  <a:lnTo>
                    <a:pt x="19881" y="358445"/>
                  </a:lnTo>
                  <a:lnTo>
                    <a:pt x="34787" y="314949"/>
                  </a:lnTo>
                  <a:lnTo>
                    <a:pt x="53486" y="273370"/>
                  </a:lnTo>
                  <a:lnTo>
                    <a:pt x="75769" y="233918"/>
                  </a:lnTo>
                  <a:lnTo>
                    <a:pt x="101427" y="196801"/>
                  </a:lnTo>
                  <a:lnTo>
                    <a:pt x="130252" y="162228"/>
                  </a:lnTo>
                  <a:lnTo>
                    <a:pt x="162034" y="130407"/>
                  </a:lnTo>
                  <a:lnTo>
                    <a:pt x="196566" y="101548"/>
                  </a:lnTo>
                  <a:lnTo>
                    <a:pt x="233639" y="75860"/>
                  </a:lnTo>
                  <a:lnTo>
                    <a:pt x="273044" y="53550"/>
                  </a:lnTo>
                  <a:lnTo>
                    <a:pt x="314573" y="34829"/>
                  </a:lnTo>
                  <a:lnTo>
                    <a:pt x="358017" y="19904"/>
                  </a:lnTo>
                  <a:lnTo>
                    <a:pt x="403167" y="8985"/>
                  </a:lnTo>
                  <a:lnTo>
                    <a:pt x="449816" y="2281"/>
                  </a:lnTo>
                  <a:lnTo>
                    <a:pt x="497754" y="0"/>
                  </a:lnTo>
                  <a:lnTo>
                    <a:pt x="545692" y="2281"/>
                  </a:lnTo>
                  <a:lnTo>
                    <a:pt x="592340" y="8985"/>
                  </a:lnTo>
                  <a:lnTo>
                    <a:pt x="637490" y="19904"/>
                  </a:lnTo>
                  <a:lnTo>
                    <a:pt x="680934" y="34829"/>
                  </a:lnTo>
                  <a:lnTo>
                    <a:pt x="722463" y="53550"/>
                  </a:lnTo>
                  <a:lnTo>
                    <a:pt x="761868" y="75860"/>
                  </a:lnTo>
                  <a:lnTo>
                    <a:pt x="798941" y="101548"/>
                  </a:lnTo>
                  <a:lnTo>
                    <a:pt x="833473" y="130407"/>
                  </a:lnTo>
                  <a:lnTo>
                    <a:pt x="865255" y="162228"/>
                  </a:lnTo>
                  <a:lnTo>
                    <a:pt x="894080" y="196801"/>
                  </a:lnTo>
                  <a:lnTo>
                    <a:pt x="919738" y="233918"/>
                  </a:lnTo>
                  <a:lnTo>
                    <a:pt x="942021" y="273370"/>
                  </a:lnTo>
                  <a:lnTo>
                    <a:pt x="960720" y="314949"/>
                  </a:lnTo>
                  <a:lnTo>
                    <a:pt x="975627" y="358445"/>
                  </a:lnTo>
                  <a:lnTo>
                    <a:pt x="986533" y="403649"/>
                  </a:lnTo>
                  <a:lnTo>
                    <a:pt x="993229" y="450353"/>
                  </a:lnTo>
                  <a:lnTo>
                    <a:pt x="995508" y="498348"/>
                  </a:lnTo>
                  <a:lnTo>
                    <a:pt x="993229" y="546343"/>
                  </a:lnTo>
                  <a:lnTo>
                    <a:pt x="986533" y="593048"/>
                  </a:lnTo>
                  <a:lnTo>
                    <a:pt x="975627" y="638252"/>
                  </a:lnTo>
                  <a:lnTo>
                    <a:pt x="960720" y="681748"/>
                  </a:lnTo>
                  <a:lnTo>
                    <a:pt x="942021" y="723326"/>
                  </a:lnTo>
                  <a:lnTo>
                    <a:pt x="919738" y="762778"/>
                  </a:lnTo>
                  <a:lnTo>
                    <a:pt x="894080" y="799895"/>
                  </a:lnTo>
                  <a:lnTo>
                    <a:pt x="865255" y="834469"/>
                  </a:lnTo>
                  <a:lnTo>
                    <a:pt x="833473" y="866289"/>
                  </a:lnTo>
                  <a:lnTo>
                    <a:pt x="798941" y="895148"/>
                  </a:lnTo>
                  <a:lnTo>
                    <a:pt x="761868" y="920837"/>
                  </a:lnTo>
                  <a:lnTo>
                    <a:pt x="722463" y="943146"/>
                  </a:lnTo>
                  <a:lnTo>
                    <a:pt x="680934" y="961868"/>
                  </a:lnTo>
                  <a:lnTo>
                    <a:pt x="637490" y="976792"/>
                  </a:lnTo>
                  <a:lnTo>
                    <a:pt x="592340" y="987711"/>
                  </a:lnTo>
                  <a:lnTo>
                    <a:pt x="545692" y="994416"/>
                  </a:lnTo>
                  <a:lnTo>
                    <a:pt x="497754" y="996697"/>
                  </a:lnTo>
                  <a:close/>
                </a:path>
              </a:pathLst>
            </a:custGeom>
            <a:solidFill>
              <a:srgbClr val="002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00318" y="1029967"/>
              <a:ext cx="995507" cy="9966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23628" y="1179003"/>
              <a:ext cx="591820" cy="591820"/>
            </a:xfrm>
            <a:custGeom>
              <a:avLst/>
              <a:gdLst/>
              <a:ahLst/>
              <a:cxnLst/>
              <a:rect l="l" t="t" r="r" b="b"/>
              <a:pathLst>
                <a:path w="591820" h="591819">
                  <a:moveTo>
                    <a:pt x="418299" y="333197"/>
                  </a:moveTo>
                  <a:lnTo>
                    <a:pt x="409409" y="280733"/>
                  </a:lnTo>
                  <a:lnTo>
                    <a:pt x="392125" y="255676"/>
                  </a:lnTo>
                  <a:lnTo>
                    <a:pt x="379984" y="261607"/>
                  </a:lnTo>
                  <a:lnTo>
                    <a:pt x="377431" y="268973"/>
                  </a:lnTo>
                  <a:lnTo>
                    <a:pt x="380428" y="275069"/>
                  </a:lnTo>
                  <a:lnTo>
                    <a:pt x="386207" y="288912"/>
                  </a:lnTo>
                  <a:lnTo>
                    <a:pt x="390359" y="303250"/>
                  </a:lnTo>
                  <a:lnTo>
                    <a:pt x="392861" y="318020"/>
                  </a:lnTo>
                  <a:lnTo>
                    <a:pt x="393700" y="333197"/>
                  </a:lnTo>
                  <a:lnTo>
                    <a:pt x="386778" y="375920"/>
                  </a:lnTo>
                  <a:lnTo>
                    <a:pt x="367538" y="413067"/>
                  </a:lnTo>
                  <a:lnTo>
                    <a:pt x="338226" y="442379"/>
                  </a:lnTo>
                  <a:lnTo>
                    <a:pt x="301078" y="461619"/>
                  </a:lnTo>
                  <a:lnTo>
                    <a:pt x="258356" y="468528"/>
                  </a:lnTo>
                  <a:lnTo>
                    <a:pt x="215620" y="461619"/>
                  </a:lnTo>
                  <a:lnTo>
                    <a:pt x="178485" y="442379"/>
                  </a:lnTo>
                  <a:lnTo>
                    <a:pt x="149174" y="413067"/>
                  </a:lnTo>
                  <a:lnTo>
                    <a:pt x="129933" y="375920"/>
                  </a:lnTo>
                  <a:lnTo>
                    <a:pt x="123024" y="333197"/>
                  </a:lnTo>
                  <a:lnTo>
                    <a:pt x="129933" y="290461"/>
                  </a:lnTo>
                  <a:lnTo>
                    <a:pt x="149174" y="253314"/>
                  </a:lnTo>
                  <a:lnTo>
                    <a:pt x="178485" y="224002"/>
                  </a:lnTo>
                  <a:lnTo>
                    <a:pt x="215620" y="204762"/>
                  </a:lnTo>
                  <a:lnTo>
                    <a:pt x="258356" y="197853"/>
                  </a:lnTo>
                  <a:lnTo>
                    <a:pt x="273532" y="198691"/>
                  </a:lnTo>
                  <a:lnTo>
                    <a:pt x="288302" y="201193"/>
                  </a:lnTo>
                  <a:lnTo>
                    <a:pt x="302628" y="205346"/>
                  </a:lnTo>
                  <a:lnTo>
                    <a:pt x="316458" y="211150"/>
                  </a:lnTo>
                  <a:lnTo>
                    <a:pt x="322529" y="214096"/>
                  </a:lnTo>
                  <a:lnTo>
                    <a:pt x="329933" y="211607"/>
                  </a:lnTo>
                  <a:lnTo>
                    <a:pt x="293814" y="177203"/>
                  </a:lnTo>
                  <a:lnTo>
                    <a:pt x="258356" y="173253"/>
                  </a:lnTo>
                  <a:lnTo>
                    <a:pt x="207860" y="181419"/>
                  </a:lnTo>
                  <a:lnTo>
                    <a:pt x="163957" y="204152"/>
                  </a:lnTo>
                  <a:lnTo>
                    <a:pt x="129324" y="238798"/>
                  </a:lnTo>
                  <a:lnTo>
                    <a:pt x="106591" y="282689"/>
                  </a:lnTo>
                  <a:lnTo>
                    <a:pt x="98425" y="333197"/>
                  </a:lnTo>
                  <a:lnTo>
                    <a:pt x="106591" y="383692"/>
                  </a:lnTo>
                  <a:lnTo>
                    <a:pt x="129324" y="427583"/>
                  </a:lnTo>
                  <a:lnTo>
                    <a:pt x="163957" y="462229"/>
                  </a:lnTo>
                  <a:lnTo>
                    <a:pt x="207860" y="484962"/>
                  </a:lnTo>
                  <a:lnTo>
                    <a:pt x="258356" y="493128"/>
                  </a:lnTo>
                  <a:lnTo>
                    <a:pt x="308864" y="484962"/>
                  </a:lnTo>
                  <a:lnTo>
                    <a:pt x="352755" y="462229"/>
                  </a:lnTo>
                  <a:lnTo>
                    <a:pt x="387400" y="427583"/>
                  </a:lnTo>
                  <a:lnTo>
                    <a:pt x="410133" y="383692"/>
                  </a:lnTo>
                  <a:lnTo>
                    <a:pt x="418299" y="333197"/>
                  </a:lnTo>
                  <a:close/>
                </a:path>
                <a:path w="591820" h="591819">
                  <a:moveTo>
                    <a:pt x="516724" y="333197"/>
                  </a:moveTo>
                  <a:lnTo>
                    <a:pt x="505802" y="258749"/>
                  </a:lnTo>
                  <a:lnTo>
                    <a:pt x="473811" y="190792"/>
                  </a:lnTo>
                  <a:lnTo>
                    <a:pt x="462368" y="183603"/>
                  </a:lnTo>
                  <a:lnTo>
                    <a:pt x="451104" y="191135"/>
                  </a:lnTo>
                  <a:lnTo>
                    <a:pt x="449554" y="198767"/>
                  </a:lnTo>
                  <a:lnTo>
                    <a:pt x="453313" y="204431"/>
                  </a:lnTo>
                  <a:lnTo>
                    <a:pt x="470090" y="234175"/>
                  </a:lnTo>
                  <a:lnTo>
                    <a:pt x="482244" y="265861"/>
                  </a:lnTo>
                  <a:lnTo>
                    <a:pt x="489623" y="299008"/>
                  </a:lnTo>
                  <a:lnTo>
                    <a:pt x="492125" y="333197"/>
                  </a:lnTo>
                  <a:lnTo>
                    <a:pt x="487362" y="380238"/>
                  </a:lnTo>
                  <a:lnTo>
                    <a:pt x="473722" y="424091"/>
                  </a:lnTo>
                  <a:lnTo>
                    <a:pt x="452145" y="463791"/>
                  </a:lnTo>
                  <a:lnTo>
                    <a:pt x="423570" y="498398"/>
                  </a:lnTo>
                  <a:lnTo>
                    <a:pt x="388962" y="526973"/>
                  </a:lnTo>
                  <a:lnTo>
                    <a:pt x="349262" y="548551"/>
                  </a:lnTo>
                  <a:lnTo>
                    <a:pt x="305409" y="562190"/>
                  </a:lnTo>
                  <a:lnTo>
                    <a:pt x="258356" y="566953"/>
                  </a:lnTo>
                  <a:lnTo>
                    <a:pt x="211315" y="562190"/>
                  </a:lnTo>
                  <a:lnTo>
                    <a:pt x="167462" y="548551"/>
                  </a:lnTo>
                  <a:lnTo>
                    <a:pt x="127762" y="526973"/>
                  </a:lnTo>
                  <a:lnTo>
                    <a:pt x="93141" y="498398"/>
                  </a:lnTo>
                  <a:lnTo>
                    <a:pt x="64579" y="463791"/>
                  </a:lnTo>
                  <a:lnTo>
                    <a:pt x="43002" y="424091"/>
                  </a:lnTo>
                  <a:lnTo>
                    <a:pt x="29362" y="380238"/>
                  </a:lnTo>
                  <a:lnTo>
                    <a:pt x="24599" y="333197"/>
                  </a:lnTo>
                  <a:lnTo>
                    <a:pt x="29362" y="286143"/>
                  </a:lnTo>
                  <a:lnTo>
                    <a:pt x="43002" y="242290"/>
                  </a:lnTo>
                  <a:lnTo>
                    <a:pt x="64579" y="202590"/>
                  </a:lnTo>
                  <a:lnTo>
                    <a:pt x="93141" y="167982"/>
                  </a:lnTo>
                  <a:lnTo>
                    <a:pt x="127762" y="139407"/>
                  </a:lnTo>
                  <a:lnTo>
                    <a:pt x="167462" y="117830"/>
                  </a:lnTo>
                  <a:lnTo>
                    <a:pt x="211315" y="104190"/>
                  </a:lnTo>
                  <a:lnTo>
                    <a:pt x="258356" y="99428"/>
                  </a:lnTo>
                  <a:lnTo>
                    <a:pt x="292544" y="101917"/>
                  </a:lnTo>
                  <a:lnTo>
                    <a:pt x="325704" y="109308"/>
                  </a:lnTo>
                  <a:lnTo>
                    <a:pt x="357378" y="121462"/>
                  </a:lnTo>
                  <a:lnTo>
                    <a:pt x="387121" y="138239"/>
                  </a:lnTo>
                  <a:lnTo>
                    <a:pt x="392760" y="141973"/>
                  </a:lnTo>
                  <a:lnTo>
                    <a:pt x="400405" y="140500"/>
                  </a:lnTo>
                  <a:lnTo>
                    <a:pt x="367817" y="99187"/>
                  </a:lnTo>
                  <a:lnTo>
                    <a:pt x="296151" y="77584"/>
                  </a:lnTo>
                  <a:lnTo>
                    <a:pt x="258356" y="74828"/>
                  </a:lnTo>
                  <a:lnTo>
                    <a:pt x="211975" y="78994"/>
                  </a:lnTo>
                  <a:lnTo>
                    <a:pt x="168300" y="91020"/>
                  </a:lnTo>
                  <a:lnTo>
                    <a:pt x="128054" y="110147"/>
                  </a:lnTo>
                  <a:lnTo>
                    <a:pt x="91986" y="135661"/>
                  </a:lnTo>
                  <a:lnTo>
                    <a:pt x="60833" y="166814"/>
                  </a:lnTo>
                  <a:lnTo>
                    <a:pt x="35318" y="202882"/>
                  </a:lnTo>
                  <a:lnTo>
                    <a:pt x="16179" y="243128"/>
                  </a:lnTo>
                  <a:lnTo>
                    <a:pt x="4165" y="286804"/>
                  </a:lnTo>
                  <a:lnTo>
                    <a:pt x="0" y="333197"/>
                  </a:lnTo>
                  <a:lnTo>
                    <a:pt x="4165" y="379577"/>
                  </a:lnTo>
                  <a:lnTo>
                    <a:pt x="16179" y="423252"/>
                  </a:lnTo>
                  <a:lnTo>
                    <a:pt x="35318" y="463499"/>
                  </a:lnTo>
                  <a:lnTo>
                    <a:pt x="60833" y="499567"/>
                  </a:lnTo>
                  <a:lnTo>
                    <a:pt x="91986" y="530720"/>
                  </a:lnTo>
                  <a:lnTo>
                    <a:pt x="128054" y="556234"/>
                  </a:lnTo>
                  <a:lnTo>
                    <a:pt x="168300" y="575373"/>
                  </a:lnTo>
                  <a:lnTo>
                    <a:pt x="211975" y="587387"/>
                  </a:lnTo>
                  <a:lnTo>
                    <a:pt x="258356" y="591553"/>
                  </a:lnTo>
                  <a:lnTo>
                    <a:pt x="304749" y="587387"/>
                  </a:lnTo>
                  <a:lnTo>
                    <a:pt x="348424" y="575373"/>
                  </a:lnTo>
                  <a:lnTo>
                    <a:pt x="388658" y="556234"/>
                  </a:lnTo>
                  <a:lnTo>
                    <a:pt x="424726" y="530720"/>
                  </a:lnTo>
                  <a:lnTo>
                    <a:pt x="455891" y="499567"/>
                  </a:lnTo>
                  <a:lnTo>
                    <a:pt x="481406" y="463499"/>
                  </a:lnTo>
                  <a:lnTo>
                    <a:pt x="500532" y="423252"/>
                  </a:lnTo>
                  <a:lnTo>
                    <a:pt x="512559" y="379577"/>
                  </a:lnTo>
                  <a:lnTo>
                    <a:pt x="516724" y="333197"/>
                  </a:lnTo>
                  <a:close/>
                </a:path>
                <a:path w="591820" h="591819">
                  <a:moveTo>
                    <a:pt x="591502" y="82804"/>
                  </a:moveTo>
                  <a:lnTo>
                    <a:pt x="587717" y="73596"/>
                  </a:lnTo>
                  <a:lnTo>
                    <a:pt x="583209" y="70599"/>
                  </a:lnTo>
                  <a:lnTo>
                    <a:pt x="548538" y="70599"/>
                  </a:lnTo>
                  <a:lnTo>
                    <a:pt x="548538" y="95224"/>
                  </a:lnTo>
                  <a:lnTo>
                    <a:pt x="503555" y="140208"/>
                  </a:lnTo>
                  <a:lnTo>
                    <a:pt x="451345" y="140208"/>
                  </a:lnTo>
                  <a:lnTo>
                    <a:pt x="451345" y="88011"/>
                  </a:lnTo>
                  <a:lnTo>
                    <a:pt x="496354" y="43014"/>
                  </a:lnTo>
                  <a:lnTo>
                    <a:pt x="496354" y="89712"/>
                  </a:lnTo>
                  <a:lnTo>
                    <a:pt x="501865" y="95224"/>
                  </a:lnTo>
                  <a:lnTo>
                    <a:pt x="548538" y="95224"/>
                  </a:lnTo>
                  <a:lnTo>
                    <a:pt x="548538" y="70599"/>
                  </a:lnTo>
                  <a:lnTo>
                    <a:pt x="520954" y="70599"/>
                  </a:lnTo>
                  <a:lnTo>
                    <a:pt x="520954" y="43014"/>
                  </a:lnTo>
                  <a:lnTo>
                    <a:pt x="520954" y="8343"/>
                  </a:lnTo>
                  <a:lnTo>
                    <a:pt x="517956" y="3835"/>
                  </a:lnTo>
                  <a:lnTo>
                    <a:pt x="513359" y="1943"/>
                  </a:lnTo>
                  <a:lnTo>
                    <a:pt x="508774" y="0"/>
                  </a:lnTo>
                  <a:lnTo>
                    <a:pt x="503491" y="1079"/>
                  </a:lnTo>
                  <a:lnTo>
                    <a:pt x="428015" y="76517"/>
                  </a:lnTo>
                  <a:lnTo>
                    <a:pt x="426745" y="79654"/>
                  </a:lnTo>
                  <a:lnTo>
                    <a:pt x="426745" y="147408"/>
                  </a:lnTo>
                  <a:lnTo>
                    <a:pt x="295275" y="278904"/>
                  </a:lnTo>
                  <a:lnTo>
                    <a:pt x="295275" y="327507"/>
                  </a:lnTo>
                  <a:lnTo>
                    <a:pt x="295275" y="333197"/>
                  </a:lnTo>
                  <a:lnTo>
                    <a:pt x="292366" y="347548"/>
                  </a:lnTo>
                  <a:lnTo>
                    <a:pt x="284441" y="359283"/>
                  </a:lnTo>
                  <a:lnTo>
                    <a:pt x="272707" y="367195"/>
                  </a:lnTo>
                  <a:lnTo>
                    <a:pt x="258356" y="370103"/>
                  </a:lnTo>
                  <a:lnTo>
                    <a:pt x="244005" y="367195"/>
                  </a:lnTo>
                  <a:lnTo>
                    <a:pt x="232270" y="359283"/>
                  </a:lnTo>
                  <a:lnTo>
                    <a:pt x="224358" y="347548"/>
                  </a:lnTo>
                  <a:lnTo>
                    <a:pt x="221449" y="333197"/>
                  </a:lnTo>
                  <a:lnTo>
                    <a:pt x="224358" y="318833"/>
                  </a:lnTo>
                  <a:lnTo>
                    <a:pt x="232270" y="307111"/>
                  </a:lnTo>
                  <a:lnTo>
                    <a:pt x="244005" y="299186"/>
                  </a:lnTo>
                  <a:lnTo>
                    <a:pt x="258356" y="296278"/>
                  </a:lnTo>
                  <a:lnTo>
                    <a:pt x="264045" y="296278"/>
                  </a:lnTo>
                  <a:lnTo>
                    <a:pt x="269354" y="297688"/>
                  </a:lnTo>
                  <a:lnTo>
                    <a:pt x="274180" y="299974"/>
                  </a:lnTo>
                  <a:lnTo>
                    <a:pt x="244881" y="329272"/>
                  </a:lnTo>
                  <a:lnTo>
                    <a:pt x="244881" y="337083"/>
                  </a:lnTo>
                  <a:lnTo>
                    <a:pt x="252056" y="344284"/>
                  </a:lnTo>
                  <a:lnTo>
                    <a:pt x="255206" y="345490"/>
                  </a:lnTo>
                  <a:lnTo>
                    <a:pt x="261505" y="345490"/>
                  </a:lnTo>
                  <a:lnTo>
                    <a:pt x="264655" y="344284"/>
                  </a:lnTo>
                  <a:lnTo>
                    <a:pt x="267068" y="341896"/>
                  </a:lnTo>
                  <a:lnTo>
                    <a:pt x="291579" y="317398"/>
                  </a:lnTo>
                  <a:lnTo>
                    <a:pt x="293865" y="322186"/>
                  </a:lnTo>
                  <a:lnTo>
                    <a:pt x="295275" y="327507"/>
                  </a:lnTo>
                  <a:lnTo>
                    <a:pt x="295275" y="278904"/>
                  </a:lnTo>
                  <a:lnTo>
                    <a:pt x="292239" y="281940"/>
                  </a:lnTo>
                  <a:lnTo>
                    <a:pt x="284594" y="277596"/>
                  </a:lnTo>
                  <a:lnTo>
                    <a:pt x="276339" y="274383"/>
                  </a:lnTo>
                  <a:lnTo>
                    <a:pt x="267563" y="272364"/>
                  </a:lnTo>
                  <a:lnTo>
                    <a:pt x="258356" y="271678"/>
                  </a:lnTo>
                  <a:lnTo>
                    <a:pt x="234442" y="276517"/>
                  </a:lnTo>
                  <a:lnTo>
                    <a:pt x="214884" y="289712"/>
                  </a:lnTo>
                  <a:lnTo>
                    <a:pt x="201688" y="309270"/>
                  </a:lnTo>
                  <a:lnTo>
                    <a:pt x="196850" y="333197"/>
                  </a:lnTo>
                  <a:lnTo>
                    <a:pt x="201688" y="357111"/>
                  </a:lnTo>
                  <a:lnTo>
                    <a:pt x="214884" y="376669"/>
                  </a:lnTo>
                  <a:lnTo>
                    <a:pt x="234442" y="389864"/>
                  </a:lnTo>
                  <a:lnTo>
                    <a:pt x="258356" y="394703"/>
                  </a:lnTo>
                  <a:lnTo>
                    <a:pt x="282270" y="389864"/>
                  </a:lnTo>
                  <a:lnTo>
                    <a:pt x="301828" y="376669"/>
                  </a:lnTo>
                  <a:lnTo>
                    <a:pt x="306260" y="370103"/>
                  </a:lnTo>
                  <a:lnTo>
                    <a:pt x="315036" y="357111"/>
                  </a:lnTo>
                  <a:lnTo>
                    <a:pt x="319874" y="333197"/>
                  </a:lnTo>
                  <a:lnTo>
                    <a:pt x="319176" y="323977"/>
                  </a:lnTo>
                  <a:lnTo>
                    <a:pt x="317665" y="317398"/>
                  </a:lnTo>
                  <a:lnTo>
                    <a:pt x="317157" y="315201"/>
                  </a:lnTo>
                  <a:lnTo>
                    <a:pt x="313944" y="306946"/>
                  </a:lnTo>
                  <a:lnTo>
                    <a:pt x="309613" y="299313"/>
                  </a:lnTo>
                  <a:lnTo>
                    <a:pt x="312635" y="296278"/>
                  </a:lnTo>
                  <a:lnTo>
                    <a:pt x="326986" y="281940"/>
                  </a:lnTo>
                  <a:lnTo>
                    <a:pt x="444106" y="164782"/>
                  </a:lnTo>
                  <a:lnTo>
                    <a:pt x="511898" y="164782"/>
                  </a:lnTo>
                  <a:lnTo>
                    <a:pt x="515023" y="163487"/>
                  </a:lnTo>
                  <a:lnTo>
                    <a:pt x="517334" y="161188"/>
                  </a:lnTo>
                  <a:lnTo>
                    <a:pt x="538327" y="140208"/>
                  </a:lnTo>
                  <a:lnTo>
                    <a:pt x="590448" y="88087"/>
                  </a:lnTo>
                  <a:lnTo>
                    <a:pt x="591502" y="82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410468" y="5519886"/>
            <a:ext cx="4921250" cy="2245360"/>
            <a:chOff x="8410468" y="5519886"/>
            <a:chExt cx="4921250" cy="2245360"/>
          </a:xfrm>
        </p:grpSpPr>
        <p:sp>
          <p:nvSpPr>
            <p:cNvPr id="29" name="object 29"/>
            <p:cNvSpPr/>
            <p:nvPr/>
          </p:nvSpPr>
          <p:spPr>
            <a:xfrm>
              <a:off x="8410468" y="5950955"/>
              <a:ext cx="4631055" cy="1814195"/>
            </a:xfrm>
            <a:custGeom>
              <a:avLst/>
              <a:gdLst/>
              <a:ahLst/>
              <a:cxnLst/>
              <a:rect l="l" t="t" r="r" b="b"/>
              <a:pathLst>
                <a:path w="4631055" h="1814195">
                  <a:moveTo>
                    <a:pt x="0" y="1814189"/>
                  </a:moveTo>
                  <a:lnTo>
                    <a:pt x="39649" y="1814189"/>
                  </a:lnTo>
                  <a:lnTo>
                    <a:pt x="42102" y="1765479"/>
                  </a:lnTo>
                  <a:lnTo>
                    <a:pt x="49305" y="1718186"/>
                  </a:lnTo>
                  <a:lnTo>
                    <a:pt x="61019" y="1672546"/>
                  </a:lnTo>
                  <a:lnTo>
                    <a:pt x="77006" y="1628799"/>
                  </a:lnTo>
                  <a:lnTo>
                    <a:pt x="97027" y="1587183"/>
                  </a:lnTo>
                  <a:lnTo>
                    <a:pt x="120844" y="1547935"/>
                  </a:lnTo>
                  <a:lnTo>
                    <a:pt x="148220" y="1511295"/>
                  </a:lnTo>
                  <a:lnTo>
                    <a:pt x="178916" y="1477500"/>
                  </a:lnTo>
                  <a:lnTo>
                    <a:pt x="212694" y="1446788"/>
                  </a:lnTo>
                  <a:lnTo>
                    <a:pt x="249317" y="1419399"/>
                  </a:lnTo>
                  <a:lnTo>
                    <a:pt x="288545" y="1395569"/>
                  </a:lnTo>
                  <a:lnTo>
                    <a:pt x="330140" y="1375538"/>
                  </a:lnTo>
                  <a:lnTo>
                    <a:pt x="373866" y="1359544"/>
                  </a:lnTo>
                  <a:lnTo>
                    <a:pt x="419482" y="1347824"/>
                  </a:lnTo>
                  <a:lnTo>
                    <a:pt x="466753" y="1340618"/>
                  </a:lnTo>
                  <a:lnTo>
                    <a:pt x="515438" y="1338163"/>
                  </a:lnTo>
                  <a:lnTo>
                    <a:pt x="3962268" y="1338163"/>
                  </a:lnTo>
                  <a:lnTo>
                    <a:pt x="4010113" y="1336479"/>
                  </a:lnTo>
                  <a:lnTo>
                    <a:pt x="4057036" y="1331506"/>
                  </a:lnTo>
                  <a:lnTo>
                    <a:pt x="4102926" y="1323356"/>
                  </a:lnTo>
                  <a:lnTo>
                    <a:pt x="4147670" y="1312144"/>
                  </a:lnTo>
                  <a:lnTo>
                    <a:pt x="4191156" y="1297984"/>
                  </a:lnTo>
                  <a:lnTo>
                    <a:pt x="4233273" y="1280990"/>
                  </a:lnTo>
                  <a:lnTo>
                    <a:pt x="4273907" y="1261276"/>
                  </a:lnTo>
                  <a:lnTo>
                    <a:pt x="4312947" y="1238957"/>
                  </a:lnTo>
                  <a:lnTo>
                    <a:pt x="4350280" y="1214146"/>
                  </a:lnTo>
                  <a:lnTo>
                    <a:pt x="4385796" y="1186958"/>
                  </a:lnTo>
                  <a:lnTo>
                    <a:pt x="4419380" y="1157506"/>
                  </a:lnTo>
                  <a:lnTo>
                    <a:pt x="4450923" y="1125905"/>
                  </a:lnTo>
                  <a:lnTo>
                    <a:pt x="4480310" y="1092269"/>
                  </a:lnTo>
                  <a:lnTo>
                    <a:pt x="4507431" y="1056712"/>
                  </a:lnTo>
                  <a:lnTo>
                    <a:pt x="4532173" y="1019348"/>
                  </a:lnTo>
                  <a:lnTo>
                    <a:pt x="4554424" y="980291"/>
                  </a:lnTo>
                  <a:lnTo>
                    <a:pt x="4574072" y="939656"/>
                  </a:lnTo>
                  <a:lnTo>
                    <a:pt x="4591004" y="897556"/>
                  </a:lnTo>
                  <a:lnTo>
                    <a:pt x="4605110" y="854105"/>
                  </a:lnTo>
                  <a:lnTo>
                    <a:pt x="4616276" y="809418"/>
                  </a:lnTo>
                  <a:lnTo>
                    <a:pt x="4624390" y="763609"/>
                  </a:lnTo>
                  <a:lnTo>
                    <a:pt x="4629341" y="716792"/>
                  </a:lnTo>
                  <a:lnTo>
                    <a:pt x="4631016" y="669081"/>
                  </a:lnTo>
                  <a:lnTo>
                    <a:pt x="4629334" y="621212"/>
                  </a:lnTo>
                  <a:lnTo>
                    <a:pt x="4624363" y="574265"/>
                  </a:lnTo>
                  <a:lnTo>
                    <a:pt x="4616217" y="528353"/>
                  </a:lnTo>
                  <a:lnTo>
                    <a:pt x="4605011" y="483586"/>
                  </a:lnTo>
                  <a:lnTo>
                    <a:pt x="4590858" y="440078"/>
                  </a:lnTo>
                  <a:lnTo>
                    <a:pt x="4573872" y="397941"/>
                  </a:lnTo>
                  <a:lnTo>
                    <a:pt x="4554168" y="357287"/>
                  </a:lnTo>
                  <a:lnTo>
                    <a:pt x="4531860" y="318227"/>
                  </a:lnTo>
                  <a:lnTo>
                    <a:pt x="4507061" y="280875"/>
                  </a:lnTo>
                  <a:lnTo>
                    <a:pt x="4479887" y="245342"/>
                  </a:lnTo>
                  <a:lnTo>
                    <a:pt x="4450449" y="211741"/>
                  </a:lnTo>
                  <a:lnTo>
                    <a:pt x="4418864" y="180183"/>
                  </a:lnTo>
                  <a:lnTo>
                    <a:pt x="4385245" y="150781"/>
                  </a:lnTo>
                  <a:lnTo>
                    <a:pt x="4349705" y="123646"/>
                  </a:lnTo>
                  <a:lnTo>
                    <a:pt x="4312360" y="98892"/>
                  </a:lnTo>
                  <a:lnTo>
                    <a:pt x="4273323" y="76630"/>
                  </a:lnTo>
                  <a:lnTo>
                    <a:pt x="4232707" y="56972"/>
                  </a:lnTo>
                  <a:lnTo>
                    <a:pt x="4190628" y="40031"/>
                  </a:lnTo>
                  <a:lnTo>
                    <a:pt x="4147200" y="25919"/>
                  </a:lnTo>
                  <a:lnTo>
                    <a:pt x="4102535" y="14747"/>
                  </a:lnTo>
                  <a:lnTo>
                    <a:pt x="4056749" y="6629"/>
                  </a:lnTo>
                  <a:lnTo>
                    <a:pt x="4009955" y="1676"/>
                  </a:lnTo>
                  <a:lnTo>
                    <a:pt x="3962268" y="0"/>
                  </a:lnTo>
                  <a:lnTo>
                    <a:pt x="925146" y="0"/>
                  </a:lnTo>
                  <a:lnTo>
                    <a:pt x="877491" y="1202"/>
                  </a:lnTo>
                  <a:lnTo>
                    <a:pt x="830467" y="4772"/>
                  </a:lnTo>
                  <a:lnTo>
                    <a:pt x="784133" y="10652"/>
                  </a:lnTo>
                  <a:lnTo>
                    <a:pt x="738544" y="18783"/>
                  </a:lnTo>
                  <a:lnTo>
                    <a:pt x="693760" y="29107"/>
                  </a:lnTo>
                  <a:lnTo>
                    <a:pt x="649839" y="41568"/>
                  </a:lnTo>
                  <a:lnTo>
                    <a:pt x="606837" y="56106"/>
                  </a:lnTo>
                  <a:lnTo>
                    <a:pt x="564814" y="72664"/>
                  </a:lnTo>
                  <a:lnTo>
                    <a:pt x="523826" y="91184"/>
                  </a:lnTo>
                  <a:lnTo>
                    <a:pt x="483931" y="111609"/>
                  </a:lnTo>
                  <a:lnTo>
                    <a:pt x="445188" y="133879"/>
                  </a:lnTo>
                  <a:lnTo>
                    <a:pt x="407655" y="157939"/>
                  </a:lnTo>
                  <a:lnTo>
                    <a:pt x="371388" y="183729"/>
                  </a:lnTo>
                  <a:lnTo>
                    <a:pt x="336447" y="211192"/>
                  </a:lnTo>
                  <a:lnTo>
                    <a:pt x="302888" y="240270"/>
                  </a:lnTo>
                  <a:lnTo>
                    <a:pt x="270770" y="270905"/>
                  </a:lnTo>
                  <a:lnTo>
                    <a:pt x="240150" y="303039"/>
                  </a:lnTo>
                  <a:lnTo>
                    <a:pt x="211087" y="336614"/>
                  </a:lnTo>
                  <a:lnTo>
                    <a:pt x="183638" y="371573"/>
                  </a:lnTo>
                  <a:lnTo>
                    <a:pt x="157860" y="407858"/>
                  </a:lnTo>
                  <a:lnTo>
                    <a:pt x="133813" y="445410"/>
                  </a:lnTo>
                  <a:lnTo>
                    <a:pt x="111553" y="484172"/>
                  </a:lnTo>
                  <a:lnTo>
                    <a:pt x="91139" y="524087"/>
                  </a:lnTo>
                  <a:lnTo>
                    <a:pt x="72628" y="565095"/>
                  </a:lnTo>
                  <a:lnTo>
                    <a:pt x="56078" y="607140"/>
                  </a:lnTo>
                  <a:lnTo>
                    <a:pt x="41547" y="650162"/>
                  </a:lnTo>
                  <a:lnTo>
                    <a:pt x="29093" y="694106"/>
                  </a:lnTo>
                  <a:lnTo>
                    <a:pt x="18773" y="738912"/>
                  </a:lnTo>
                  <a:lnTo>
                    <a:pt x="10647" y="784523"/>
                  </a:lnTo>
                  <a:lnTo>
                    <a:pt x="4770" y="830881"/>
                  </a:lnTo>
                  <a:lnTo>
                    <a:pt x="1202" y="877928"/>
                  </a:lnTo>
                  <a:lnTo>
                    <a:pt x="0" y="925606"/>
                  </a:lnTo>
                  <a:lnTo>
                    <a:pt x="0" y="1814189"/>
                  </a:lnTo>
                  <a:close/>
                </a:path>
              </a:pathLst>
            </a:custGeom>
            <a:solidFill>
              <a:srgbClr val="DEE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367449" y="5519887"/>
              <a:ext cx="964565" cy="968375"/>
            </a:xfrm>
            <a:custGeom>
              <a:avLst/>
              <a:gdLst/>
              <a:ahLst/>
              <a:cxnLst/>
              <a:rect l="l" t="t" r="r" b="b"/>
              <a:pathLst>
                <a:path w="964565" h="968375">
                  <a:moveTo>
                    <a:pt x="483719" y="967920"/>
                  </a:moveTo>
                  <a:lnTo>
                    <a:pt x="530305" y="965704"/>
                  </a:lnTo>
                  <a:lnTo>
                    <a:pt x="575638" y="959194"/>
                  </a:lnTo>
                  <a:lnTo>
                    <a:pt x="619515" y="948590"/>
                  </a:lnTo>
                  <a:lnTo>
                    <a:pt x="661734" y="934096"/>
                  </a:lnTo>
                  <a:lnTo>
                    <a:pt x="702092" y="915915"/>
                  </a:lnTo>
                  <a:lnTo>
                    <a:pt x="740386" y="894250"/>
                  </a:lnTo>
                  <a:lnTo>
                    <a:pt x="776414" y="869303"/>
                  </a:lnTo>
                  <a:lnTo>
                    <a:pt x="809972" y="841277"/>
                  </a:lnTo>
                  <a:lnTo>
                    <a:pt x="840858" y="810375"/>
                  </a:lnTo>
                  <a:lnTo>
                    <a:pt x="868870" y="776800"/>
                  </a:lnTo>
                  <a:lnTo>
                    <a:pt x="893805" y="740755"/>
                  </a:lnTo>
                  <a:lnTo>
                    <a:pt x="915459" y="702442"/>
                  </a:lnTo>
                  <a:lnTo>
                    <a:pt x="933631" y="662064"/>
                  </a:lnTo>
                  <a:lnTo>
                    <a:pt x="948117" y="619824"/>
                  </a:lnTo>
                  <a:lnTo>
                    <a:pt x="958716" y="575925"/>
                  </a:lnTo>
                  <a:lnTo>
                    <a:pt x="964014" y="539000"/>
                  </a:lnTo>
                  <a:lnTo>
                    <a:pt x="964014" y="428920"/>
                  </a:lnTo>
                  <a:lnTo>
                    <a:pt x="948117" y="348095"/>
                  </a:lnTo>
                  <a:lnTo>
                    <a:pt x="933631" y="305855"/>
                  </a:lnTo>
                  <a:lnTo>
                    <a:pt x="915459" y="265477"/>
                  </a:lnTo>
                  <a:lnTo>
                    <a:pt x="893805" y="227164"/>
                  </a:lnTo>
                  <a:lnTo>
                    <a:pt x="868870" y="191119"/>
                  </a:lnTo>
                  <a:lnTo>
                    <a:pt x="840858" y="157544"/>
                  </a:lnTo>
                  <a:lnTo>
                    <a:pt x="809972" y="126642"/>
                  </a:lnTo>
                  <a:lnTo>
                    <a:pt x="776414" y="98616"/>
                  </a:lnTo>
                  <a:lnTo>
                    <a:pt x="740386" y="73670"/>
                  </a:lnTo>
                  <a:lnTo>
                    <a:pt x="702092" y="52004"/>
                  </a:lnTo>
                  <a:lnTo>
                    <a:pt x="661734" y="33823"/>
                  </a:lnTo>
                  <a:lnTo>
                    <a:pt x="619515" y="19330"/>
                  </a:lnTo>
                  <a:lnTo>
                    <a:pt x="575638" y="8726"/>
                  </a:lnTo>
                  <a:lnTo>
                    <a:pt x="530305" y="2215"/>
                  </a:lnTo>
                  <a:lnTo>
                    <a:pt x="483719" y="0"/>
                  </a:lnTo>
                  <a:lnTo>
                    <a:pt x="437133" y="2215"/>
                  </a:lnTo>
                  <a:lnTo>
                    <a:pt x="391799" y="8726"/>
                  </a:lnTo>
                  <a:lnTo>
                    <a:pt x="347922" y="19330"/>
                  </a:lnTo>
                  <a:lnTo>
                    <a:pt x="305703" y="33823"/>
                  </a:lnTo>
                  <a:lnTo>
                    <a:pt x="265345" y="52004"/>
                  </a:lnTo>
                  <a:lnTo>
                    <a:pt x="227051" y="73670"/>
                  </a:lnTo>
                  <a:lnTo>
                    <a:pt x="191024" y="98616"/>
                  </a:lnTo>
                  <a:lnTo>
                    <a:pt x="157466" y="126642"/>
                  </a:lnTo>
                  <a:lnTo>
                    <a:pt x="126579" y="157544"/>
                  </a:lnTo>
                  <a:lnTo>
                    <a:pt x="98567" y="191119"/>
                  </a:lnTo>
                  <a:lnTo>
                    <a:pt x="73633" y="227164"/>
                  </a:lnTo>
                  <a:lnTo>
                    <a:pt x="51978" y="265477"/>
                  </a:lnTo>
                  <a:lnTo>
                    <a:pt x="33806" y="305855"/>
                  </a:lnTo>
                  <a:lnTo>
                    <a:pt x="19320" y="348095"/>
                  </a:lnTo>
                  <a:lnTo>
                    <a:pt x="8721" y="391995"/>
                  </a:lnTo>
                  <a:lnTo>
                    <a:pt x="2214" y="437350"/>
                  </a:lnTo>
                  <a:lnTo>
                    <a:pt x="0" y="483960"/>
                  </a:lnTo>
                  <a:lnTo>
                    <a:pt x="2214" y="530569"/>
                  </a:lnTo>
                  <a:lnTo>
                    <a:pt x="8721" y="575925"/>
                  </a:lnTo>
                  <a:lnTo>
                    <a:pt x="19320" y="619824"/>
                  </a:lnTo>
                  <a:lnTo>
                    <a:pt x="33806" y="662064"/>
                  </a:lnTo>
                  <a:lnTo>
                    <a:pt x="51978" y="702442"/>
                  </a:lnTo>
                  <a:lnTo>
                    <a:pt x="73633" y="740755"/>
                  </a:lnTo>
                  <a:lnTo>
                    <a:pt x="98567" y="776800"/>
                  </a:lnTo>
                  <a:lnTo>
                    <a:pt x="126579" y="810375"/>
                  </a:lnTo>
                  <a:lnTo>
                    <a:pt x="157466" y="841277"/>
                  </a:lnTo>
                  <a:lnTo>
                    <a:pt x="191024" y="869303"/>
                  </a:lnTo>
                  <a:lnTo>
                    <a:pt x="227051" y="894250"/>
                  </a:lnTo>
                  <a:lnTo>
                    <a:pt x="265345" y="915915"/>
                  </a:lnTo>
                  <a:lnTo>
                    <a:pt x="305703" y="934096"/>
                  </a:lnTo>
                  <a:lnTo>
                    <a:pt x="347922" y="948590"/>
                  </a:lnTo>
                  <a:lnTo>
                    <a:pt x="391799" y="959194"/>
                  </a:lnTo>
                  <a:lnTo>
                    <a:pt x="437133" y="965704"/>
                  </a:lnTo>
                  <a:lnTo>
                    <a:pt x="483719" y="967920"/>
                  </a:lnTo>
                  <a:close/>
                </a:path>
              </a:pathLst>
            </a:custGeom>
            <a:solidFill>
              <a:srgbClr val="29B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367449" y="5519886"/>
              <a:ext cx="964014" cy="9679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054542" y="4281975"/>
            <a:ext cx="485775" cy="447675"/>
            <a:chOff x="3054542" y="4281975"/>
            <a:chExt cx="485775" cy="447675"/>
          </a:xfrm>
        </p:grpSpPr>
        <p:sp>
          <p:nvSpPr>
            <p:cNvPr id="33" name="object 33"/>
            <p:cNvSpPr/>
            <p:nvPr/>
          </p:nvSpPr>
          <p:spPr>
            <a:xfrm>
              <a:off x="3054542" y="4281975"/>
              <a:ext cx="485775" cy="447675"/>
            </a:xfrm>
            <a:custGeom>
              <a:avLst/>
              <a:gdLst/>
              <a:ahLst/>
              <a:cxnLst/>
              <a:rect l="l" t="t" r="r" b="b"/>
              <a:pathLst>
                <a:path w="485775" h="447675">
                  <a:moveTo>
                    <a:pt x="435051" y="447675"/>
                  </a:moveTo>
                  <a:lnTo>
                    <a:pt x="50587" y="447675"/>
                  </a:lnTo>
                  <a:lnTo>
                    <a:pt x="30911" y="443669"/>
                  </a:lnTo>
                  <a:lnTo>
                    <a:pt x="14829" y="432754"/>
                  </a:lnTo>
                  <a:lnTo>
                    <a:pt x="3980" y="416581"/>
                  </a:lnTo>
                  <a:lnTo>
                    <a:pt x="0" y="396803"/>
                  </a:lnTo>
                  <a:lnTo>
                    <a:pt x="0" y="91569"/>
                  </a:lnTo>
                  <a:lnTo>
                    <a:pt x="3980" y="71791"/>
                  </a:lnTo>
                  <a:lnTo>
                    <a:pt x="14829" y="55618"/>
                  </a:lnTo>
                  <a:lnTo>
                    <a:pt x="30911" y="44703"/>
                  </a:lnTo>
                  <a:lnTo>
                    <a:pt x="50587" y="40697"/>
                  </a:lnTo>
                  <a:lnTo>
                    <a:pt x="80939" y="40697"/>
                  </a:lnTo>
                  <a:lnTo>
                    <a:pt x="80939" y="4558"/>
                  </a:lnTo>
                  <a:lnTo>
                    <a:pt x="85472" y="0"/>
                  </a:lnTo>
                  <a:lnTo>
                    <a:pt x="137112" y="0"/>
                  </a:lnTo>
                  <a:lnTo>
                    <a:pt x="141644" y="4558"/>
                  </a:lnTo>
                  <a:lnTo>
                    <a:pt x="141644" y="20348"/>
                  </a:lnTo>
                  <a:lnTo>
                    <a:pt x="101174" y="20348"/>
                  </a:lnTo>
                  <a:lnTo>
                    <a:pt x="101174" y="61046"/>
                  </a:lnTo>
                  <a:lnTo>
                    <a:pt x="50587" y="61046"/>
                  </a:lnTo>
                  <a:lnTo>
                    <a:pt x="38785" y="63449"/>
                  </a:lnTo>
                  <a:lnTo>
                    <a:pt x="29135" y="69997"/>
                  </a:lnTo>
                  <a:lnTo>
                    <a:pt x="22624" y="79701"/>
                  </a:lnTo>
                  <a:lnTo>
                    <a:pt x="20234" y="91569"/>
                  </a:lnTo>
                  <a:lnTo>
                    <a:pt x="20234" y="122337"/>
                  </a:lnTo>
                  <a:lnTo>
                    <a:pt x="485639" y="122337"/>
                  </a:lnTo>
                  <a:lnTo>
                    <a:pt x="485639" y="142686"/>
                  </a:lnTo>
                  <a:lnTo>
                    <a:pt x="20234" y="142686"/>
                  </a:lnTo>
                  <a:lnTo>
                    <a:pt x="20234" y="396803"/>
                  </a:lnTo>
                  <a:lnTo>
                    <a:pt x="22624" y="408671"/>
                  </a:lnTo>
                  <a:lnTo>
                    <a:pt x="29135" y="418375"/>
                  </a:lnTo>
                  <a:lnTo>
                    <a:pt x="38785" y="424923"/>
                  </a:lnTo>
                  <a:lnTo>
                    <a:pt x="50587" y="427326"/>
                  </a:lnTo>
                  <a:lnTo>
                    <a:pt x="474450" y="427326"/>
                  </a:lnTo>
                  <a:lnTo>
                    <a:pt x="470809" y="432754"/>
                  </a:lnTo>
                  <a:lnTo>
                    <a:pt x="454728" y="443669"/>
                  </a:lnTo>
                  <a:lnTo>
                    <a:pt x="435051" y="447675"/>
                  </a:lnTo>
                  <a:close/>
                </a:path>
                <a:path w="485775" h="447675">
                  <a:moveTo>
                    <a:pt x="364229" y="40697"/>
                  </a:moveTo>
                  <a:lnTo>
                    <a:pt x="343994" y="40697"/>
                  </a:lnTo>
                  <a:lnTo>
                    <a:pt x="343994" y="4558"/>
                  </a:lnTo>
                  <a:lnTo>
                    <a:pt x="348527" y="0"/>
                  </a:lnTo>
                  <a:lnTo>
                    <a:pt x="400166" y="0"/>
                  </a:lnTo>
                  <a:lnTo>
                    <a:pt x="404699" y="4558"/>
                  </a:lnTo>
                  <a:lnTo>
                    <a:pt x="404699" y="20348"/>
                  </a:lnTo>
                  <a:lnTo>
                    <a:pt x="364229" y="20348"/>
                  </a:lnTo>
                  <a:lnTo>
                    <a:pt x="364229" y="40697"/>
                  </a:lnTo>
                  <a:close/>
                </a:path>
                <a:path w="485775" h="447675">
                  <a:moveTo>
                    <a:pt x="141644" y="81395"/>
                  </a:moveTo>
                  <a:lnTo>
                    <a:pt x="121409" y="81395"/>
                  </a:lnTo>
                  <a:lnTo>
                    <a:pt x="121409" y="20348"/>
                  </a:lnTo>
                  <a:lnTo>
                    <a:pt x="141644" y="20348"/>
                  </a:lnTo>
                  <a:lnTo>
                    <a:pt x="141644" y="40697"/>
                  </a:lnTo>
                  <a:lnTo>
                    <a:pt x="364229" y="40697"/>
                  </a:lnTo>
                  <a:lnTo>
                    <a:pt x="364229" y="61046"/>
                  </a:lnTo>
                  <a:lnTo>
                    <a:pt x="141644" y="61046"/>
                  </a:lnTo>
                  <a:lnTo>
                    <a:pt x="141644" y="81395"/>
                  </a:lnTo>
                  <a:close/>
                </a:path>
                <a:path w="485775" h="447675">
                  <a:moveTo>
                    <a:pt x="404699" y="81395"/>
                  </a:moveTo>
                  <a:lnTo>
                    <a:pt x="384464" y="81395"/>
                  </a:lnTo>
                  <a:lnTo>
                    <a:pt x="384464" y="20348"/>
                  </a:lnTo>
                  <a:lnTo>
                    <a:pt x="404699" y="20348"/>
                  </a:lnTo>
                  <a:lnTo>
                    <a:pt x="404699" y="40697"/>
                  </a:lnTo>
                  <a:lnTo>
                    <a:pt x="435051" y="40697"/>
                  </a:lnTo>
                  <a:lnTo>
                    <a:pt x="454728" y="44703"/>
                  </a:lnTo>
                  <a:lnTo>
                    <a:pt x="470809" y="55618"/>
                  </a:lnTo>
                  <a:lnTo>
                    <a:pt x="474450" y="61046"/>
                  </a:lnTo>
                  <a:lnTo>
                    <a:pt x="404699" y="61046"/>
                  </a:lnTo>
                  <a:lnTo>
                    <a:pt x="404699" y="81395"/>
                  </a:lnTo>
                  <a:close/>
                </a:path>
                <a:path w="485775" h="447675">
                  <a:moveTo>
                    <a:pt x="137112" y="101744"/>
                  </a:moveTo>
                  <a:lnTo>
                    <a:pt x="85472" y="101744"/>
                  </a:lnTo>
                  <a:lnTo>
                    <a:pt x="80939" y="97186"/>
                  </a:lnTo>
                  <a:lnTo>
                    <a:pt x="80939" y="61046"/>
                  </a:lnTo>
                  <a:lnTo>
                    <a:pt x="101174" y="61046"/>
                  </a:lnTo>
                  <a:lnTo>
                    <a:pt x="101174" y="81395"/>
                  </a:lnTo>
                  <a:lnTo>
                    <a:pt x="141644" y="81395"/>
                  </a:lnTo>
                  <a:lnTo>
                    <a:pt x="141644" y="97186"/>
                  </a:lnTo>
                  <a:lnTo>
                    <a:pt x="137112" y="101744"/>
                  </a:lnTo>
                  <a:close/>
                </a:path>
                <a:path w="485775" h="447675">
                  <a:moveTo>
                    <a:pt x="400166" y="101744"/>
                  </a:moveTo>
                  <a:lnTo>
                    <a:pt x="348527" y="101744"/>
                  </a:lnTo>
                  <a:lnTo>
                    <a:pt x="343994" y="97186"/>
                  </a:lnTo>
                  <a:lnTo>
                    <a:pt x="343994" y="61046"/>
                  </a:lnTo>
                  <a:lnTo>
                    <a:pt x="364229" y="61046"/>
                  </a:lnTo>
                  <a:lnTo>
                    <a:pt x="364229" y="81395"/>
                  </a:lnTo>
                  <a:lnTo>
                    <a:pt x="404699" y="81395"/>
                  </a:lnTo>
                  <a:lnTo>
                    <a:pt x="404699" y="97186"/>
                  </a:lnTo>
                  <a:lnTo>
                    <a:pt x="400166" y="101744"/>
                  </a:lnTo>
                  <a:close/>
                </a:path>
                <a:path w="485775" h="447675">
                  <a:moveTo>
                    <a:pt x="485639" y="122337"/>
                  </a:moveTo>
                  <a:lnTo>
                    <a:pt x="465404" y="122337"/>
                  </a:lnTo>
                  <a:lnTo>
                    <a:pt x="465404" y="91569"/>
                  </a:lnTo>
                  <a:lnTo>
                    <a:pt x="463014" y="79701"/>
                  </a:lnTo>
                  <a:lnTo>
                    <a:pt x="456503" y="69997"/>
                  </a:lnTo>
                  <a:lnTo>
                    <a:pt x="446854" y="63449"/>
                  </a:lnTo>
                  <a:lnTo>
                    <a:pt x="435051" y="61046"/>
                  </a:lnTo>
                  <a:lnTo>
                    <a:pt x="474450" y="61046"/>
                  </a:lnTo>
                  <a:lnTo>
                    <a:pt x="481658" y="71791"/>
                  </a:lnTo>
                  <a:lnTo>
                    <a:pt x="485639" y="91569"/>
                  </a:lnTo>
                  <a:lnTo>
                    <a:pt x="485639" y="122337"/>
                  </a:lnTo>
                  <a:close/>
                </a:path>
                <a:path w="485775" h="447675">
                  <a:moveTo>
                    <a:pt x="474450" y="427326"/>
                  </a:moveTo>
                  <a:lnTo>
                    <a:pt x="435051" y="427326"/>
                  </a:lnTo>
                  <a:lnTo>
                    <a:pt x="446854" y="424923"/>
                  </a:lnTo>
                  <a:lnTo>
                    <a:pt x="456503" y="418375"/>
                  </a:lnTo>
                  <a:lnTo>
                    <a:pt x="463014" y="408671"/>
                  </a:lnTo>
                  <a:lnTo>
                    <a:pt x="465404" y="396803"/>
                  </a:lnTo>
                  <a:lnTo>
                    <a:pt x="465404" y="142686"/>
                  </a:lnTo>
                  <a:lnTo>
                    <a:pt x="485639" y="142686"/>
                  </a:lnTo>
                  <a:lnTo>
                    <a:pt x="485639" y="396803"/>
                  </a:lnTo>
                  <a:lnTo>
                    <a:pt x="481658" y="416581"/>
                  </a:lnTo>
                  <a:lnTo>
                    <a:pt x="474450" y="4273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15247" y="4465115"/>
              <a:ext cx="80939" cy="813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56892" y="4465115"/>
              <a:ext cx="80939" cy="813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98536" y="4465115"/>
              <a:ext cx="80939" cy="813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15247" y="4587208"/>
              <a:ext cx="80939" cy="813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56892" y="4587208"/>
              <a:ext cx="80939" cy="813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842121" y="1527815"/>
            <a:ext cx="8637270" cy="4174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325110">
              <a:lnSpc>
                <a:spcPct val="100000"/>
              </a:lnSpc>
              <a:spcBef>
                <a:spcPts val="105"/>
              </a:spcBef>
            </a:pPr>
            <a:r>
              <a:rPr sz="2700" spc="50" dirty="0">
                <a:solidFill>
                  <a:srgbClr val="443B37"/>
                </a:solidFill>
                <a:latin typeface="Noto Sans"/>
                <a:cs typeface="Noto Sans"/>
              </a:rPr>
              <a:t>¿</a:t>
            </a:r>
            <a:r>
              <a:rPr sz="2700" spc="50" dirty="0">
                <a:solidFill>
                  <a:srgbClr val="443B37"/>
                </a:solidFill>
                <a:latin typeface="Trebuchet MS"/>
                <a:cs typeface="Trebuchet MS"/>
              </a:rPr>
              <a:t>Cómo </a:t>
            </a:r>
            <a:r>
              <a:rPr sz="2700" spc="-65" dirty="0">
                <a:solidFill>
                  <a:srgbClr val="443B37"/>
                </a:solidFill>
                <a:latin typeface="Trebuchet MS"/>
                <a:cs typeface="Trebuchet MS"/>
              </a:rPr>
              <a:t>falló </a:t>
            </a:r>
            <a:r>
              <a:rPr sz="2700" spc="-100" dirty="0">
                <a:solidFill>
                  <a:srgbClr val="443B37"/>
                </a:solidFill>
                <a:latin typeface="Trebuchet MS"/>
                <a:cs typeface="Trebuchet MS"/>
              </a:rPr>
              <a:t>el </a:t>
            </a:r>
            <a:r>
              <a:rPr sz="2700" spc="-125" dirty="0">
                <a:solidFill>
                  <a:srgbClr val="443B37"/>
                </a:solidFill>
                <a:latin typeface="Trebuchet MS"/>
                <a:cs typeface="Trebuchet MS"/>
              </a:rPr>
              <a:t>juez</a:t>
            </a:r>
            <a:r>
              <a:rPr sz="2700" spc="-280" dirty="0">
                <a:solidFill>
                  <a:srgbClr val="443B37"/>
                </a:solidFill>
                <a:latin typeface="Trebuchet MS"/>
                <a:cs typeface="Trebuchet MS"/>
              </a:rPr>
              <a:t> </a:t>
            </a:r>
            <a:r>
              <a:rPr sz="2700" spc="-50" dirty="0">
                <a:solidFill>
                  <a:srgbClr val="443B37"/>
                </a:solidFill>
                <a:latin typeface="Trebuchet MS"/>
                <a:cs typeface="Trebuchet MS"/>
              </a:rPr>
              <a:t>en  </a:t>
            </a:r>
            <a:r>
              <a:rPr sz="2700" spc="45" dirty="0">
                <a:solidFill>
                  <a:srgbClr val="443B37"/>
                </a:solidFill>
                <a:latin typeface="Trebuchet MS"/>
                <a:cs typeface="Trebuchet MS"/>
              </a:rPr>
              <a:t>casos </a:t>
            </a:r>
            <a:r>
              <a:rPr sz="2700" spc="-85" dirty="0">
                <a:solidFill>
                  <a:srgbClr val="443B37"/>
                </a:solidFill>
                <a:latin typeface="Trebuchet MS"/>
                <a:cs typeface="Trebuchet MS"/>
              </a:rPr>
              <a:t>similares </a:t>
            </a:r>
            <a:r>
              <a:rPr sz="2700" spc="-50" dirty="0">
                <a:solidFill>
                  <a:srgbClr val="443B37"/>
                </a:solidFill>
                <a:latin typeface="Trebuchet MS"/>
                <a:cs typeface="Trebuchet MS"/>
              </a:rPr>
              <a:t>en </a:t>
            </a:r>
            <a:r>
              <a:rPr sz="2700" spc="-100" dirty="0">
                <a:solidFill>
                  <a:srgbClr val="443B37"/>
                </a:solidFill>
                <a:latin typeface="Trebuchet MS"/>
                <a:cs typeface="Trebuchet MS"/>
              </a:rPr>
              <a:t>el  </a:t>
            </a:r>
            <a:r>
              <a:rPr sz="2700" spc="105" dirty="0">
                <a:solidFill>
                  <a:srgbClr val="443B37"/>
                </a:solidFill>
                <a:latin typeface="Trebuchet MS"/>
                <a:cs typeface="Trebuchet MS"/>
              </a:rPr>
              <a:t>pasado?</a:t>
            </a:r>
            <a:endParaRPr sz="2700">
              <a:latin typeface="Trebuchet MS"/>
              <a:cs typeface="Trebuchet MS"/>
            </a:endParaRPr>
          </a:p>
          <a:p>
            <a:pPr marL="4798060" marR="5080" indent="1186815" algn="r">
              <a:lnSpc>
                <a:spcPts val="2790"/>
              </a:lnSpc>
              <a:spcBef>
                <a:spcPts val="2790"/>
              </a:spcBef>
            </a:pPr>
            <a:r>
              <a:rPr sz="2600" spc="35" dirty="0">
                <a:solidFill>
                  <a:srgbClr val="443B37"/>
                </a:solidFill>
                <a:latin typeface="Noto Sans"/>
                <a:cs typeface="Noto Sans"/>
              </a:rPr>
              <a:t>¿</a:t>
            </a:r>
            <a:r>
              <a:rPr sz="2600" spc="35" dirty="0">
                <a:solidFill>
                  <a:srgbClr val="443B37"/>
                </a:solidFill>
                <a:latin typeface="Trebuchet MS"/>
                <a:cs typeface="Trebuchet MS"/>
              </a:rPr>
              <a:t>Cuáles</a:t>
            </a:r>
            <a:r>
              <a:rPr sz="2600" spc="-100" dirty="0">
                <a:solidFill>
                  <a:srgbClr val="443B37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443B37"/>
                </a:solidFill>
                <a:latin typeface="Trebuchet MS"/>
                <a:cs typeface="Trebuchet MS"/>
              </a:rPr>
              <a:t>fueron</a:t>
            </a:r>
            <a:r>
              <a:rPr sz="2600" spc="-100" dirty="0">
                <a:solidFill>
                  <a:srgbClr val="443B37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443B37"/>
                </a:solidFill>
                <a:latin typeface="Trebuchet MS"/>
                <a:cs typeface="Trebuchet MS"/>
              </a:rPr>
              <a:t>los </a:t>
            </a:r>
            <a:r>
              <a:rPr sz="2600" spc="-35" dirty="0">
                <a:solidFill>
                  <a:srgbClr val="443B37"/>
                </a:solidFill>
                <a:latin typeface="Trebuchet MS"/>
                <a:cs typeface="Trebuchet MS"/>
              </a:rPr>
              <a:t> </a:t>
            </a:r>
            <a:r>
              <a:rPr sz="2600" spc="-25" dirty="0">
                <a:solidFill>
                  <a:srgbClr val="443B37"/>
                </a:solidFill>
                <a:latin typeface="Trebuchet MS"/>
                <a:cs typeface="Trebuchet MS"/>
              </a:rPr>
              <a:t>argumentos</a:t>
            </a:r>
            <a:r>
              <a:rPr sz="2600" spc="-100" dirty="0">
                <a:solidFill>
                  <a:srgbClr val="443B37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443B37"/>
                </a:solidFill>
                <a:latin typeface="Trebuchet MS"/>
                <a:cs typeface="Trebuchet MS"/>
              </a:rPr>
              <a:t>que</a:t>
            </a:r>
            <a:r>
              <a:rPr sz="2600" spc="-100" dirty="0">
                <a:solidFill>
                  <a:srgbClr val="443B37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443B37"/>
                </a:solidFill>
                <a:latin typeface="Trebuchet MS"/>
                <a:cs typeface="Trebuchet MS"/>
              </a:rPr>
              <a:t>considera </a:t>
            </a:r>
            <a:r>
              <a:rPr sz="2600" spc="-5" dirty="0">
                <a:solidFill>
                  <a:srgbClr val="443B37"/>
                </a:solidFill>
                <a:latin typeface="Trebuchet MS"/>
                <a:cs typeface="Trebuchet MS"/>
              </a:rPr>
              <a:t> más</a:t>
            </a:r>
            <a:r>
              <a:rPr sz="2600" spc="-155" dirty="0">
                <a:solidFill>
                  <a:srgbClr val="443B37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443B37"/>
                </a:solidFill>
                <a:latin typeface="Trebuchet MS"/>
                <a:cs typeface="Trebuchet MS"/>
              </a:rPr>
              <a:t>convincentes?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Trebuchet MS"/>
              <a:cs typeface="Trebuchet MS"/>
            </a:endParaRPr>
          </a:p>
          <a:p>
            <a:pPr marL="60325" marR="5339715">
              <a:lnSpc>
                <a:spcPts val="2650"/>
              </a:lnSpc>
              <a:spcBef>
                <a:spcPts val="5"/>
              </a:spcBef>
            </a:pPr>
            <a:r>
              <a:rPr sz="2700" spc="35" dirty="0">
                <a:solidFill>
                  <a:srgbClr val="443B37"/>
                </a:solidFill>
                <a:latin typeface="Noto Sans"/>
                <a:cs typeface="Noto Sans"/>
              </a:rPr>
              <a:t>¿</a:t>
            </a:r>
            <a:r>
              <a:rPr sz="2700" spc="35" dirty="0">
                <a:solidFill>
                  <a:srgbClr val="443B37"/>
                </a:solidFill>
                <a:latin typeface="Trebuchet MS"/>
                <a:cs typeface="Trebuchet MS"/>
              </a:rPr>
              <a:t>Cuál </a:t>
            </a:r>
            <a:r>
              <a:rPr sz="2700" dirty="0">
                <a:solidFill>
                  <a:srgbClr val="443B37"/>
                </a:solidFill>
                <a:latin typeface="Trebuchet MS"/>
                <a:cs typeface="Trebuchet MS"/>
              </a:rPr>
              <a:t>es </a:t>
            </a:r>
            <a:r>
              <a:rPr sz="2700" spc="-40" dirty="0">
                <a:solidFill>
                  <a:srgbClr val="443B37"/>
                </a:solidFill>
                <a:latin typeface="Trebuchet MS"/>
                <a:cs typeface="Trebuchet MS"/>
              </a:rPr>
              <a:t>la </a:t>
            </a:r>
            <a:r>
              <a:rPr sz="2700" spc="-35" dirty="0">
                <a:solidFill>
                  <a:srgbClr val="443B37"/>
                </a:solidFill>
                <a:latin typeface="Trebuchet MS"/>
                <a:cs typeface="Trebuchet MS"/>
              </a:rPr>
              <a:t>duración  </a:t>
            </a:r>
            <a:r>
              <a:rPr sz="2700" spc="-40" dirty="0">
                <a:solidFill>
                  <a:srgbClr val="443B37"/>
                </a:solidFill>
                <a:latin typeface="Trebuchet MS"/>
                <a:cs typeface="Trebuchet MS"/>
              </a:rPr>
              <a:t>típica </a:t>
            </a:r>
            <a:r>
              <a:rPr sz="2700" spc="20" dirty="0">
                <a:solidFill>
                  <a:srgbClr val="443B37"/>
                </a:solidFill>
                <a:latin typeface="Trebuchet MS"/>
                <a:cs typeface="Trebuchet MS"/>
              </a:rPr>
              <a:t>de </a:t>
            </a:r>
            <a:r>
              <a:rPr sz="2700" spc="-100" dirty="0">
                <a:solidFill>
                  <a:srgbClr val="443B37"/>
                </a:solidFill>
                <a:latin typeface="Trebuchet MS"/>
                <a:cs typeface="Trebuchet MS"/>
              </a:rPr>
              <a:t>un </a:t>
            </a:r>
            <a:r>
              <a:rPr sz="2700" spc="55" dirty="0">
                <a:solidFill>
                  <a:srgbClr val="443B37"/>
                </a:solidFill>
                <a:latin typeface="Trebuchet MS"/>
                <a:cs typeface="Trebuchet MS"/>
              </a:rPr>
              <a:t>caso </a:t>
            </a:r>
            <a:r>
              <a:rPr sz="2700" spc="20" dirty="0">
                <a:solidFill>
                  <a:srgbClr val="443B37"/>
                </a:solidFill>
                <a:latin typeface="Trebuchet MS"/>
                <a:cs typeface="Trebuchet MS"/>
              </a:rPr>
              <a:t>de  </a:t>
            </a:r>
            <a:r>
              <a:rPr sz="2700" spc="-15" dirty="0">
                <a:solidFill>
                  <a:srgbClr val="443B37"/>
                </a:solidFill>
                <a:latin typeface="Trebuchet MS"/>
                <a:cs typeface="Trebuchet MS"/>
              </a:rPr>
              <a:t>estas</a:t>
            </a:r>
            <a:r>
              <a:rPr sz="2700" spc="-105" dirty="0">
                <a:solidFill>
                  <a:srgbClr val="443B37"/>
                </a:solidFill>
                <a:latin typeface="Trebuchet MS"/>
                <a:cs typeface="Trebuchet MS"/>
              </a:rPr>
              <a:t> </a:t>
            </a:r>
            <a:r>
              <a:rPr sz="2700" spc="-10" dirty="0">
                <a:solidFill>
                  <a:srgbClr val="443B37"/>
                </a:solidFill>
                <a:latin typeface="Trebuchet MS"/>
                <a:cs typeface="Trebuchet MS"/>
              </a:rPr>
              <a:t>características?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68429" y="6067282"/>
            <a:ext cx="3282950" cy="11068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788035" marR="5080" indent="-775970" algn="r">
              <a:lnSpc>
                <a:spcPts val="2680"/>
              </a:lnSpc>
              <a:spcBef>
                <a:spcPts val="590"/>
              </a:spcBef>
            </a:pPr>
            <a:r>
              <a:rPr sz="2600" dirty="0">
                <a:solidFill>
                  <a:srgbClr val="443B37"/>
                </a:solidFill>
                <a:latin typeface="Noto Sans"/>
                <a:cs typeface="Noto Sans"/>
              </a:rPr>
              <a:t>¿</a:t>
            </a:r>
            <a:r>
              <a:rPr sz="2600" dirty="0">
                <a:solidFill>
                  <a:srgbClr val="443B37"/>
                </a:solidFill>
                <a:latin typeface="Trebuchet MS"/>
                <a:cs typeface="Trebuchet MS"/>
              </a:rPr>
              <a:t>En qué</a:t>
            </a:r>
            <a:r>
              <a:rPr sz="2600" spc="-185" dirty="0">
                <a:solidFill>
                  <a:srgbClr val="443B37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443B37"/>
                </a:solidFill>
                <a:latin typeface="Trebuchet MS"/>
                <a:cs typeface="Trebuchet MS"/>
              </a:rPr>
              <a:t>porcentaje</a:t>
            </a:r>
            <a:r>
              <a:rPr sz="2600" spc="-90" dirty="0">
                <a:solidFill>
                  <a:srgbClr val="443B37"/>
                </a:solidFill>
                <a:latin typeface="Trebuchet MS"/>
                <a:cs typeface="Trebuchet MS"/>
              </a:rPr>
              <a:t> </a:t>
            </a:r>
            <a:r>
              <a:rPr sz="2600" spc="35" dirty="0">
                <a:solidFill>
                  <a:srgbClr val="443B37"/>
                </a:solidFill>
                <a:latin typeface="Trebuchet MS"/>
                <a:cs typeface="Trebuchet MS"/>
              </a:rPr>
              <a:t>de </a:t>
            </a:r>
            <a:r>
              <a:rPr sz="2600" spc="15" dirty="0">
                <a:solidFill>
                  <a:srgbClr val="443B37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443B37"/>
                </a:solidFill>
                <a:latin typeface="Trebuchet MS"/>
                <a:cs typeface="Trebuchet MS"/>
              </a:rPr>
              <a:t>los </a:t>
            </a:r>
            <a:r>
              <a:rPr sz="2600" spc="55" dirty="0">
                <a:solidFill>
                  <a:srgbClr val="443B37"/>
                </a:solidFill>
                <a:latin typeface="Trebuchet MS"/>
                <a:cs typeface="Trebuchet MS"/>
              </a:rPr>
              <a:t>casos </a:t>
            </a:r>
            <a:r>
              <a:rPr sz="2600" spc="100" dirty="0">
                <a:solidFill>
                  <a:srgbClr val="443B37"/>
                </a:solidFill>
                <a:latin typeface="Trebuchet MS"/>
                <a:cs typeface="Trebuchet MS"/>
              </a:rPr>
              <a:t>gana</a:t>
            </a:r>
            <a:r>
              <a:rPr sz="2600" spc="-310" dirty="0">
                <a:solidFill>
                  <a:srgbClr val="443B37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443B37"/>
                </a:solidFill>
                <a:latin typeface="Trebuchet MS"/>
                <a:cs typeface="Trebuchet MS"/>
              </a:rPr>
              <a:t>el</a:t>
            </a:r>
            <a:endParaRPr sz="2600">
              <a:latin typeface="Trebuchet MS"/>
              <a:cs typeface="Trebuchet MS"/>
            </a:endParaRPr>
          </a:p>
          <a:p>
            <a:pPr marR="95885" algn="r">
              <a:lnSpc>
                <a:spcPts val="2655"/>
              </a:lnSpc>
            </a:pPr>
            <a:r>
              <a:rPr sz="2600" spc="95" dirty="0">
                <a:solidFill>
                  <a:srgbClr val="443B37"/>
                </a:solidFill>
                <a:latin typeface="Trebuchet MS"/>
                <a:cs typeface="Trebuchet MS"/>
              </a:rPr>
              <a:t>acusado?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4034" y="6574458"/>
            <a:ext cx="4240530" cy="204406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sz="6600" b="1" spc="270" dirty="0">
                <a:solidFill>
                  <a:srgbClr val="FF914D"/>
                </a:solidFill>
                <a:latin typeface="Arial"/>
                <a:cs typeface="Arial"/>
              </a:rPr>
              <a:t>Legal  </a:t>
            </a:r>
            <a:r>
              <a:rPr sz="6600" b="1" spc="545" dirty="0">
                <a:solidFill>
                  <a:srgbClr val="FF914D"/>
                </a:solidFill>
                <a:latin typeface="Arial"/>
                <a:cs typeface="Arial"/>
              </a:rPr>
              <a:t>analytics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8418" y="1602580"/>
            <a:ext cx="5991225" cy="7653020"/>
            <a:chOff x="568418" y="1602580"/>
            <a:chExt cx="5991225" cy="7653020"/>
          </a:xfrm>
        </p:grpSpPr>
        <p:sp>
          <p:nvSpPr>
            <p:cNvPr id="3" name="object 3"/>
            <p:cNvSpPr/>
            <p:nvPr/>
          </p:nvSpPr>
          <p:spPr>
            <a:xfrm>
              <a:off x="568418" y="2978261"/>
              <a:ext cx="5991209" cy="62769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40445" y="1602580"/>
              <a:ext cx="1192642" cy="16247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13890" y="2978234"/>
              <a:ext cx="2343149" cy="20573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88092" y="4280153"/>
            <a:ext cx="2828925" cy="2750820"/>
            <a:chOff x="6988092" y="4280153"/>
            <a:chExt cx="2828925" cy="2750820"/>
          </a:xfrm>
        </p:grpSpPr>
        <p:sp>
          <p:nvSpPr>
            <p:cNvPr id="7" name="object 7"/>
            <p:cNvSpPr/>
            <p:nvPr/>
          </p:nvSpPr>
          <p:spPr>
            <a:xfrm>
              <a:off x="7877510" y="4280153"/>
              <a:ext cx="1939183" cy="22858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88092" y="4753843"/>
              <a:ext cx="1861288" cy="22767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103147" y="1518059"/>
            <a:ext cx="1174793" cy="1617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9817486" y="5873556"/>
            <a:ext cx="2953385" cy="2571115"/>
            <a:chOff x="9817486" y="5873556"/>
            <a:chExt cx="2953385" cy="2571115"/>
          </a:xfrm>
        </p:grpSpPr>
        <p:sp>
          <p:nvSpPr>
            <p:cNvPr id="11" name="object 11"/>
            <p:cNvSpPr/>
            <p:nvPr/>
          </p:nvSpPr>
          <p:spPr>
            <a:xfrm>
              <a:off x="11061801" y="6118280"/>
              <a:ext cx="1708739" cy="23259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17486" y="5873556"/>
              <a:ext cx="1683197" cy="23157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396166" y="1467998"/>
            <a:ext cx="1719580" cy="1668145"/>
            <a:chOff x="6396166" y="1467998"/>
            <a:chExt cx="1719580" cy="1668145"/>
          </a:xfrm>
        </p:grpSpPr>
        <p:sp>
          <p:nvSpPr>
            <p:cNvPr id="14" name="object 14"/>
            <p:cNvSpPr/>
            <p:nvPr/>
          </p:nvSpPr>
          <p:spPr>
            <a:xfrm>
              <a:off x="6938080" y="1467998"/>
              <a:ext cx="1177280" cy="13860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96166" y="1755446"/>
              <a:ext cx="1130167" cy="13803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8407572" y="1468337"/>
            <a:ext cx="3390899" cy="27908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949" y="3079299"/>
            <a:ext cx="9650095" cy="398462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065" marR="5080" indent="-635" algn="ctr">
              <a:lnSpc>
                <a:spcPts val="9900"/>
              </a:lnSpc>
              <a:spcBef>
                <a:spcPts val="1655"/>
              </a:spcBef>
            </a:pPr>
            <a:r>
              <a:rPr sz="9450" spc="-155" dirty="0"/>
              <a:t>¿La </a:t>
            </a:r>
            <a:r>
              <a:rPr sz="9450" spc="660" dirty="0"/>
              <a:t>tecnología  </a:t>
            </a:r>
            <a:r>
              <a:rPr sz="9450" spc="405" dirty="0"/>
              <a:t>es</a:t>
            </a:r>
            <a:r>
              <a:rPr sz="9450" spc="-1040" dirty="0"/>
              <a:t> </a:t>
            </a:r>
            <a:r>
              <a:rPr sz="9450" spc="950" dirty="0"/>
              <a:t>una</a:t>
            </a:r>
            <a:r>
              <a:rPr sz="9450" spc="-1035" dirty="0"/>
              <a:t> </a:t>
            </a:r>
            <a:r>
              <a:rPr sz="9450" spc="490" dirty="0"/>
              <a:t>opción</a:t>
            </a:r>
            <a:r>
              <a:rPr sz="9450" spc="-1035" dirty="0"/>
              <a:t> </a:t>
            </a:r>
            <a:r>
              <a:rPr sz="9450" spc="254" dirty="0"/>
              <a:t>o  </a:t>
            </a:r>
            <a:r>
              <a:rPr sz="9450" spc="950" dirty="0"/>
              <a:t>una</a:t>
            </a:r>
            <a:r>
              <a:rPr sz="9450" spc="-1040" dirty="0"/>
              <a:t> </a:t>
            </a:r>
            <a:r>
              <a:rPr sz="9450" spc="580" dirty="0"/>
              <a:t>realidad?</a:t>
            </a:r>
            <a:endParaRPr sz="945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3580759"/>
            <a:ext cx="3162299" cy="316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10651" y="5780131"/>
            <a:ext cx="811530" cy="741045"/>
          </a:xfrm>
          <a:custGeom>
            <a:avLst/>
            <a:gdLst/>
            <a:ahLst/>
            <a:cxnLst/>
            <a:rect l="l" t="t" r="r" b="b"/>
            <a:pathLst>
              <a:path w="811529" h="741045">
                <a:moveTo>
                  <a:pt x="136389" y="740610"/>
                </a:moveTo>
                <a:lnTo>
                  <a:pt x="0" y="135894"/>
                </a:lnTo>
                <a:lnTo>
                  <a:pt x="606915" y="0"/>
                </a:lnTo>
                <a:lnTo>
                  <a:pt x="811396" y="370305"/>
                </a:lnTo>
                <a:lnTo>
                  <a:pt x="743304" y="604715"/>
                </a:lnTo>
                <a:lnTo>
                  <a:pt x="136389" y="740610"/>
                </a:lnTo>
                <a:close/>
              </a:path>
            </a:pathLst>
          </a:custGeom>
          <a:solidFill>
            <a:srgbClr val="E7B8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08092" y="5780131"/>
            <a:ext cx="811530" cy="741045"/>
          </a:xfrm>
          <a:custGeom>
            <a:avLst/>
            <a:gdLst/>
            <a:ahLst/>
            <a:cxnLst/>
            <a:rect l="l" t="t" r="r" b="b"/>
            <a:pathLst>
              <a:path w="811529" h="741045">
                <a:moveTo>
                  <a:pt x="136389" y="740610"/>
                </a:moveTo>
                <a:lnTo>
                  <a:pt x="0" y="135894"/>
                </a:lnTo>
                <a:lnTo>
                  <a:pt x="606915" y="0"/>
                </a:lnTo>
                <a:lnTo>
                  <a:pt x="811396" y="370305"/>
                </a:lnTo>
                <a:lnTo>
                  <a:pt x="743304" y="604715"/>
                </a:lnTo>
                <a:lnTo>
                  <a:pt x="136389" y="740610"/>
                </a:lnTo>
                <a:close/>
              </a:path>
            </a:pathLst>
          </a:custGeom>
          <a:solidFill>
            <a:srgbClr val="F09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1455" y="5933990"/>
            <a:ext cx="410845" cy="428625"/>
          </a:xfrm>
          <a:custGeom>
            <a:avLst/>
            <a:gdLst/>
            <a:ahLst/>
            <a:cxnLst/>
            <a:rect l="l" t="t" r="r" b="b"/>
            <a:pathLst>
              <a:path w="410845" h="428625">
                <a:moveTo>
                  <a:pt x="248015" y="428510"/>
                </a:moveTo>
                <a:lnTo>
                  <a:pt x="21107" y="355777"/>
                </a:lnTo>
                <a:lnTo>
                  <a:pt x="0" y="106908"/>
                </a:lnTo>
                <a:lnTo>
                  <a:pt x="226907" y="0"/>
                </a:lnTo>
                <a:lnTo>
                  <a:pt x="405444" y="166497"/>
                </a:lnTo>
                <a:lnTo>
                  <a:pt x="410720" y="216446"/>
                </a:lnTo>
                <a:lnTo>
                  <a:pt x="248015" y="428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88896" y="5933990"/>
            <a:ext cx="410845" cy="428625"/>
          </a:xfrm>
          <a:custGeom>
            <a:avLst/>
            <a:gdLst/>
            <a:ahLst/>
            <a:cxnLst/>
            <a:rect l="l" t="t" r="r" b="b"/>
            <a:pathLst>
              <a:path w="410845" h="428625">
                <a:moveTo>
                  <a:pt x="248015" y="428510"/>
                </a:moveTo>
                <a:lnTo>
                  <a:pt x="21107" y="355777"/>
                </a:lnTo>
                <a:lnTo>
                  <a:pt x="0" y="106908"/>
                </a:lnTo>
                <a:lnTo>
                  <a:pt x="226907" y="0"/>
                </a:lnTo>
                <a:lnTo>
                  <a:pt x="405444" y="166497"/>
                </a:lnTo>
                <a:lnTo>
                  <a:pt x="410720" y="216446"/>
                </a:lnTo>
                <a:lnTo>
                  <a:pt x="248015" y="428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4834" y="5950971"/>
            <a:ext cx="128905" cy="399415"/>
          </a:xfrm>
          <a:custGeom>
            <a:avLst/>
            <a:gdLst/>
            <a:ahLst/>
            <a:cxnLst/>
            <a:rect l="l" t="t" r="r" b="b"/>
            <a:pathLst>
              <a:path w="128904" h="399414">
                <a:moveTo>
                  <a:pt x="0" y="398931"/>
                </a:moveTo>
                <a:lnTo>
                  <a:pt x="0" y="0"/>
                </a:lnTo>
                <a:lnTo>
                  <a:pt x="6372" y="3174"/>
                </a:lnTo>
                <a:lnTo>
                  <a:pt x="12528" y="6679"/>
                </a:lnTo>
                <a:lnTo>
                  <a:pt x="18684" y="9308"/>
                </a:lnTo>
                <a:lnTo>
                  <a:pt x="24841" y="13690"/>
                </a:lnTo>
                <a:lnTo>
                  <a:pt x="30997" y="17195"/>
                </a:lnTo>
                <a:lnTo>
                  <a:pt x="37154" y="21576"/>
                </a:lnTo>
                <a:lnTo>
                  <a:pt x="42431" y="25958"/>
                </a:lnTo>
                <a:lnTo>
                  <a:pt x="48587" y="30339"/>
                </a:lnTo>
                <a:lnTo>
                  <a:pt x="59141" y="39102"/>
                </a:lnTo>
                <a:lnTo>
                  <a:pt x="69695" y="49618"/>
                </a:lnTo>
                <a:lnTo>
                  <a:pt x="78490" y="60134"/>
                </a:lnTo>
                <a:lnTo>
                  <a:pt x="82887" y="66268"/>
                </a:lnTo>
                <a:lnTo>
                  <a:pt x="87285" y="71525"/>
                </a:lnTo>
                <a:lnTo>
                  <a:pt x="91682" y="77660"/>
                </a:lnTo>
                <a:lnTo>
                  <a:pt x="95200" y="83794"/>
                </a:lnTo>
                <a:lnTo>
                  <a:pt x="99597" y="89928"/>
                </a:lnTo>
                <a:lnTo>
                  <a:pt x="102236" y="96062"/>
                </a:lnTo>
                <a:lnTo>
                  <a:pt x="105754" y="102196"/>
                </a:lnTo>
                <a:lnTo>
                  <a:pt x="109272" y="109206"/>
                </a:lnTo>
                <a:lnTo>
                  <a:pt x="111910" y="115340"/>
                </a:lnTo>
                <a:lnTo>
                  <a:pt x="117187" y="129361"/>
                </a:lnTo>
                <a:lnTo>
                  <a:pt x="118946" y="135495"/>
                </a:lnTo>
                <a:lnTo>
                  <a:pt x="121585" y="142506"/>
                </a:lnTo>
                <a:lnTo>
                  <a:pt x="123344" y="149516"/>
                </a:lnTo>
                <a:lnTo>
                  <a:pt x="124223" y="156527"/>
                </a:lnTo>
                <a:lnTo>
                  <a:pt x="125982" y="163537"/>
                </a:lnTo>
                <a:lnTo>
                  <a:pt x="127741" y="177558"/>
                </a:lnTo>
                <a:lnTo>
                  <a:pt x="128621" y="185444"/>
                </a:lnTo>
                <a:lnTo>
                  <a:pt x="128621" y="213486"/>
                </a:lnTo>
                <a:lnTo>
                  <a:pt x="127741" y="221373"/>
                </a:lnTo>
                <a:lnTo>
                  <a:pt x="125982" y="235394"/>
                </a:lnTo>
                <a:lnTo>
                  <a:pt x="124223" y="242404"/>
                </a:lnTo>
                <a:lnTo>
                  <a:pt x="123344" y="249414"/>
                </a:lnTo>
                <a:lnTo>
                  <a:pt x="121585" y="256425"/>
                </a:lnTo>
                <a:lnTo>
                  <a:pt x="118946" y="263435"/>
                </a:lnTo>
                <a:lnTo>
                  <a:pt x="117187" y="269569"/>
                </a:lnTo>
                <a:lnTo>
                  <a:pt x="111910" y="283590"/>
                </a:lnTo>
                <a:lnTo>
                  <a:pt x="109272" y="289724"/>
                </a:lnTo>
                <a:lnTo>
                  <a:pt x="105754" y="296735"/>
                </a:lnTo>
                <a:lnTo>
                  <a:pt x="102236" y="302869"/>
                </a:lnTo>
                <a:lnTo>
                  <a:pt x="99597" y="309003"/>
                </a:lnTo>
                <a:lnTo>
                  <a:pt x="95200" y="315137"/>
                </a:lnTo>
                <a:lnTo>
                  <a:pt x="91682" y="321271"/>
                </a:lnTo>
                <a:lnTo>
                  <a:pt x="87285" y="327405"/>
                </a:lnTo>
                <a:lnTo>
                  <a:pt x="82887" y="332663"/>
                </a:lnTo>
                <a:lnTo>
                  <a:pt x="78490" y="338797"/>
                </a:lnTo>
                <a:lnTo>
                  <a:pt x="69695" y="349313"/>
                </a:lnTo>
                <a:lnTo>
                  <a:pt x="59141" y="359828"/>
                </a:lnTo>
                <a:lnTo>
                  <a:pt x="48587" y="368591"/>
                </a:lnTo>
                <a:lnTo>
                  <a:pt x="42431" y="372973"/>
                </a:lnTo>
                <a:lnTo>
                  <a:pt x="37154" y="377354"/>
                </a:lnTo>
                <a:lnTo>
                  <a:pt x="30997" y="381736"/>
                </a:lnTo>
                <a:lnTo>
                  <a:pt x="24841" y="385241"/>
                </a:lnTo>
                <a:lnTo>
                  <a:pt x="18684" y="389622"/>
                </a:lnTo>
                <a:lnTo>
                  <a:pt x="12528" y="392251"/>
                </a:lnTo>
                <a:lnTo>
                  <a:pt x="6372" y="395756"/>
                </a:lnTo>
                <a:lnTo>
                  <a:pt x="0" y="398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90175" y="5933990"/>
            <a:ext cx="410845" cy="428625"/>
          </a:xfrm>
          <a:custGeom>
            <a:avLst/>
            <a:gdLst/>
            <a:ahLst/>
            <a:cxnLst/>
            <a:rect l="l" t="t" r="r" b="b"/>
            <a:pathLst>
              <a:path w="410845" h="428625">
                <a:moveTo>
                  <a:pt x="248015" y="428510"/>
                </a:moveTo>
                <a:lnTo>
                  <a:pt x="21107" y="355777"/>
                </a:lnTo>
                <a:lnTo>
                  <a:pt x="0" y="106908"/>
                </a:lnTo>
                <a:lnTo>
                  <a:pt x="226907" y="0"/>
                </a:lnTo>
                <a:lnTo>
                  <a:pt x="405444" y="166497"/>
                </a:lnTo>
                <a:lnTo>
                  <a:pt x="410720" y="216446"/>
                </a:lnTo>
                <a:lnTo>
                  <a:pt x="248015" y="428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527687" y="1923873"/>
            <a:ext cx="2771140" cy="3235325"/>
            <a:chOff x="9527687" y="1923873"/>
            <a:chExt cx="2771140" cy="3235325"/>
          </a:xfrm>
        </p:grpSpPr>
        <p:sp>
          <p:nvSpPr>
            <p:cNvPr id="10" name="object 10"/>
            <p:cNvSpPr/>
            <p:nvPr/>
          </p:nvSpPr>
          <p:spPr>
            <a:xfrm>
              <a:off x="9527687" y="1923873"/>
              <a:ext cx="2771140" cy="3235325"/>
            </a:xfrm>
            <a:custGeom>
              <a:avLst/>
              <a:gdLst/>
              <a:ahLst/>
              <a:cxnLst/>
              <a:rect l="l" t="t" r="r" b="b"/>
              <a:pathLst>
                <a:path w="2771140" h="3235325">
                  <a:moveTo>
                    <a:pt x="1384732" y="3234832"/>
                  </a:moveTo>
                  <a:lnTo>
                    <a:pt x="1349247" y="3224940"/>
                  </a:lnTo>
                  <a:lnTo>
                    <a:pt x="1323665" y="3195262"/>
                  </a:lnTo>
                  <a:lnTo>
                    <a:pt x="1222987" y="2957844"/>
                  </a:lnTo>
                  <a:lnTo>
                    <a:pt x="1201454" y="2912906"/>
                  </a:lnTo>
                  <a:lnTo>
                    <a:pt x="1175433" y="2871001"/>
                  </a:lnTo>
                  <a:lnTo>
                    <a:pt x="1145235" y="2832381"/>
                  </a:lnTo>
                  <a:lnTo>
                    <a:pt x="1111169" y="2797297"/>
                  </a:lnTo>
                  <a:lnTo>
                    <a:pt x="1073543" y="2766000"/>
                  </a:lnTo>
                  <a:lnTo>
                    <a:pt x="1032669" y="2738741"/>
                  </a:lnTo>
                  <a:lnTo>
                    <a:pt x="988854" y="2715771"/>
                  </a:lnTo>
                  <a:lnTo>
                    <a:pt x="942410" y="2697342"/>
                  </a:lnTo>
                  <a:lnTo>
                    <a:pt x="897107" y="2681188"/>
                  </a:lnTo>
                  <a:lnTo>
                    <a:pt x="852547" y="2663523"/>
                  </a:lnTo>
                  <a:lnTo>
                    <a:pt x="808759" y="2644378"/>
                  </a:lnTo>
                  <a:lnTo>
                    <a:pt x="765775" y="2623784"/>
                  </a:lnTo>
                  <a:lnTo>
                    <a:pt x="723625" y="2601772"/>
                  </a:lnTo>
                  <a:lnTo>
                    <a:pt x="682341" y="2578373"/>
                  </a:lnTo>
                  <a:lnTo>
                    <a:pt x="641953" y="2553618"/>
                  </a:lnTo>
                  <a:lnTo>
                    <a:pt x="602493" y="2527538"/>
                  </a:lnTo>
                  <a:lnTo>
                    <a:pt x="563991" y="2500163"/>
                  </a:lnTo>
                  <a:lnTo>
                    <a:pt x="526479" y="2471525"/>
                  </a:lnTo>
                  <a:lnTo>
                    <a:pt x="489987" y="2441655"/>
                  </a:lnTo>
                  <a:lnTo>
                    <a:pt x="454547" y="2410583"/>
                  </a:lnTo>
                  <a:lnTo>
                    <a:pt x="420189" y="2378341"/>
                  </a:lnTo>
                  <a:lnTo>
                    <a:pt x="386945" y="2344960"/>
                  </a:lnTo>
                  <a:lnTo>
                    <a:pt x="354845" y="2310470"/>
                  </a:lnTo>
                  <a:lnTo>
                    <a:pt x="323921" y="2274902"/>
                  </a:lnTo>
                  <a:lnTo>
                    <a:pt x="294203" y="2238288"/>
                  </a:lnTo>
                  <a:lnTo>
                    <a:pt x="265723" y="2200659"/>
                  </a:lnTo>
                  <a:lnTo>
                    <a:pt x="238511" y="2162044"/>
                  </a:lnTo>
                  <a:lnTo>
                    <a:pt x="212598" y="2122476"/>
                  </a:lnTo>
                  <a:lnTo>
                    <a:pt x="188016" y="2081985"/>
                  </a:lnTo>
                  <a:lnTo>
                    <a:pt x="164795" y="2040603"/>
                  </a:lnTo>
                  <a:lnTo>
                    <a:pt x="142966" y="1998359"/>
                  </a:lnTo>
                  <a:lnTo>
                    <a:pt x="122561" y="1955286"/>
                  </a:lnTo>
                  <a:lnTo>
                    <a:pt x="103610" y="1911414"/>
                  </a:lnTo>
                  <a:lnTo>
                    <a:pt x="86145" y="1866773"/>
                  </a:lnTo>
                  <a:lnTo>
                    <a:pt x="70195" y="1821396"/>
                  </a:lnTo>
                  <a:lnTo>
                    <a:pt x="55793" y="1775313"/>
                  </a:lnTo>
                  <a:lnTo>
                    <a:pt x="42970" y="1728555"/>
                  </a:lnTo>
                  <a:lnTo>
                    <a:pt x="31755" y="1681152"/>
                  </a:lnTo>
                  <a:lnTo>
                    <a:pt x="22181" y="1633136"/>
                  </a:lnTo>
                  <a:lnTo>
                    <a:pt x="14279" y="1584538"/>
                  </a:lnTo>
                  <a:lnTo>
                    <a:pt x="8078" y="1535389"/>
                  </a:lnTo>
                  <a:lnTo>
                    <a:pt x="3611" y="1485719"/>
                  </a:lnTo>
                  <a:lnTo>
                    <a:pt x="907" y="1435561"/>
                  </a:lnTo>
                  <a:lnTo>
                    <a:pt x="0" y="1384943"/>
                  </a:lnTo>
                  <a:lnTo>
                    <a:pt x="835" y="1336314"/>
                  </a:lnTo>
                  <a:lnTo>
                    <a:pt x="3325" y="1288106"/>
                  </a:lnTo>
                  <a:lnTo>
                    <a:pt x="7442" y="1240348"/>
                  </a:lnTo>
                  <a:lnTo>
                    <a:pt x="13157" y="1193065"/>
                  </a:lnTo>
                  <a:lnTo>
                    <a:pt x="20445" y="1146287"/>
                  </a:lnTo>
                  <a:lnTo>
                    <a:pt x="29277" y="1100040"/>
                  </a:lnTo>
                  <a:lnTo>
                    <a:pt x="39627" y="1054351"/>
                  </a:lnTo>
                  <a:lnTo>
                    <a:pt x="51467" y="1009249"/>
                  </a:lnTo>
                  <a:lnTo>
                    <a:pt x="64769" y="964760"/>
                  </a:lnTo>
                  <a:lnTo>
                    <a:pt x="79507" y="920913"/>
                  </a:lnTo>
                  <a:lnTo>
                    <a:pt x="95654" y="877734"/>
                  </a:lnTo>
                  <a:lnTo>
                    <a:pt x="113182" y="835250"/>
                  </a:lnTo>
                  <a:lnTo>
                    <a:pt x="132063" y="793491"/>
                  </a:lnTo>
                  <a:lnTo>
                    <a:pt x="152271" y="752482"/>
                  </a:lnTo>
                  <a:lnTo>
                    <a:pt x="173778" y="712251"/>
                  </a:lnTo>
                  <a:lnTo>
                    <a:pt x="196556" y="672826"/>
                  </a:lnTo>
                  <a:lnTo>
                    <a:pt x="220580" y="634234"/>
                  </a:lnTo>
                  <a:lnTo>
                    <a:pt x="245821" y="596503"/>
                  </a:lnTo>
                  <a:lnTo>
                    <a:pt x="272252" y="559660"/>
                  </a:lnTo>
                  <a:lnTo>
                    <a:pt x="299845" y="523732"/>
                  </a:lnTo>
                  <a:lnTo>
                    <a:pt x="328574" y="488747"/>
                  </a:lnTo>
                  <a:lnTo>
                    <a:pt x="358412" y="454732"/>
                  </a:lnTo>
                  <a:lnTo>
                    <a:pt x="389330" y="421716"/>
                  </a:lnTo>
                  <a:lnTo>
                    <a:pt x="421302" y="389724"/>
                  </a:lnTo>
                  <a:lnTo>
                    <a:pt x="454301" y="358785"/>
                  </a:lnTo>
                  <a:lnTo>
                    <a:pt x="488298" y="328927"/>
                  </a:lnTo>
                  <a:lnTo>
                    <a:pt x="523268" y="300176"/>
                  </a:lnTo>
                  <a:lnTo>
                    <a:pt x="559182" y="272560"/>
                  </a:lnTo>
                  <a:lnTo>
                    <a:pt x="596013" y="246106"/>
                  </a:lnTo>
                  <a:lnTo>
                    <a:pt x="633734" y="220842"/>
                  </a:lnTo>
                  <a:lnTo>
                    <a:pt x="672318" y="196796"/>
                  </a:lnTo>
                  <a:lnTo>
                    <a:pt x="711737" y="173994"/>
                  </a:lnTo>
                  <a:lnTo>
                    <a:pt x="751965" y="152464"/>
                  </a:lnTo>
                  <a:lnTo>
                    <a:pt x="792973" y="132234"/>
                  </a:lnTo>
                  <a:lnTo>
                    <a:pt x="834735" y="113332"/>
                  </a:lnTo>
                  <a:lnTo>
                    <a:pt x="877224" y="95783"/>
                  </a:lnTo>
                  <a:lnTo>
                    <a:pt x="920411" y="79617"/>
                  </a:lnTo>
                  <a:lnTo>
                    <a:pt x="964270" y="64860"/>
                  </a:lnTo>
                  <a:lnTo>
                    <a:pt x="1008774" y="51540"/>
                  </a:lnTo>
                  <a:lnTo>
                    <a:pt x="1053895" y="39684"/>
                  </a:lnTo>
                  <a:lnTo>
                    <a:pt x="1099606" y="29320"/>
                  </a:lnTo>
                  <a:lnTo>
                    <a:pt x="1145879" y="20476"/>
                  </a:lnTo>
                  <a:lnTo>
                    <a:pt x="1192688" y="13177"/>
                  </a:lnTo>
                  <a:lnTo>
                    <a:pt x="1240005" y="7453"/>
                  </a:lnTo>
                  <a:lnTo>
                    <a:pt x="1287803" y="3331"/>
                  </a:lnTo>
                  <a:lnTo>
                    <a:pt x="1336054" y="837"/>
                  </a:lnTo>
                  <a:lnTo>
                    <a:pt x="1384732" y="0"/>
                  </a:lnTo>
                  <a:lnTo>
                    <a:pt x="1433411" y="837"/>
                  </a:lnTo>
                  <a:lnTo>
                    <a:pt x="1481669" y="3331"/>
                  </a:lnTo>
                  <a:lnTo>
                    <a:pt x="1529477" y="7453"/>
                  </a:lnTo>
                  <a:lnTo>
                    <a:pt x="1576809" y="13177"/>
                  </a:lnTo>
                  <a:lnTo>
                    <a:pt x="1623636" y="20476"/>
                  </a:lnTo>
                  <a:lnTo>
                    <a:pt x="1669931" y="29320"/>
                  </a:lnTo>
                  <a:lnTo>
                    <a:pt x="1715667" y="39684"/>
                  </a:lnTo>
                  <a:lnTo>
                    <a:pt x="1760816" y="51540"/>
                  </a:lnTo>
                  <a:lnTo>
                    <a:pt x="1805351" y="64860"/>
                  </a:lnTo>
                  <a:lnTo>
                    <a:pt x="1849244" y="79617"/>
                  </a:lnTo>
                  <a:lnTo>
                    <a:pt x="1892468" y="95783"/>
                  </a:lnTo>
                  <a:lnTo>
                    <a:pt x="1934995" y="113332"/>
                  </a:lnTo>
                  <a:lnTo>
                    <a:pt x="1976799" y="132234"/>
                  </a:lnTo>
                  <a:lnTo>
                    <a:pt x="2017850" y="152464"/>
                  </a:lnTo>
                  <a:lnTo>
                    <a:pt x="2058123" y="173994"/>
                  </a:lnTo>
                  <a:lnTo>
                    <a:pt x="2097589" y="196796"/>
                  </a:lnTo>
                  <a:lnTo>
                    <a:pt x="2136221" y="220842"/>
                  </a:lnTo>
                  <a:lnTo>
                    <a:pt x="2173991" y="246106"/>
                  </a:lnTo>
                  <a:lnTo>
                    <a:pt x="2210873" y="272560"/>
                  </a:lnTo>
                  <a:lnTo>
                    <a:pt x="2246838" y="300176"/>
                  </a:lnTo>
                  <a:lnTo>
                    <a:pt x="2281859" y="328927"/>
                  </a:lnTo>
                  <a:lnTo>
                    <a:pt x="2315909" y="358785"/>
                  </a:lnTo>
                  <a:lnTo>
                    <a:pt x="2348960" y="389724"/>
                  </a:lnTo>
                  <a:lnTo>
                    <a:pt x="2380984" y="421716"/>
                  </a:lnTo>
                  <a:lnTo>
                    <a:pt x="2411955" y="454732"/>
                  </a:lnTo>
                  <a:lnTo>
                    <a:pt x="2441845" y="488747"/>
                  </a:lnTo>
                  <a:lnTo>
                    <a:pt x="2470626" y="523732"/>
                  </a:lnTo>
                  <a:lnTo>
                    <a:pt x="2498271" y="559660"/>
                  </a:lnTo>
                  <a:lnTo>
                    <a:pt x="2524752" y="596503"/>
                  </a:lnTo>
                  <a:lnTo>
                    <a:pt x="2550042" y="634234"/>
                  </a:lnTo>
                  <a:lnTo>
                    <a:pt x="2574114" y="672826"/>
                  </a:lnTo>
                  <a:lnTo>
                    <a:pt x="2596939" y="712251"/>
                  </a:lnTo>
                  <a:lnTo>
                    <a:pt x="2618491" y="752482"/>
                  </a:lnTo>
                  <a:lnTo>
                    <a:pt x="2638742" y="793491"/>
                  </a:lnTo>
                  <a:lnTo>
                    <a:pt x="2657664" y="835250"/>
                  </a:lnTo>
                  <a:lnTo>
                    <a:pt x="2675231" y="877734"/>
                  </a:lnTo>
                  <a:lnTo>
                    <a:pt x="2691414" y="920913"/>
                  </a:lnTo>
                  <a:lnTo>
                    <a:pt x="2706186" y="964760"/>
                  </a:lnTo>
                  <a:lnTo>
                    <a:pt x="2719520" y="1009249"/>
                  </a:lnTo>
                  <a:lnTo>
                    <a:pt x="2731388" y="1054351"/>
                  </a:lnTo>
                  <a:lnTo>
                    <a:pt x="2741763" y="1100040"/>
                  </a:lnTo>
                  <a:lnTo>
                    <a:pt x="2750617" y="1146287"/>
                  </a:lnTo>
                  <a:lnTo>
                    <a:pt x="2757923" y="1193065"/>
                  </a:lnTo>
                  <a:lnTo>
                    <a:pt x="2763653" y="1240348"/>
                  </a:lnTo>
                  <a:lnTo>
                    <a:pt x="2767780" y="1288106"/>
                  </a:lnTo>
                  <a:lnTo>
                    <a:pt x="2770276" y="1336314"/>
                  </a:lnTo>
                  <a:lnTo>
                    <a:pt x="2771114" y="1384943"/>
                  </a:lnTo>
                  <a:lnTo>
                    <a:pt x="2770206" y="1435557"/>
                  </a:lnTo>
                  <a:lnTo>
                    <a:pt x="2767503" y="1485705"/>
                  </a:lnTo>
                  <a:lnTo>
                    <a:pt x="2763035" y="1535358"/>
                  </a:lnTo>
                  <a:lnTo>
                    <a:pt x="2756833" y="1584484"/>
                  </a:lnTo>
                  <a:lnTo>
                    <a:pt x="2748928" y="1633054"/>
                  </a:lnTo>
                  <a:lnTo>
                    <a:pt x="2739350" y="1681037"/>
                  </a:lnTo>
                  <a:lnTo>
                    <a:pt x="2728132" y="1728404"/>
                  </a:lnTo>
                  <a:lnTo>
                    <a:pt x="2715302" y="1775123"/>
                  </a:lnTo>
                  <a:lnTo>
                    <a:pt x="2700892" y="1821164"/>
                  </a:lnTo>
                  <a:lnTo>
                    <a:pt x="2684934" y="1866498"/>
                  </a:lnTo>
                  <a:lnTo>
                    <a:pt x="2667456" y="1911093"/>
                  </a:lnTo>
                  <a:lnTo>
                    <a:pt x="2648491" y="1954920"/>
                  </a:lnTo>
                  <a:lnTo>
                    <a:pt x="2628070" y="1997947"/>
                  </a:lnTo>
                  <a:lnTo>
                    <a:pt x="2606222" y="2040146"/>
                  </a:lnTo>
                  <a:lnTo>
                    <a:pt x="2582978" y="2081484"/>
                  </a:lnTo>
                  <a:lnTo>
                    <a:pt x="2558371" y="2121933"/>
                  </a:lnTo>
                  <a:lnTo>
                    <a:pt x="2532429" y="2161462"/>
                  </a:lnTo>
                  <a:lnTo>
                    <a:pt x="2505184" y="2200040"/>
                  </a:lnTo>
                  <a:lnTo>
                    <a:pt x="2476668" y="2237638"/>
                  </a:lnTo>
                  <a:lnTo>
                    <a:pt x="2446909" y="2274224"/>
                  </a:lnTo>
                  <a:lnTo>
                    <a:pt x="2415940" y="2309768"/>
                  </a:lnTo>
                  <a:lnTo>
                    <a:pt x="2383792" y="2344241"/>
                  </a:lnTo>
                  <a:lnTo>
                    <a:pt x="2350494" y="2377612"/>
                  </a:lnTo>
                  <a:lnTo>
                    <a:pt x="2316077" y="2409850"/>
                  </a:lnTo>
                  <a:lnTo>
                    <a:pt x="2280574" y="2440926"/>
                  </a:lnTo>
                  <a:lnTo>
                    <a:pt x="2244013" y="2470808"/>
                  </a:lnTo>
                  <a:lnTo>
                    <a:pt x="2206426" y="2499467"/>
                  </a:lnTo>
                  <a:lnTo>
                    <a:pt x="2167844" y="2526873"/>
                  </a:lnTo>
                  <a:lnTo>
                    <a:pt x="2128298" y="2552994"/>
                  </a:lnTo>
                  <a:lnTo>
                    <a:pt x="2087818" y="2577801"/>
                  </a:lnTo>
                  <a:lnTo>
                    <a:pt x="2046435" y="2601263"/>
                  </a:lnTo>
                  <a:lnTo>
                    <a:pt x="2004180" y="2623350"/>
                  </a:lnTo>
                  <a:lnTo>
                    <a:pt x="1961083" y="2644032"/>
                  </a:lnTo>
                  <a:lnTo>
                    <a:pt x="1917176" y="2663278"/>
                  </a:lnTo>
                  <a:lnTo>
                    <a:pt x="1872489" y="2681058"/>
                  </a:lnTo>
                  <a:lnTo>
                    <a:pt x="1827054" y="2697342"/>
                  </a:lnTo>
                  <a:lnTo>
                    <a:pt x="1781150" y="2715771"/>
                  </a:lnTo>
                  <a:lnTo>
                    <a:pt x="1737723" y="2738741"/>
                  </a:lnTo>
                  <a:lnTo>
                    <a:pt x="1697080" y="2766000"/>
                  </a:lnTo>
                  <a:lnTo>
                    <a:pt x="1659532" y="2797297"/>
                  </a:lnTo>
                  <a:lnTo>
                    <a:pt x="1625389" y="2832381"/>
                  </a:lnTo>
                  <a:lnTo>
                    <a:pt x="1594958" y="2871001"/>
                  </a:lnTo>
                  <a:lnTo>
                    <a:pt x="1568551" y="2912906"/>
                  </a:lnTo>
                  <a:lnTo>
                    <a:pt x="1546476" y="2957844"/>
                  </a:lnTo>
                  <a:lnTo>
                    <a:pt x="1445798" y="3195262"/>
                  </a:lnTo>
                  <a:lnTo>
                    <a:pt x="1420216" y="3224940"/>
                  </a:lnTo>
                  <a:lnTo>
                    <a:pt x="1384732" y="3234832"/>
                  </a:lnTo>
                  <a:close/>
                </a:path>
              </a:pathLst>
            </a:custGeom>
            <a:solidFill>
              <a:srgbClr val="F09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41404" y="2151884"/>
              <a:ext cx="2444491" cy="24444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58751" y="2154697"/>
              <a:ext cx="2310765" cy="2308860"/>
            </a:xfrm>
            <a:custGeom>
              <a:avLst/>
              <a:gdLst/>
              <a:ahLst/>
              <a:cxnLst/>
              <a:rect l="l" t="t" r="r" b="b"/>
              <a:pathLst>
                <a:path w="2310765" h="2308860">
                  <a:moveTo>
                    <a:pt x="1155318" y="2308239"/>
                  </a:moveTo>
                  <a:lnTo>
                    <a:pt x="1106481" y="2307226"/>
                  </a:lnTo>
                  <a:lnTo>
                    <a:pt x="1058161" y="2304216"/>
                  </a:lnTo>
                  <a:lnTo>
                    <a:pt x="1010397" y="2299247"/>
                  </a:lnTo>
                  <a:lnTo>
                    <a:pt x="963231" y="2292360"/>
                  </a:lnTo>
                  <a:lnTo>
                    <a:pt x="916701" y="2283594"/>
                  </a:lnTo>
                  <a:lnTo>
                    <a:pt x="870848" y="2272991"/>
                  </a:lnTo>
                  <a:lnTo>
                    <a:pt x="825713" y="2260590"/>
                  </a:lnTo>
                  <a:lnTo>
                    <a:pt x="781335" y="2246431"/>
                  </a:lnTo>
                  <a:lnTo>
                    <a:pt x="737754" y="2230554"/>
                  </a:lnTo>
                  <a:lnTo>
                    <a:pt x="695010" y="2212999"/>
                  </a:lnTo>
                  <a:lnTo>
                    <a:pt x="653145" y="2193806"/>
                  </a:lnTo>
                  <a:lnTo>
                    <a:pt x="612197" y="2173016"/>
                  </a:lnTo>
                  <a:lnTo>
                    <a:pt x="572206" y="2150668"/>
                  </a:lnTo>
                  <a:lnTo>
                    <a:pt x="533214" y="2126803"/>
                  </a:lnTo>
                  <a:lnTo>
                    <a:pt x="495259" y="2101459"/>
                  </a:lnTo>
                  <a:lnTo>
                    <a:pt x="458383" y="2074679"/>
                  </a:lnTo>
                  <a:lnTo>
                    <a:pt x="422625" y="2046501"/>
                  </a:lnTo>
                  <a:lnTo>
                    <a:pt x="388025" y="2016966"/>
                  </a:lnTo>
                  <a:lnTo>
                    <a:pt x="354623" y="1986113"/>
                  </a:lnTo>
                  <a:lnTo>
                    <a:pt x="322460" y="1953983"/>
                  </a:lnTo>
                  <a:lnTo>
                    <a:pt x="291575" y="1920617"/>
                  </a:lnTo>
                  <a:lnTo>
                    <a:pt x="262009" y="1886052"/>
                  </a:lnTo>
                  <a:lnTo>
                    <a:pt x="233802" y="1850331"/>
                  </a:lnTo>
                  <a:lnTo>
                    <a:pt x="206994" y="1813493"/>
                  </a:lnTo>
                  <a:lnTo>
                    <a:pt x="181624" y="1775578"/>
                  </a:lnTo>
                  <a:lnTo>
                    <a:pt x="157734" y="1736626"/>
                  </a:lnTo>
                  <a:lnTo>
                    <a:pt x="135363" y="1696677"/>
                  </a:lnTo>
                  <a:lnTo>
                    <a:pt x="114551" y="1655772"/>
                  </a:lnTo>
                  <a:lnTo>
                    <a:pt x="95339" y="1613949"/>
                  </a:lnTo>
                  <a:lnTo>
                    <a:pt x="77765" y="1571250"/>
                  </a:lnTo>
                  <a:lnTo>
                    <a:pt x="61872" y="1527715"/>
                  </a:lnTo>
                  <a:lnTo>
                    <a:pt x="47698" y="1483383"/>
                  </a:lnTo>
                  <a:lnTo>
                    <a:pt x="35284" y="1438294"/>
                  </a:lnTo>
                  <a:lnTo>
                    <a:pt x="24670" y="1392489"/>
                  </a:lnTo>
                  <a:lnTo>
                    <a:pt x="15895" y="1346008"/>
                  </a:lnTo>
                  <a:lnTo>
                    <a:pt x="9001" y="1298890"/>
                  </a:lnTo>
                  <a:lnTo>
                    <a:pt x="4027" y="1251176"/>
                  </a:lnTo>
                  <a:lnTo>
                    <a:pt x="1013" y="1202906"/>
                  </a:lnTo>
                  <a:lnTo>
                    <a:pt x="0" y="1154119"/>
                  </a:lnTo>
                  <a:lnTo>
                    <a:pt x="1013" y="1105333"/>
                  </a:lnTo>
                  <a:lnTo>
                    <a:pt x="4027" y="1057063"/>
                  </a:lnTo>
                  <a:lnTo>
                    <a:pt x="9001" y="1009349"/>
                  </a:lnTo>
                  <a:lnTo>
                    <a:pt x="15895" y="962231"/>
                  </a:lnTo>
                  <a:lnTo>
                    <a:pt x="24670" y="915750"/>
                  </a:lnTo>
                  <a:lnTo>
                    <a:pt x="35284" y="869944"/>
                  </a:lnTo>
                  <a:lnTo>
                    <a:pt x="47698" y="824856"/>
                  </a:lnTo>
                  <a:lnTo>
                    <a:pt x="61872" y="780524"/>
                  </a:lnTo>
                  <a:lnTo>
                    <a:pt x="77765" y="736988"/>
                  </a:lnTo>
                  <a:lnTo>
                    <a:pt x="95339" y="694289"/>
                  </a:lnTo>
                  <a:lnTo>
                    <a:pt x="114551" y="652467"/>
                  </a:lnTo>
                  <a:lnTo>
                    <a:pt x="135363" y="611561"/>
                  </a:lnTo>
                  <a:lnTo>
                    <a:pt x="157734" y="571612"/>
                  </a:lnTo>
                  <a:lnTo>
                    <a:pt x="181624" y="532660"/>
                  </a:lnTo>
                  <a:lnTo>
                    <a:pt x="206994" y="494745"/>
                  </a:lnTo>
                  <a:lnTo>
                    <a:pt x="233802" y="457907"/>
                  </a:lnTo>
                  <a:lnTo>
                    <a:pt x="262009" y="422186"/>
                  </a:lnTo>
                  <a:lnTo>
                    <a:pt x="291575" y="387622"/>
                  </a:lnTo>
                  <a:lnTo>
                    <a:pt x="322460" y="354255"/>
                  </a:lnTo>
                  <a:lnTo>
                    <a:pt x="354623" y="322125"/>
                  </a:lnTo>
                  <a:lnTo>
                    <a:pt x="388025" y="291273"/>
                  </a:lnTo>
                  <a:lnTo>
                    <a:pt x="422625" y="261737"/>
                  </a:lnTo>
                  <a:lnTo>
                    <a:pt x="458383" y="233559"/>
                  </a:lnTo>
                  <a:lnTo>
                    <a:pt x="495259" y="206779"/>
                  </a:lnTo>
                  <a:lnTo>
                    <a:pt x="533214" y="181436"/>
                  </a:lnTo>
                  <a:lnTo>
                    <a:pt x="572206" y="157570"/>
                  </a:lnTo>
                  <a:lnTo>
                    <a:pt x="612197" y="135222"/>
                  </a:lnTo>
                  <a:lnTo>
                    <a:pt x="653145" y="114432"/>
                  </a:lnTo>
                  <a:lnTo>
                    <a:pt x="695010" y="95240"/>
                  </a:lnTo>
                  <a:lnTo>
                    <a:pt x="737754" y="77685"/>
                  </a:lnTo>
                  <a:lnTo>
                    <a:pt x="781335" y="61808"/>
                  </a:lnTo>
                  <a:lnTo>
                    <a:pt x="825713" y="47649"/>
                  </a:lnTo>
                  <a:lnTo>
                    <a:pt x="870848" y="35247"/>
                  </a:lnTo>
                  <a:lnTo>
                    <a:pt x="916701" y="24644"/>
                  </a:lnTo>
                  <a:lnTo>
                    <a:pt x="963231" y="15879"/>
                  </a:lnTo>
                  <a:lnTo>
                    <a:pt x="1010397" y="8992"/>
                  </a:lnTo>
                  <a:lnTo>
                    <a:pt x="1058161" y="4023"/>
                  </a:lnTo>
                  <a:lnTo>
                    <a:pt x="1106481" y="1012"/>
                  </a:lnTo>
                  <a:lnTo>
                    <a:pt x="1155318" y="0"/>
                  </a:lnTo>
                  <a:lnTo>
                    <a:pt x="1204155" y="1012"/>
                  </a:lnTo>
                  <a:lnTo>
                    <a:pt x="1252476" y="4023"/>
                  </a:lnTo>
                  <a:lnTo>
                    <a:pt x="1300239" y="8992"/>
                  </a:lnTo>
                  <a:lnTo>
                    <a:pt x="1347406" y="15879"/>
                  </a:lnTo>
                  <a:lnTo>
                    <a:pt x="1393936" y="24644"/>
                  </a:lnTo>
                  <a:lnTo>
                    <a:pt x="1439788" y="35247"/>
                  </a:lnTo>
                  <a:lnTo>
                    <a:pt x="1484924" y="47649"/>
                  </a:lnTo>
                  <a:lnTo>
                    <a:pt x="1529302" y="61808"/>
                  </a:lnTo>
                  <a:lnTo>
                    <a:pt x="1572883" y="77685"/>
                  </a:lnTo>
                  <a:lnTo>
                    <a:pt x="1615626" y="95240"/>
                  </a:lnTo>
                  <a:lnTo>
                    <a:pt x="1657492" y="114432"/>
                  </a:lnTo>
                  <a:lnTo>
                    <a:pt x="1698440" y="135222"/>
                  </a:lnTo>
                  <a:lnTo>
                    <a:pt x="1738430" y="157570"/>
                  </a:lnTo>
                  <a:lnTo>
                    <a:pt x="1777423" y="181436"/>
                  </a:lnTo>
                  <a:lnTo>
                    <a:pt x="1815377" y="206779"/>
                  </a:lnTo>
                  <a:lnTo>
                    <a:pt x="1852254" y="233559"/>
                  </a:lnTo>
                  <a:lnTo>
                    <a:pt x="1888012" y="261737"/>
                  </a:lnTo>
                  <a:lnTo>
                    <a:pt x="1922612" y="291273"/>
                  </a:lnTo>
                  <a:lnTo>
                    <a:pt x="1956014" y="322125"/>
                  </a:lnTo>
                  <a:lnTo>
                    <a:pt x="1988177" y="354255"/>
                  </a:lnTo>
                  <a:lnTo>
                    <a:pt x="2019061" y="387622"/>
                  </a:lnTo>
                  <a:lnTo>
                    <a:pt x="2048627" y="422186"/>
                  </a:lnTo>
                  <a:lnTo>
                    <a:pt x="2076834" y="457907"/>
                  </a:lnTo>
                  <a:lnTo>
                    <a:pt x="2103643" y="494745"/>
                  </a:lnTo>
                  <a:lnTo>
                    <a:pt x="2129012" y="532660"/>
                  </a:lnTo>
                  <a:lnTo>
                    <a:pt x="2152902" y="571612"/>
                  </a:lnTo>
                  <a:lnTo>
                    <a:pt x="2175274" y="611561"/>
                  </a:lnTo>
                  <a:lnTo>
                    <a:pt x="2196085" y="652467"/>
                  </a:lnTo>
                  <a:lnTo>
                    <a:pt x="2215298" y="694289"/>
                  </a:lnTo>
                  <a:lnTo>
                    <a:pt x="2232871" y="736988"/>
                  </a:lnTo>
                  <a:lnTo>
                    <a:pt x="2248765" y="780524"/>
                  </a:lnTo>
                  <a:lnTo>
                    <a:pt x="2262938" y="824856"/>
                  </a:lnTo>
                  <a:lnTo>
                    <a:pt x="2275353" y="869944"/>
                  </a:lnTo>
                  <a:lnTo>
                    <a:pt x="2285967" y="915750"/>
                  </a:lnTo>
                  <a:lnTo>
                    <a:pt x="2294741" y="962231"/>
                  </a:lnTo>
                  <a:lnTo>
                    <a:pt x="2301635" y="1009349"/>
                  </a:lnTo>
                  <a:lnTo>
                    <a:pt x="2306610" y="1057063"/>
                  </a:lnTo>
                  <a:lnTo>
                    <a:pt x="2309623" y="1105333"/>
                  </a:lnTo>
                  <a:lnTo>
                    <a:pt x="2310637" y="1154119"/>
                  </a:lnTo>
                  <a:lnTo>
                    <a:pt x="2309623" y="1202906"/>
                  </a:lnTo>
                  <a:lnTo>
                    <a:pt x="2306610" y="1251176"/>
                  </a:lnTo>
                  <a:lnTo>
                    <a:pt x="2301635" y="1298890"/>
                  </a:lnTo>
                  <a:lnTo>
                    <a:pt x="2294741" y="1346008"/>
                  </a:lnTo>
                  <a:lnTo>
                    <a:pt x="2285967" y="1392489"/>
                  </a:lnTo>
                  <a:lnTo>
                    <a:pt x="2275353" y="1438294"/>
                  </a:lnTo>
                  <a:lnTo>
                    <a:pt x="2262938" y="1483383"/>
                  </a:lnTo>
                  <a:lnTo>
                    <a:pt x="2248765" y="1527715"/>
                  </a:lnTo>
                  <a:lnTo>
                    <a:pt x="2232871" y="1571250"/>
                  </a:lnTo>
                  <a:lnTo>
                    <a:pt x="2215298" y="1613949"/>
                  </a:lnTo>
                  <a:lnTo>
                    <a:pt x="2196085" y="1655772"/>
                  </a:lnTo>
                  <a:lnTo>
                    <a:pt x="2175274" y="1696677"/>
                  </a:lnTo>
                  <a:lnTo>
                    <a:pt x="2152902" y="1736626"/>
                  </a:lnTo>
                  <a:lnTo>
                    <a:pt x="2129012" y="1775578"/>
                  </a:lnTo>
                  <a:lnTo>
                    <a:pt x="2103643" y="1813493"/>
                  </a:lnTo>
                  <a:lnTo>
                    <a:pt x="2076834" y="1850331"/>
                  </a:lnTo>
                  <a:lnTo>
                    <a:pt x="2048627" y="1886052"/>
                  </a:lnTo>
                  <a:lnTo>
                    <a:pt x="2019061" y="1920617"/>
                  </a:lnTo>
                  <a:lnTo>
                    <a:pt x="1988177" y="1953983"/>
                  </a:lnTo>
                  <a:lnTo>
                    <a:pt x="1956014" y="1986113"/>
                  </a:lnTo>
                  <a:lnTo>
                    <a:pt x="1922612" y="2016966"/>
                  </a:lnTo>
                  <a:lnTo>
                    <a:pt x="1888012" y="2046501"/>
                  </a:lnTo>
                  <a:lnTo>
                    <a:pt x="1852254" y="2074679"/>
                  </a:lnTo>
                  <a:lnTo>
                    <a:pt x="1815377" y="2101459"/>
                  </a:lnTo>
                  <a:lnTo>
                    <a:pt x="1777423" y="2126803"/>
                  </a:lnTo>
                  <a:lnTo>
                    <a:pt x="1738430" y="2150668"/>
                  </a:lnTo>
                  <a:lnTo>
                    <a:pt x="1698440" y="2173016"/>
                  </a:lnTo>
                  <a:lnTo>
                    <a:pt x="1657492" y="2193806"/>
                  </a:lnTo>
                  <a:lnTo>
                    <a:pt x="1615626" y="2212999"/>
                  </a:lnTo>
                  <a:lnTo>
                    <a:pt x="1572883" y="2230554"/>
                  </a:lnTo>
                  <a:lnTo>
                    <a:pt x="1529302" y="2246431"/>
                  </a:lnTo>
                  <a:lnTo>
                    <a:pt x="1484924" y="2260590"/>
                  </a:lnTo>
                  <a:lnTo>
                    <a:pt x="1439788" y="2272991"/>
                  </a:lnTo>
                  <a:lnTo>
                    <a:pt x="1393936" y="2283594"/>
                  </a:lnTo>
                  <a:lnTo>
                    <a:pt x="1347406" y="2292360"/>
                  </a:lnTo>
                  <a:lnTo>
                    <a:pt x="1300239" y="2299247"/>
                  </a:lnTo>
                  <a:lnTo>
                    <a:pt x="1252476" y="2304216"/>
                  </a:lnTo>
                  <a:lnTo>
                    <a:pt x="1204155" y="2307226"/>
                  </a:lnTo>
                  <a:lnTo>
                    <a:pt x="1155318" y="2308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055296" y="1916954"/>
            <a:ext cx="2771140" cy="3235325"/>
            <a:chOff x="5055296" y="1916954"/>
            <a:chExt cx="2771140" cy="3235325"/>
          </a:xfrm>
        </p:grpSpPr>
        <p:sp>
          <p:nvSpPr>
            <p:cNvPr id="14" name="object 14"/>
            <p:cNvSpPr/>
            <p:nvPr/>
          </p:nvSpPr>
          <p:spPr>
            <a:xfrm>
              <a:off x="5055296" y="1916954"/>
              <a:ext cx="2771140" cy="3235325"/>
            </a:xfrm>
            <a:custGeom>
              <a:avLst/>
              <a:gdLst/>
              <a:ahLst/>
              <a:cxnLst/>
              <a:rect l="l" t="t" r="r" b="b"/>
              <a:pathLst>
                <a:path w="2771140" h="3235325">
                  <a:moveTo>
                    <a:pt x="1384732" y="3234832"/>
                  </a:moveTo>
                  <a:lnTo>
                    <a:pt x="1349247" y="3224940"/>
                  </a:lnTo>
                  <a:lnTo>
                    <a:pt x="1323665" y="3195262"/>
                  </a:lnTo>
                  <a:lnTo>
                    <a:pt x="1222987" y="2957844"/>
                  </a:lnTo>
                  <a:lnTo>
                    <a:pt x="1201454" y="2912906"/>
                  </a:lnTo>
                  <a:lnTo>
                    <a:pt x="1175433" y="2871001"/>
                  </a:lnTo>
                  <a:lnTo>
                    <a:pt x="1145235" y="2832381"/>
                  </a:lnTo>
                  <a:lnTo>
                    <a:pt x="1111169" y="2797297"/>
                  </a:lnTo>
                  <a:lnTo>
                    <a:pt x="1073543" y="2766000"/>
                  </a:lnTo>
                  <a:lnTo>
                    <a:pt x="1032669" y="2738741"/>
                  </a:lnTo>
                  <a:lnTo>
                    <a:pt x="988854" y="2715771"/>
                  </a:lnTo>
                  <a:lnTo>
                    <a:pt x="942410" y="2697342"/>
                  </a:lnTo>
                  <a:lnTo>
                    <a:pt x="897107" y="2681188"/>
                  </a:lnTo>
                  <a:lnTo>
                    <a:pt x="852547" y="2663523"/>
                  </a:lnTo>
                  <a:lnTo>
                    <a:pt x="808759" y="2644378"/>
                  </a:lnTo>
                  <a:lnTo>
                    <a:pt x="765775" y="2623784"/>
                  </a:lnTo>
                  <a:lnTo>
                    <a:pt x="723625" y="2601772"/>
                  </a:lnTo>
                  <a:lnTo>
                    <a:pt x="682341" y="2578373"/>
                  </a:lnTo>
                  <a:lnTo>
                    <a:pt x="641953" y="2553618"/>
                  </a:lnTo>
                  <a:lnTo>
                    <a:pt x="602493" y="2527538"/>
                  </a:lnTo>
                  <a:lnTo>
                    <a:pt x="563991" y="2500163"/>
                  </a:lnTo>
                  <a:lnTo>
                    <a:pt x="526479" y="2471525"/>
                  </a:lnTo>
                  <a:lnTo>
                    <a:pt x="489987" y="2441655"/>
                  </a:lnTo>
                  <a:lnTo>
                    <a:pt x="454547" y="2410583"/>
                  </a:lnTo>
                  <a:lnTo>
                    <a:pt x="420189" y="2378341"/>
                  </a:lnTo>
                  <a:lnTo>
                    <a:pt x="386945" y="2344960"/>
                  </a:lnTo>
                  <a:lnTo>
                    <a:pt x="354845" y="2310470"/>
                  </a:lnTo>
                  <a:lnTo>
                    <a:pt x="323921" y="2274902"/>
                  </a:lnTo>
                  <a:lnTo>
                    <a:pt x="294203" y="2238288"/>
                  </a:lnTo>
                  <a:lnTo>
                    <a:pt x="265723" y="2200659"/>
                  </a:lnTo>
                  <a:lnTo>
                    <a:pt x="238511" y="2162044"/>
                  </a:lnTo>
                  <a:lnTo>
                    <a:pt x="212598" y="2122476"/>
                  </a:lnTo>
                  <a:lnTo>
                    <a:pt x="188016" y="2081985"/>
                  </a:lnTo>
                  <a:lnTo>
                    <a:pt x="164795" y="2040603"/>
                  </a:lnTo>
                  <a:lnTo>
                    <a:pt x="142966" y="1998359"/>
                  </a:lnTo>
                  <a:lnTo>
                    <a:pt x="122561" y="1955286"/>
                  </a:lnTo>
                  <a:lnTo>
                    <a:pt x="103610" y="1911414"/>
                  </a:lnTo>
                  <a:lnTo>
                    <a:pt x="86145" y="1866773"/>
                  </a:lnTo>
                  <a:lnTo>
                    <a:pt x="70195" y="1821396"/>
                  </a:lnTo>
                  <a:lnTo>
                    <a:pt x="55793" y="1775313"/>
                  </a:lnTo>
                  <a:lnTo>
                    <a:pt x="42970" y="1728555"/>
                  </a:lnTo>
                  <a:lnTo>
                    <a:pt x="31755" y="1681152"/>
                  </a:lnTo>
                  <a:lnTo>
                    <a:pt x="22181" y="1633136"/>
                  </a:lnTo>
                  <a:lnTo>
                    <a:pt x="14279" y="1584538"/>
                  </a:lnTo>
                  <a:lnTo>
                    <a:pt x="8078" y="1535389"/>
                  </a:lnTo>
                  <a:lnTo>
                    <a:pt x="3611" y="1485719"/>
                  </a:lnTo>
                  <a:lnTo>
                    <a:pt x="907" y="1435561"/>
                  </a:lnTo>
                  <a:lnTo>
                    <a:pt x="0" y="1384943"/>
                  </a:lnTo>
                  <a:lnTo>
                    <a:pt x="835" y="1336314"/>
                  </a:lnTo>
                  <a:lnTo>
                    <a:pt x="3325" y="1288106"/>
                  </a:lnTo>
                  <a:lnTo>
                    <a:pt x="7442" y="1240348"/>
                  </a:lnTo>
                  <a:lnTo>
                    <a:pt x="13157" y="1193065"/>
                  </a:lnTo>
                  <a:lnTo>
                    <a:pt x="20445" y="1146287"/>
                  </a:lnTo>
                  <a:lnTo>
                    <a:pt x="29277" y="1100040"/>
                  </a:lnTo>
                  <a:lnTo>
                    <a:pt x="39627" y="1054351"/>
                  </a:lnTo>
                  <a:lnTo>
                    <a:pt x="51467" y="1009249"/>
                  </a:lnTo>
                  <a:lnTo>
                    <a:pt x="64769" y="964760"/>
                  </a:lnTo>
                  <a:lnTo>
                    <a:pt x="79507" y="920913"/>
                  </a:lnTo>
                  <a:lnTo>
                    <a:pt x="95654" y="877734"/>
                  </a:lnTo>
                  <a:lnTo>
                    <a:pt x="113182" y="835250"/>
                  </a:lnTo>
                  <a:lnTo>
                    <a:pt x="132063" y="793491"/>
                  </a:lnTo>
                  <a:lnTo>
                    <a:pt x="152271" y="752482"/>
                  </a:lnTo>
                  <a:lnTo>
                    <a:pt x="173778" y="712251"/>
                  </a:lnTo>
                  <a:lnTo>
                    <a:pt x="196556" y="672826"/>
                  </a:lnTo>
                  <a:lnTo>
                    <a:pt x="220580" y="634234"/>
                  </a:lnTo>
                  <a:lnTo>
                    <a:pt x="245821" y="596503"/>
                  </a:lnTo>
                  <a:lnTo>
                    <a:pt x="272252" y="559660"/>
                  </a:lnTo>
                  <a:lnTo>
                    <a:pt x="299845" y="523732"/>
                  </a:lnTo>
                  <a:lnTo>
                    <a:pt x="328574" y="488747"/>
                  </a:lnTo>
                  <a:lnTo>
                    <a:pt x="358412" y="454732"/>
                  </a:lnTo>
                  <a:lnTo>
                    <a:pt x="389330" y="421716"/>
                  </a:lnTo>
                  <a:lnTo>
                    <a:pt x="421302" y="389724"/>
                  </a:lnTo>
                  <a:lnTo>
                    <a:pt x="454301" y="358785"/>
                  </a:lnTo>
                  <a:lnTo>
                    <a:pt x="488298" y="328927"/>
                  </a:lnTo>
                  <a:lnTo>
                    <a:pt x="523268" y="300176"/>
                  </a:lnTo>
                  <a:lnTo>
                    <a:pt x="559182" y="272560"/>
                  </a:lnTo>
                  <a:lnTo>
                    <a:pt x="596013" y="246106"/>
                  </a:lnTo>
                  <a:lnTo>
                    <a:pt x="633734" y="220842"/>
                  </a:lnTo>
                  <a:lnTo>
                    <a:pt x="672318" y="196796"/>
                  </a:lnTo>
                  <a:lnTo>
                    <a:pt x="711737" y="173994"/>
                  </a:lnTo>
                  <a:lnTo>
                    <a:pt x="751965" y="152464"/>
                  </a:lnTo>
                  <a:lnTo>
                    <a:pt x="792973" y="132234"/>
                  </a:lnTo>
                  <a:lnTo>
                    <a:pt x="834735" y="113332"/>
                  </a:lnTo>
                  <a:lnTo>
                    <a:pt x="877224" y="95783"/>
                  </a:lnTo>
                  <a:lnTo>
                    <a:pt x="920411" y="79617"/>
                  </a:lnTo>
                  <a:lnTo>
                    <a:pt x="964270" y="64860"/>
                  </a:lnTo>
                  <a:lnTo>
                    <a:pt x="1008774" y="51540"/>
                  </a:lnTo>
                  <a:lnTo>
                    <a:pt x="1053895" y="39684"/>
                  </a:lnTo>
                  <a:lnTo>
                    <a:pt x="1099606" y="29320"/>
                  </a:lnTo>
                  <a:lnTo>
                    <a:pt x="1145879" y="20476"/>
                  </a:lnTo>
                  <a:lnTo>
                    <a:pt x="1192688" y="13177"/>
                  </a:lnTo>
                  <a:lnTo>
                    <a:pt x="1240005" y="7453"/>
                  </a:lnTo>
                  <a:lnTo>
                    <a:pt x="1287803" y="3331"/>
                  </a:lnTo>
                  <a:lnTo>
                    <a:pt x="1336054" y="837"/>
                  </a:lnTo>
                  <a:lnTo>
                    <a:pt x="1384732" y="0"/>
                  </a:lnTo>
                  <a:lnTo>
                    <a:pt x="1433411" y="837"/>
                  </a:lnTo>
                  <a:lnTo>
                    <a:pt x="1481669" y="3331"/>
                  </a:lnTo>
                  <a:lnTo>
                    <a:pt x="1529477" y="7453"/>
                  </a:lnTo>
                  <a:lnTo>
                    <a:pt x="1576809" y="13177"/>
                  </a:lnTo>
                  <a:lnTo>
                    <a:pt x="1623636" y="20476"/>
                  </a:lnTo>
                  <a:lnTo>
                    <a:pt x="1669931" y="29320"/>
                  </a:lnTo>
                  <a:lnTo>
                    <a:pt x="1715667" y="39684"/>
                  </a:lnTo>
                  <a:lnTo>
                    <a:pt x="1760816" y="51540"/>
                  </a:lnTo>
                  <a:lnTo>
                    <a:pt x="1805351" y="64860"/>
                  </a:lnTo>
                  <a:lnTo>
                    <a:pt x="1849244" y="79617"/>
                  </a:lnTo>
                  <a:lnTo>
                    <a:pt x="1892468" y="95783"/>
                  </a:lnTo>
                  <a:lnTo>
                    <a:pt x="1934995" y="113332"/>
                  </a:lnTo>
                  <a:lnTo>
                    <a:pt x="1976799" y="132234"/>
                  </a:lnTo>
                  <a:lnTo>
                    <a:pt x="2017850" y="152464"/>
                  </a:lnTo>
                  <a:lnTo>
                    <a:pt x="2058123" y="173994"/>
                  </a:lnTo>
                  <a:lnTo>
                    <a:pt x="2097589" y="196796"/>
                  </a:lnTo>
                  <a:lnTo>
                    <a:pt x="2136221" y="220842"/>
                  </a:lnTo>
                  <a:lnTo>
                    <a:pt x="2173991" y="246106"/>
                  </a:lnTo>
                  <a:lnTo>
                    <a:pt x="2210873" y="272560"/>
                  </a:lnTo>
                  <a:lnTo>
                    <a:pt x="2246838" y="300176"/>
                  </a:lnTo>
                  <a:lnTo>
                    <a:pt x="2281859" y="328927"/>
                  </a:lnTo>
                  <a:lnTo>
                    <a:pt x="2315909" y="358785"/>
                  </a:lnTo>
                  <a:lnTo>
                    <a:pt x="2348960" y="389724"/>
                  </a:lnTo>
                  <a:lnTo>
                    <a:pt x="2380984" y="421716"/>
                  </a:lnTo>
                  <a:lnTo>
                    <a:pt x="2411955" y="454732"/>
                  </a:lnTo>
                  <a:lnTo>
                    <a:pt x="2441845" y="488747"/>
                  </a:lnTo>
                  <a:lnTo>
                    <a:pt x="2470626" y="523732"/>
                  </a:lnTo>
                  <a:lnTo>
                    <a:pt x="2498271" y="559660"/>
                  </a:lnTo>
                  <a:lnTo>
                    <a:pt x="2524752" y="596503"/>
                  </a:lnTo>
                  <a:lnTo>
                    <a:pt x="2550042" y="634234"/>
                  </a:lnTo>
                  <a:lnTo>
                    <a:pt x="2574114" y="672826"/>
                  </a:lnTo>
                  <a:lnTo>
                    <a:pt x="2596939" y="712251"/>
                  </a:lnTo>
                  <a:lnTo>
                    <a:pt x="2618491" y="752482"/>
                  </a:lnTo>
                  <a:lnTo>
                    <a:pt x="2638742" y="793491"/>
                  </a:lnTo>
                  <a:lnTo>
                    <a:pt x="2657664" y="835250"/>
                  </a:lnTo>
                  <a:lnTo>
                    <a:pt x="2675231" y="877734"/>
                  </a:lnTo>
                  <a:lnTo>
                    <a:pt x="2691414" y="920913"/>
                  </a:lnTo>
                  <a:lnTo>
                    <a:pt x="2706186" y="964760"/>
                  </a:lnTo>
                  <a:lnTo>
                    <a:pt x="2719520" y="1009249"/>
                  </a:lnTo>
                  <a:lnTo>
                    <a:pt x="2731388" y="1054351"/>
                  </a:lnTo>
                  <a:lnTo>
                    <a:pt x="2741763" y="1100040"/>
                  </a:lnTo>
                  <a:lnTo>
                    <a:pt x="2750617" y="1146287"/>
                  </a:lnTo>
                  <a:lnTo>
                    <a:pt x="2757923" y="1193065"/>
                  </a:lnTo>
                  <a:lnTo>
                    <a:pt x="2763653" y="1240348"/>
                  </a:lnTo>
                  <a:lnTo>
                    <a:pt x="2767780" y="1288106"/>
                  </a:lnTo>
                  <a:lnTo>
                    <a:pt x="2770276" y="1336314"/>
                  </a:lnTo>
                  <a:lnTo>
                    <a:pt x="2771114" y="1384943"/>
                  </a:lnTo>
                  <a:lnTo>
                    <a:pt x="2770206" y="1435557"/>
                  </a:lnTo>
                  <a:lnTo>
                    <a:pt x="2767503" y="1485705"/>
                  </a:lnTo>
                  <a:lnTo>
                    <a:pt x="2763035" y="1535358"/>
                  </a:lnTo>
                  <a:lnTo>
                    <a:pt x="2756833" y="1584484"/>
                  </a:lnTo>
                  <a:lnTo>
                    <a:pt x="2748928" y="1633054"/>
                  </a:lnTo>
                  <a:lnTo>
                    <a:pt x="2739350" y="1681037"/>
                  </a:lnTo>
                  <a:lnTo>
                    <a:pt x="2728132" y="1728404"/>
                  </a:lnTo>
                  <a:lnTo>
                    <a:pt x="2715302" y="1775123"/>
                  </a:lnTo>
                  <a:lnTo>
                    <a:pt x="2700892" y="1821164"/>
                  </a:lnTo>
                  <a:lnTo>
                    <a:pt x="2684934" y="1866498"/>
                  </a:lnTo>
                  <a:lnTo>
                    <a:pt x="2667456" y="1911093"/>
                  </a:lnTo>
                  <a:lnTo>
                    <a:pt x="2648491" y="1954920"/>
                  </a:lnTo>
                  <a:lnTo>
                    <a:pt x="2628070" y="1997947"/>
                  </a:lnTo>
                  <a:lnTo>
                    <a:pt x="2606222" y="2040146"/>
                  </a:lnTo>
                  <a:lnTo>
                    <a:pt x="2582978" y="2081484"/>
                  </a:lnTo>
                  <a:lnTo>
                    <a:pt x="2558371" y="2121933"/>
                  </a:lnTo>
                  <a:lnTo>
                    <a:pt x="2532429" y="2161462"/>
                  </a:lnTo>
                  <a:lnTo>
                    <a:pt x="2505184" y="2200040"/>
                  </a:lnTo>
                  <a:lnTo>
                    <a:pt x="2476668" y="2237638"/>
                  </a:lnTo>
                  <a:lnTo>
                    <a:pt x="2446909" y="2274224"/>
                  </a:lnTo>
                  <a:lnTo>
                    <a:pt x="2415940" y="2309768"/>
                  </a:lnTo>
                  <a:lnTo>
                    <a:pt x="2383792" y="2344241"/>
                  </a:lnTo>
                  <a:lnTo>
                    <a:pt x="2350494" y="2377612"/>
                  </a:lnTo>
                  <a:lnTo>
                    <a:pt x="2316077" y="2409850"/>
                  </a:lnTo>
                  <a:lnTo>
                    <a:pt x="2280574" y="2440926"/>
                  </a:lnTo>
                  <a:lnTo>
                    <a:pt x="2244013" y="2470808"/>
                  </a:lnTo>
                  <a:lnTo>
                    <a:pt x="2206426" y="2499467"/>
                  </a:lnTo>
                  <a:lnTo>
                    <a:pt x="2167844" y="2526873"/>
                  </a:lnTo>
                  <a:lnTo>
                    <a:pt x="2128298" y="2552994"/>
                  </a:lnTo>
                  <a:lnTo>
                    <a:pt x="2087818" y="2577801"/>
                  </a:lnTo>
                  <a:lnTo>
                    <a:pt x="2046435" y="2601263"/>
                  </a:lnTo>
                  <a:lnTo>
                    <a:pt x="2004180" y="2623350"/>
                  </a:lnTo>
                  <a:lnTo>
                    <a:pt x="1961083" y="2644032"/>
                  </a:lnTo>
                  <a:lnTo>
                    <a:pt x="1917176" y="2663278"/>
                  </a:lnTo>
                  <a:lnTo>
                    <a:pt x="1872489" y="2681058"/>
                  </a:lnTo>
                  <a:lnTo>
                    <a:pt x="1827054" y="2697342"/>
                  </a:lnTo>
                  <a:lnTo>
                    <a:pt x="1781150" y="2715771"/>
                  </a:lnTo>
                  <a:lnTo>
                    <a:pt x="1737723" y="2738741"/>
                  </a:lnTo>
                  <a:lnTo>
                    <a:pt x="1697080" y="2766000"/>
                  </a:lnTo>
                  <a:lnTo>
                    <a:pt x="1659532" y="2797297"/>
                  </a:lnTo>
                  <a:lnTo>
                    <a:pt x="1625389" y="2832381"/>
                  </a:lnTo>
                  <a:lnTo>
                    <a:pt x="1594958" y="2871001"/>
                  </a:lnTo>
                  <a:lnTo>
                    <a:pt x="1568551" y="2912906"/>
                  </a:lnTo>
                  <a:lnTo>
                    <a:pt x="1546476" y="2957844"/>
                  </a:lnTo>
                  <a:lnTo>
                    <a:pt x="1445798" y="3195262"/>
                  </a:lnTo>
                  <a:lnTo>
                    <a:pt x="1420216" y="3224940"/>
                  </a:lnTo>
                  <a:lnTo>
                    <a:pt x="1384732" y="3234832"/>
                  </a:lnTo>
                  <a:close/>
                </a:path>
              </a:pathLst>
            </a:custGeom>
            <a:solidFill>
              <a:srgbClr val="EDC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66950" y="2145781"/>
              <a:ext cx="2447539" cy="24444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6359" y="2147778"/>
              <a:ext cx="2310765" cy="2308860"/>
            </a:xfrm>
            <a:custGeom>
              <a:avLst/>
              <a:gdLst/>
              <a:ahLst/>
              <a:cxnLst/>
              <a:rect l="l" t="t" r="r" b="b"/>
              <a:pathLst>
                <a:path w="2310765" h="2308860">
                  <a:moveTo>
                    <a:pt x="1155318" y="2308239"/>
                  </a:moveTo>
                  <a:lnTo>
                    <a:pt x="1106481" y="2307226"/>
                  </a:lnTo>
                  <a:lnTo>
                    <a:pt x="1058161" y="2304216"/>
                  </a:lnTo>
                  <a:lnTo>
                    <a:pt x="1010397" y="2299247"/>
                  </a:lnTo>
                  <a:lnTo>
                    <a:pt x="963231" y="2292360"/>
                  </a:lnTo>
                  <a:lnTo>
                    <a:pt x="916701" y="2283594"/>
                  </a:lnTo>
                  <a:lnTo>
                    <a:pt x="870848" y="2272991"/>
                  </a:lnTo>
                  <a:lnTo>
                    <a:pt x="825713" y="2260590"/>
                  </a:lnTo>
                  <a:lnTo>
                    <a:pt x="781335" y="2246431"/>
                  </a:lnTo>
                  <a:lnTo>
                    <a:pt x="737754" y="2230554"/>
                  </a:lnTo>
                  <a:lnTo>
                    <a:pt x="695010" y="2212999"/>
                  </a:lnTo>
                  <a:lnTo>
                    <a:pt x="653145" y="2193806"/>
                  </a:lnTo>
                  <a:lnTo>
                    <a:pt x="612197" y="2173016"/>
                  </a:lnTo>
                  <a:lnTo>
                    <a:pt x="572206" y="2150668"/>
                  </a:lnTo>
                  <a:lnTo>
                    <a:pt x="533214" y="2126803"/>
                  </a:lnTo>
                  <a:lnTo>
                    <a:pt x="495259" y="2101459"/>
                  </a:lnTo>
                  <a:lnTo>
                    <a:pt x="458383" y="2074679"/>
                  </a:lnTo>
                  <a:lnTo>
                    <a:pt x="422625" y="2046501"/>
                  </a:lnTo>
                  <a:lnTo>
                    <a:pt x="388025" y="2016966"/>
                  </a:lnTo>
                  <a:lnTo>
                    <a:pt x="354623" y="1986113"/>
                  </a:lnTo>
                  <a:lnTo>
                    <a:pt x="322460" y="1953983"/>
                  </a:lnTo>
                  <a:lnTo>
                    <a:pt x="291575" y="1920617"/>
                  </a:lnTo>
                  <a:lnTo>
                    <a:pt x="262009" y="1886052"/>
                  </a:lnTo>
                  <a:lnTo>
                    <a:pt x="233802" y="1850331"/>
                  </a:lnTo>
                  <a:lnTo>
                    <a:pt x="206994" y="1813493"/>
                  </a:lnTo>
                  <a:lnTo>
                    <a:pt x="181624" y="1775578"/>
                  </a:lnTo>
                  <a:lnTo>
                    <a:pt x="157734" y="1736626"/>
                  </a:lnTo>
                  <a:lnTo>
                    <a:pt x="135363" y="1696677"/>
                  </a:lnTo>
                  <a:lnTo>
                    <a:pt x="114551" y="1655772"/>
                  </a:lnTo>
                  <a:lnTo>
                    <a:pt x="95339" y="1613949"/>
                  </a:lnTo>
                  <a:lnTo>
                    <a:pt x="77765" y="1571250"/>
                  </a:lnTo>
                  <a:lnTo>
                    <a:pt x="61872" y="1527715"/>
                  </a:lnTo>
                  <a:lnTo>
                    <a:pt x="47698" y="1483383"/>
                  </a:lnTo>
                  <a:lnTo>
                    <a:pt x="35284" y="1438294"/>
                  </a:lnTo>
                  <a:lnTo>
                    <a:pt x="24670" y="1392489"/>
                  </a:lnTo>
                  <a:lnTo>
                    <a:pt x="15895" y="1346008"/>
                  </a:lnTo>
                  <a:lnTo>
                    <a:pt x="9001" y="1298890"/>
                  </a:lnTo>
                  <a:lnTo>
                    <a:pt x="4027" y="1251176"/>
                  </a:lnTo>
                  <a:lnTo>
                    <a:pt x="1013" y="1202906"/>
                  </a:lnTo>
                  <a:lnTo>
                    <a:pt x="0" y="1154119"/>
                  </a:lnTo>
                  <a:lnTo>
                    <a:pt x="1013" y="1105333"/>
                  </a:lnTo>
                  <a:lnTo>
                    <a:pt x="4027" y="1057063"/>
                  </a:lnTo>
                  <a:lnTo>
                    <a:pt x="9001" y="1009349"/>
                  </a:lnTo>
                  <a:lnTo>
                    <a:pt x="15895" y="962231"/>
                  </a:lnTo>
                  <a:lnTo>
                    <a:pt x="24670" y="915750"/>
                  </a:lnTo>
                  <a:lnTo>
                    <a:pt x="35284" y="869944"/>
                  </a:lnTo>
                  <a:lnTo>
                    <a:pt x="47698" y="824856"/>
                  </a:lnTo>
                  <a:lnTo>
                    <a:pt x="61872" y="780524"/>
                  </a:lnTo>
                  <a:lnTo>
                    <a:pt x="77765" y="736988"/>
                  </a:lnTo>
                  <a:lnTo>
                    <a:pt x="95339" y="694289"/>
                  </a:lnTo>
                  <a:lnTo>
                    <a:pt x="114551" y="652467"/>
                  </a:lnTo>
                  <a:lnTo>
                    <a:pt x="135363" y="611561"/>
                  </a:lnTo>
                  <a:lnTo>
                    <a:pt x="157734" y="571612"/>
                  </a:lnTo>
                  <a:lnTo>
                    <a:pt x="181624" y="532660"/>
                  </a:lnTo>
                  <a:lnTo>
                    <a:pt x="206994" y="494745"/>
                  </a:lnTo>
                  <a:lnTo>
                    <a:pt x="233802" y="457907"/>
                  </a:lnTo>
                  <a:lnTo>
                    <a:pt x="262009" y="422186"/>
                  </a:lnTo>
                  <a:lnTo>
                    <a:pt x="291575" y="387622"/>
                  </a:lnTo>
                  <a:lnTo>
                    <a:pt x="322460" y="354255"/>
                  </a:lnTo>
                  <a:lnTo>
                    <a:pt x="354623" y="322125"/>
                  </a:lnTo>
                  <a:lnTo>
                    <a:pt x="388025" y="291273"/>
                  </a:lnTo>
                  <a:lnTo>
                    <a:pt x="422625" y="261737"/>
                  </a:lnTo>
                  <a:lnTo>
                    <a:pt x="458383" y="233559"/>
                  </a:lnTo>
                  <a:lnTo>
                    <a:pt x="495259" y="206779"/>
                  </a:lnTo>
                  <a:lnTo>
                    <a:pt x="533214" y="181436"/>
                  </a:lnTo>
                  <a:lnTo>
                    <a:pt x="572206" y="157570"/>
                  </a:lnTo>
                  <a:lnTo>
                    <a:pt x="612197" y="135222"/>
                  </a:lnTo>
                  <a:lnTo>
                    <a:pt x="653145" y="114432"/>
                  </a:lnTo>
                  <a:lnTo>
                    <a:pt x="695010" y="95240"/>
                  </a:lnTo>
                  <a:lnTo>
                    <a:pt x="737754" y="77685"/>
                  </a:lnTo>
                  <a:lnTo>
                    <a:pt x="781335" y="61808"/>
                  </a:lnTo>
                  <a:lnTo>
                    <a:pt x="825713" y="47649"/>
                  </a:lnTo>
                  <a:lnTo>
                    <a:pt x="870848" y="35247"/>
                  </a:lnTo>
                  <a:lnTo>
                    <a:pt x="916701" y="24644"/>
                  </a:lnTo>
                  <a:lnTo>
                    <a:pt x="963231" y="15879"/>
                  </a:lnTo>
                  <a:lnTo>
                    <a:pt x="1010397" y="8992"/>
                  </a:lnTo>
                  <a:lnTo>
                    <a:pt x="1058161" y="4023"/>
                  </a:lnTo>
                  <a:lnTo>
                    <a:pt x="1106481" y="1012"/>
                  </a:lnTo>
                  <a:lnTo>
                    <a:pt x="1155318" y="0"/>
                  </a:lnTo>
                  <a:lnTo>
                    <a:pt x="1204155" y="1012"/>
                  </a:lnTo>
                  <a:lnTo>
                    <a:pt x="1252476" y="4023"/>
                  </a:lnTo>
                  <a:lnTo>
                    <a:pt x="1300239" y="8992"/>
                  </a:lnTo>
                  <a:lnTo>
                    <a:pt x="1347406" y="15879"/>
                  </a:lnTo>
                  <a:lnTo>
                    <a:pt x="1393936" y="24644"/>
                  </a:lnTo>
                  <a:lnTo>
                    <a:pt x="1439788" y="35247"/>
                  </a:lnTo>
                  <a:lnTo>
                    <a:pt x="1484924" y="47649"/>
                  </a:lnTo>
                  <a:lnTo>
                    <a:pt x="1529302" y="61808"/>
                  </a:lnTo>
                  <a:lnTo>
                    <a:pt x="1572883" y="77685"/>
                  </a:lnTo>
                  <a:lnTo>
                    <a:pt x="1615626" y="95240"/>
                  </a:lnTo>
                  <a:lnTo>
                    <a:pt x="1657492" y="114432"/>
                  </a:lnTo>
                  <a:lnTo>
                    <a:pt x="1698440" y="135222"/>
                  </a:lnTo>
                  <a:lnTo>
                    <a:pt x="1738430" y="157570"/>
                  </a:lnTo>
                  <a:lnTo>
                    <a:pt x="1777423" y="181436"/>
                  </a:lnTo>
                  <a:lnTo>
                    <a:pt x="1815377" y="206779"/>
                  </a:lnTo>
                  <a:lnTo>
                    <a:pt x="1852254" y="233559"/>
                  </a:lnTo>
                  <a:lnTo>
                    <a:pt x="1888012" y="261737"/>
                  </a:lnTo>
                  <a:lnTo>
                    <a:pt x="1922612" y="291273"/>
                  </a:lnTo>
                  <a:lnTo>
                    <a:pt x="1956014" y="322125"/>
                  </a:lnTo>
                  <a:lnTo>
                    <a:pt x="1988177" y="354255"/>
                  </a:lnTo>
                  <a:lnTo>
                    <a:pt x="2019061" y="387622"/>
                  </a:lnTo>
                  <a:lnTo>
                    <a:pt x="2048627" y="422186"/>
                  </a:lnTo>
                  <a:lnTo>
                    <a:pt x="2076834" y="457907"/>
                  </a:lnTo>
                  <a:lnTo>
                    <a:pt x="2103643" y="494745"/>
                  </a:lnTo>
                  <a:lnTo>
                    <a:pt x="2129012" y="532660"/>
                  </a:lnTo>
                  <a:lnTo>
                    <a:pt x="2152902" y="571612"/>
                  </a:lnTo>
                  <a:lnTo>
                    <a:pt x="2175274" y="611561"/>
                  </a:lnTo>
                  <a:lnTo>
                    <a:pt x="2196085" y="652467"/>
                  </a:lnTo>
                  <a:lnTo>
                    <a:pt x="2215298" y="694289"/>
                  </a:lnTo>
                  <a:lnTo>
                    <a:pt x="2232871" y="736988"/>
                  </a:lnTo>
                  <a:lnTo>
                    <a:pt x="2248765" y="780524"/>
                  </a:lnTo>
                  <a:lnTo>
                    <a:pt x="2262938" y="824856"/>
                  </a:lnTo>
                  <a:lnTo>
                    <a:pt x="2275353" y="869944"/>
                  </a:lnTo>
                  <a:lnTo>
                    <a:pt x="2285967" y="915750"/>
                  </a:lnTo>
                  <a:lnTo>
                    <a:pt x="2294741" y="962231"/>
                  </a:lnTo>
                  <a:lnTo>
                    <a:pt x="2301635" y="1009349"/>
                  </a:lnTo>
                  <a:lnTo>
                    <a:pt x="2306610" y="1057063"/>
                  </a:lnTo>
                  <a:lnTo>
                    <a:pt x="2309623" y="1105333"/>
                  </a:lnTo>
                  <a:lnTo>
                    <a:pt x="2310637" y="1154119"/>
                  </a:lnTo>
                  <a:lnTo>
                    <a:pt x="2309623" y="1202906"/>
                  </a:lnTo>
                  <a:lnTo>
                    <a:pt x="2306610" y="1251176"/>
                  </a:lnTo>
                  <a:lnTo>
                    <a:pt x="2301635" y="1298890"/>
                  </a:lnTo>
                  <a:lnTo>
                    <a:pt x="2294741" y="1346008"/>
                  </a:lnTo>
                  <a:lnTo>
                    <a:pt x="2285967" y="1392489"/>
                  </a:lnTo>
                  <a:lnTo>
                    <a:pt x="2275353" y="1438294"/>
                  </a:lnTo>
                  <a:lnTo>
                    <a:pt x="2262938" y="1483383"/>
                  </a:lnTo>
                  <a:lnTo>
                    <a:pt x="2248765" y="1527715"/>
                  </a:lnTo>
                  <a:lnTo>
                    <a:pt x="2232871" y="1571250"/>
                  </a:lnTo>
                  <a:lnTo>
                    <a:pt x="2215298" y="1613949"/>
                  </a:lnTo>
                  <a:lnTo>
                    <a:pt x="2196085" y="1655772"/>
                  </a:lnTo>
                  <a:lnTo>
                    <a:pt x="2175274" y="1696677"/>
                  </a:lnTo>
                  <a:lnTo>
                    <a:pt x="2152902" y="1736626"/>
                  </a:lnTo>
                  <a:lnTo>
                    <a:pt x="2129012" y="1775578"/>
                  </a:lnTo>
                  <a:lnTo>
                    <a:pt x="2103643" y="1813493"/>
                  </a:lnTo>
                  <a:lnTo>
                    <a:pt x="2076834" y="1850331"/>
                  </a:lnTo>
                  <a:lnTo>
                    <a:pt x="2048627" y="1886052"/>
                  </a:lnTo>
                  <a:lnTo>
                    <a:pt x="2019061" y="1920617"/>
                  </a:lnTo>
                  <a:lnTo>
                    <a:pt x="1988177" y="1953983"/>
                  </a:lnTo>
                  <a:lnTo>
                    <a:pt x="1956014" y="1986113"/>
                  </a:lnTo>
                  <a:lnTo>
                    <a:pt x="1922612" y="2016966"/>
                  </a:lnTo>
                  <a:lnTo>
                    <a:pt x="1888012" y="2046501"/>
                  </a:lnTo>
                  <a:lnTo>
                    <a:pt x="1852254" y="2074679"/>
                  </a:lnTo>
                  <a:lnTo>
                    <a:pt x="1815377" y="2101459"/>
                  </a:lnTo>
                  <a:lnTo>
                    <a:pt x="1777423" y="2126803"/>
                  </a:lnTo>
                  <a:lnTo>
                    <a:pt x="1738430" y="2150668"/>
                  </a:lnTo>
                  <a:lnTo>
                    <a:pt x="1698440" y="2173016"/>
                  </a:lnTo>
                  <a:lnTo>
                    <a:pt x="1657492" y="2193806"/>
                  </a:lnTo>
                  <a:lnTo>
                    <a:pt x="1615626" y="2212999"/>
                  </a:lnTo>
                  <a:lnTo>
                    <a:pt x="1572883" y="2230554"/>
                  </a:lnTo>
                  <a:lnTo>
                    <a:pt x="1529302" y="2246431"/>
                  </a:lnTo>
                  <a:lnTo>
                    <a:pt x="1484924" y="2260590"/>
                  </a:lnTo>
                  <a:lnTo>
                    <a:pt x="1439788" y="2272991"/>
                  </a:lnTo>
                  <a:lnTo>
                    <a:pt x="1393936" y="2283594"/>
                  </a:lnTo>
                  <a:lnTo>
                    <a:pt x="1347406" y="2292360"/>
                  </a:lnTo>
                  <a:lnTo>
                    <a:pt x="1300239" y="2299247"/>
                  </a:lnTo>
                  <a:lnTo>
                    <a:pt x="1252476" y="2304216"/>
                  </a:lnTo>
                  <a:lnTo>
                    <a:pt x="1204155" y="2307226"/>
                  </a:lnTo>
                  <a:lnTo>
                    <a:pt x="1155318" y="2308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90424" y="2658050"/>
              <a:ext cx="504825" cy="1095375"/>
            </a:xfrm>
            <a:custGeom>
              <a:avLst/>
              <a:gdLst/>
              <a:ahLst/>
              <a:cxnLst/>
              <a:rect l="l" t="t" r="r" b="b"/>
              <a:pathLst>
                <a:path w="504825" h="1095375">
                  <a:moveTo>
                    <a:pt x="336374" y="1095373"/>
                  </a:moveTo>
                  <a:lnTo>
                    <a:pt x="0" y="1095373"/>
                  </a:lnTo>
                  <a:lnTo>
                    <a:pt x="0" y="0"/>
                  </a:lnTo>
                  <a:lnTo>
                    <a:pt x="336374" y="0"/>
                  </a:lnTo>
                  <a:lnTo>
                    <a:pt x="381083" y="6020"/>
                  </a:lnTo>
                  <a:lnTo>
                    <a:pt x="421259" y="23009"/>
                  </a:lnTo>
                  <a:lnTo>
                    <a:pt x="455299" y="49360"/>
                  </a:lnTo>
                  <a:lnTo>
                    <a:pt x="481598" y="83466"/>
                  </a:lnTo>
                  <a:lnTo>
                    <a:pt x="498554" y="123722"/>
                  </a:lnTo>
                  <a:lnTo>
                    <a:pt x="504562" y="168519"/>
                  </a:lnTo>
                  <a:lnTo>
                    <a:pt x="504562" y="926854"/>
                  </a:lnTo>
                  <a:lnTo>
                    <a:pt x="498554" y="971651"/>
                  </a:lnTo>
                  <a:lnTo>
                    <a:pt x="481598" y="1011906"/>
                  </a:lnTo>
                  <a:lnTo>
                    <a:pt x="455299" y="1046013"/>
                  </a:lnTo>
                  <a:lnTo>
                    <a:pt x="421259" y="1072364"/>
                  </a:lnTo>
                  <a:lnTo>
                    <a:pt x="381083" y="1089353"/>
                  </a:lnTo>
                  <a:lnTo>
                    <a:pt x="336374" y="1095373"/>
                  </a:lnTo>
                  <a:close/>
                </a:path>
              </a:pathLst>
            </a:custGeom>
            <a:solidFill>
              <a:srgbClr val="EC2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81300" y="2658050"/>
              <a:ext cx="504825" cy="1095375"/>
            </a:xfrm>
            <a:custGeom>
              <a:avLst/>
              <a:gdLst/>
              <a:ahLst/>
              <a:cxnLst/>
              <a:rect l="l" t="t" r="r" b="b"/>
              <a:pathLst>
                <a:path w="504825" h="1095375">
                  <a:moveTo>
                    <a:pt x="504562" y="1095373"/>
                  </a:moveTo>
                  <a:lnTo>
                    <a:pt x="168187" y="1095373"/>
                  </a:lnTo>
                  <a:lnTo>
                    <a:pt x="123478" y="1089353"/>
                  </a:lnTo>
                  <a:lnTo>
                    <a:pt x="83302" y="1072364"/>
                  </a:lnTo>
                  <a:lnTo>
                    <a:pt x="49263" y="1046013"/>
                  </a:lnTo>
                  <a:lnTo>
                    <a:pt x="22963" y="1011906"/>
                  </a:lnTo>
                  <a:lnTo>
                    <a:pt x="6008" y="971651"/>
                  </a:lnTo>
                  <a:lnTo>
                    <a:pt x="0" y="926854"/>
                  </a:lnTo>
                  <a:lnTo>
                    <a:pt x="0" y="168519"/>
                  </a:lnTo>
                  <a:lnTo>
                    <a:pt x="6008" y="123722"/>
                  </a:lnTo>
                  <a:lnTo>
                    <a:pt x="22963" y="83466"/>
                  </a:lnTo>
                  <a:lnTo>
                    <a:pt x="49263" y="49360"/>
                  </a:lnTo>
                  <a:lnTo>
                    <a:pt x="83302" y="23009"/>
                  </a:lnTo>
                  <a:lnTo>
                    <a:pt x="123478" y="6020"/>
                  </a:lnTo>
                  <a:lnTo>
                    <a:pt x="168187" y="0"/>
                  </a:lnTo>
                  <a:lnTo>
                    <a:pt x="504562" y="0"/>
                  </a:lnTo>
                  <a:lnTo>
                    <a:pt x="504562" y="1095373"/>
                  </a:lnTo>
                  <a:close/>
                </a:path>
              </a:pathLst>
            </a:custGeom>
            <a:solidFill>
              <a:srgbClr val="002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85862" y="2658050"/>
              <a:ext cx="504825" cy="1095375"/>
            </a:xfrm>
            <a:custGeom>
              <a:avLst/>
              <a:gdLst/>
              <a:ahLst/>
              <a:cxnLst/>
              <a:rect l="l" t="t" r="r" b="b"/>
              <a:pathLst>
                <a:path w="504825" h="1095375">
                  <a:moveTo>
                    <a:pt x="504562" y="1095373"/>
                  </a:moveTo>
                  <a:lnTo>
                    <a:pt x="0" y="1095373"/>
                  </a:lnTo>
                  <a:lnTo>
                    <a:pt x="0" y="0"/>
                  </a:lnTo>
                  <a:lnTo>
                    <a:pt x="504562" y="0"/>
                  </a:lnTo>
                  <a:lnTo>
                    <a:pt x="504562" y="1095373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153710" y="2664950"/>
            <a:ext cx="1513840" cy="1095375"/>
            <a:chOff x="10153710" y="2664950"/>
            <a:chExt cx="1513840" cy="1095375"/>
          </a:xfrm>
        </p:grpSpPr>
        <p:sp>
          <p:nvSpPr>
            <p:cNvPr id="21" name="object 21"/>
            <p:cNvSpPr/>
            <p:nvPr/>
          </p:nvSpPr>
          <p:spPr>
            <a:xfrm>
              <a:off x="10153710" y="2664950"/>
              <a:ext cx="1513840" cy="1095375"/>
            </a:xfrm>
            <a:custGeom>
              <a:avLst/>
              <a:gdLst/>
              <a:ahLst/>
              <a:cxnLst/>
              <a:rect l="l" t="t" r="r" b="b"/>
              <a:pathLst>
                <a:path w="1513840" h="1095375">
                  <a:moveTo>
                    <a:pt x="1490350" y="84259"/>
                  </a:moveTo>
                  <a:lnTo>
                    <a:pt x="756843" y="84259"/>
                  </a:lnTo>
                  <a:lnTo>
                    <a:pt x="756843" y="0"/>
                  </a:lnTo>
                  <a:lnTo>
                    <a:pt x="1345499" y="0"/>
                  </a:lnTo>
                  <a:lnTo>
                    <a:pt x="1390234" y="6109"/>
                  </a:lnTo>
                  <a:lnTo>
                    <a:pt x="1430286" y="23313"/>
                  </a:lnTo>
                  <a:lnTo>
                    <a:pt x="1464158" y="49925"/>
                  </a:lnTo>
                  <a:lnTo>
                    <a:pt x="1490350" y="84259"/>
                  </a:lnTo>
                  <a:close/>
                </a:path>
                <a:path w="1513840" h="1095375">
                  <a:moveTo>
                    <a:pt x="1513686" y="926854"/>
                  </a:moveTo>
                  <a:lnTo>
                    <a:pt x="0" y="926854"/>
                  </a:lnTo>
                  <a:lnTo>
                    <a:pt x="0" y="842595"/>
                  </a:lnTo>
                  <a:lnTo>
                    <a:pt x="1513686" y="842595"/>
                  </a:lnTo>
                  <a:lnTo>
                    <a:pt x="1513686" y="926854"/>
                  </a:lnTo>
                  <a:close/>
                </a:path>
                <a:path w="1513840" h="1095375">
                  <a:moveTo>
                    <a:pt x="1513686" y="589816"/>
                  </a:moveTo>
                  <a:lnTo>
                    <a:pt x="756843" y="589816"/>
                  </a:lnTo>
                  <a:lnTo>
                    <a:pt x="756843" y="505557"/>
                  </a:lnTo>
                  <a:lnTo>
                    <a:pt x="1513686" y="505557"/>
                  </a:lnTo>
                  <a:lnTo>
                    <a:pt x="1513686" y="589816"/>
                  </a:lnTo>
                  <a:close/>
                </a:path>
                <a:path w="1513840" h="1095375">
                  <a:moveTo>
                    <a:pt x="1513686" y="421297"/>
                  </a:moveTo>
                  <a:lnTo>
                    <a:pt x="756843" y="421297"/>
                  </a:lnTo>
                  <a:lnTo>
                    <a:pt x="756843" y="337038"/>
                  </a:lnTo>
                  <a:lnTo>
                    <a:pt x="1513686" y="337038"/>
                  </a:lnTo>
                  <a:lnTo>
                    <a:pt x="1513686" y="421297"/>
                  </a:lnTo>
                  <a:close/>
                </a:path>
                <a:path w="1513840" h="1095375">
                  <a:moveTo>
                    <a:pt x="1513686" y="758335"/>
                  </a:moveTo>
                  <a:lnTo>
                    <a:pt x="0" y="758335"/>
                  </a:lnTo>
                  <a:lnTo>
                    <a:pt x="0" y="674076"/>
                  </a:lnTo>
                  <a:lnTo>
                    <a:pt x="1513686" y="674076"/>
                  </a:lnTo>
                  <a:lnTo>
                    <a:pt x="1513686" y="758335"/>
                  </a:lnTo>
                  <a:close/>
                </a:path>
                <a:path w="1513840" h="1095375">
                  <a:moveTo>
                    <a:pt x="1345499" y="1095373"/>
                  </a:moveTo>
                  <a:lnTo>
                    <a:pt x="168187" y="1095373"/>
                  </a:lnTo>
                  <a:lnTo>
                    <a:pt x="123452" y="1089264"/>
                  </a:lnTo>
                  <a:lnTo>
                    <a:pt x="83399" y="1072060"/>
                  </a:lnTo>
                  <a:lnTo>
                    <a:pt x="49528" y="1045448"/>
                  </a:lnTo>
                  <a:lnTo>
                    <a:pt x="23336" y="1011114"/>
                  </a:lnTo>
                  <a:lnTo>
                    <a:pt x="1490350" y="1011114"/>
                  </a:lnTo>
                  <a:lnTo>
                    <a:pt x="1464158" y="1045448"/>
                  </a:lnTo>
                  <a:lnTo>
                    <a:pt x="1430286" y="1072060"/>
                  </a:lnTo>
                  <a:lnTo>
                    <a:pt x="1390234" y="1089264"/>
                  </a:lnTo>
                  <a:lnTo>
                    <a:pt x="1345499" y="1095373"/>
                  </a:lnTo>
                  <a:close/>
                </a:path>
                <a:path w="1513840" h="1095375">
                  <a:moveTo>
                    <a:pt x="1513686" y="252778"/>
                  </a:moveTo>
                  <a:lnTo>
                    <a:pt x="756843" y="252778"/>
                  </a:lnTo>
                  <a:lnTo>
                    <a:pt x="756843" y="168519"/>
                  </a:lnTo>
                  <a:lnTo>
                    <a:pt x="1513686" y="168519"/>
                  </a:lnTo>
                  <a:lnTo>
                    <a:pt x="1513686" y="252778"/>
                  </a:lnTo>
                  <a:close/>
                </a:path>
              </a:pathLst>
            </a:custGeom>
            <a:solidFill>
              <a:srgbClr val="B122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53710" y="2749210"/>
              <a:ext cx="1513840" cy="927100"/>
            </a:xfrm>
            <a:custGeom>
              <a:avLst/>
              <a:gdLst/>
              <a:ahLst/>
              <a:cxnLst/>
              <a:rect l="l" t="t" r="r" b="b"/>
              <a:pathLst>
                <a:path w="1513840" h="927100">
                  <a:moveTo>
                    <a:pt x="1490350" y="926854"/>
                  </a:moveTo>
                  <a:lnTo>
                    <a:pt x="23336" y="926854"/>
                  </a:lnTo>
                  <a:lnTo>
                    <a:pt x="19135" y="919128"/>
                  </a:lnTo>
                  <a:lnTo>
                    <a:pt x="4364" y="878995"/>
                  </a:lnTo>
                  <a:lnTo>
                    <a:pt x="0" y="842595"/>
                  </a:lnTo>
                  <a:lnTo>
                    <a:pt x="1513686" y="842595"/>
                  </a:lnTo>
                  <a:lnTo>
                    <a:pt x="1507211" y="887126"/>
                  </a:lnTo>
                  <a:lnTo>
                    <a:pt x="1490350" y="926854"/>
                  </a:lnTo>
                  <a:close/>
                </a:path>
                <a:path w="1513840" h="927100">
                  <a:moveTo>
                    <a:pt x="1513686" y="758335"/>
                  </a:moveTo>
                  <a:lnTo>
                    <a:pt x="0" y="758335"/>
                  </a:lnTo>
                  <a:lnTo>
                    <a:pt x="0" y="674076"/>
                  </a:lnTo>
                  <a:lnTo>
                    <a:pt x="1513686" y="674076"/>
                  </a:lnTo>
                  <a:lnTo>
                    <a:pt x="1513686" y="758335"/>
                  </a:lnTo>
                  <a:close/>
                </a:path>
                <a:path w="1513840" h="927100">
                  <a:moveTo>
                    <a:pt x="1513686" y="589816"/>
                  </a:moveTo>
                  <a:lnTo>
                    <a:pt x="0" y="589816"/>
                  </a:lnTo>
                  <a:lnTo>
                    <a:pt x="0" y="505557"/>
                  </a:lnTo>
                  <a:lnTo>
                    <a:pt x="1513686" y="505557"/>
                  </a:lnTo>
                  <a:lnTo>
                    <a:pt x="1513686" y="589816"/>
                  </a:lnTo>
                  <a:close/>
                </a:path>
                <a:path w="1513840" h="927100">
                  <a:moveTo>
                    <a:pt x="1513686" y="421297"/>
                  </a:moveTo>
                  <a:lnTo>
                    <a:pt x="756843" y="421297"/>
                  </a:lnTo>
                  <a:lnTo>
                    <a:pt x="756843" y="337038"/>
                  </a:lnTo>
                  <a:lnTo>
                    <a:pt x="1513686" y="337038"/>
                  </a:lnTo>
                  <a:lnTo>
                    <a:pt x="1513686" y="421297"/>
                  </a:lnTo>
                  <a:close/>
                </a:path>
                <a:path w="1513840" h="927100">
                  <a:moveTo>
                    <a:pt x="1513686" y="252778"/>
                  </a:moveTo>
                  <a:lnTo>
                    <a:pt x="756843" y="252778"/>
                  </a:lnTo>
                  <a:lnTo>
                    <a:pt x="756843" y="168519"/>
                  </a:lnTo>
                  <a:lnTo>
                    <a:pt x="1513686" y="168519"/>
                  </a:lnTo>
                  <a:lnTo>
                    <a:pt x="1513686" y="252778"/>
                  </a:lnTo>
                  <a:close/>
                </a:path>
                <a:path w="1513840" h="927100">
                  <a:moveTo>
                    <a:pt x="0" y="84259"/>
                  </a:moveTo>
                  <a:lnTo>
                    <a:pt x="210" y="76957"/>
                  </a:lnTo>
                  <a:lnTo>
                    <a:pt x="798" y="69766"/>
                  </a:lnTo>
                  <a:lnTo>
                    <a:pt x="1702" y="62670"/>
                  </a:lnTo>
                  <a:lnTo>
                    <a:pt x="2859" y="55653"/>
                  </a:lnTo>
                  <a:lnTo>
                    <a:pt x="1738" y="62688"/>
                  </a:lnTo>
                  <a:lnTo>
                    <a:pt x="830" y="69782"/>
                  </a:lnTo>
                  <a:lnTo>
                    <a:pt x="222" y="76963"/>
                  </a:lnTo>
                  <a:lnTo>
                    <a:pt x="0" y="84259"/>
                  </a:lnTo>
                  <a:close/>
                </a:path>
                <a:path w="1513840" h="927100">
                  <a:moveTo>
                    <a:pt x="7020" y="38056"/>
                  </a:moveTo>
                  <a:lnTo>
                    <a:pt x="7820" y="35599"/>
                  </a:lnTo>
                  <a:lnTo>
                    <a:pt x="9250" y="31470"/>
                  </a:lnTo>
                  <a:lnTo>
                    <a:pt x="7904" y="35599"/>
                  </a:lnTo>
                  <a:lnTo>
                    <a:pt x="7020" y="38056"/>
                  </a:lnTo>
                  <a:close/>
                </a:path>
                <a:path w="1513840" h="927100">
                  <a:moveTo>
                    <a:pt x="5381" y="43983"/>
                  </a:moveTo>
                  <a:lnTo>
                    <a:pt x="6433" y="39686"/>
                  </a:lnTo>
                  <a:lnTo>
                    <a:pt x="7020" y="38056"/>
                  </a:lnTo>
                  <a:lnTo>
                    <a:pt x="6475" y="39728"/>
                  </a:lnTo>
                  <a:lnTo>
                    <a:pt x="5381" y="43983"/>
                  </a:lnTo>
                  <a:close/>
                </a:path>
                <a:path w="1513840" h="927100">
                  <a:moveTo>
                    <a:pt x="1513686" y="84259"/>
                  </a:moveTo>
                  <a:lnTo>
                    <a:pt x="756843" y="84259"/>
                  </a:lnTo>
                  <a:lnTo>
                    <a:pt x="756843" y="0"/>
                  </a:lnTo>
                  <a:lnTo>
                    <a:pt x="1490350" y="0"/>
                  </a:lnTo>
                  <a:lnTo>
                    <a:pt x="1490392" y="168"/>
                  </a:lnTo>
                  <a:lnTo>
                    <a:pt x="1494442" y="7652"/>
                  </a:lnTo>
                  <a:lnTo>
                    <a:pt x="1509313" y="47859"/>
                  </a:lnTo>
                  <a:lnTo>
                    <a:pt x="1513475" y="76951"/>
                  </a:lnTo>
                  <a:lnTo>
                    <a:pt x="1513686" y="84259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53710" y="2664950"/>
              <a:ext cx="756920" cy="589915"/>
            </a:xfrm>
            <a:custGeom>
              <a:avLst/>
              <a:gdLst/>
              <a:ahLst/>
              <a:cxnLst/>
              <a:rect l="l" t="t" r="r" b="b"/>
              <a:pathLst>
                <a:path w="756920" h="589914">
                  <a:moveTo>
                    <a:pt x="756843" y="589816"/>
                  </a:moveTo>
                  <a:lnTo>
                    <a:pt x="0" y="589816"/>
                  </a:lnTo>
                  <a:lnTo>
                    <a:pt x="0" y="168519"/>
                  </a:lnTo>
                  <a:lnTo>
                    <a:pt x="6008" y="123722"/>
                  </a:lnTo>
                  <a:lnTo>
                    <a:pt x="22963" y="83466"/>
                  </a:lnTo>
                  <a:lnTo>
                    <a:pt x="49263" y="49360"/>
                  </a:lnTo>
                  <a:lnTo>
                    <a:pt x="83302" y="23009"/>
                  </a:lnTo>
                  <a:lnTo>
                    <a:pt x="123478" y="6020"/>
                  </a:lnTo>
                  <a:lnTo>
                    <a:pt x="168187" y="0"/>
                  </a:lnTo>
                  <a:lnTo>
                    <a:pt x="756843" y="0"/>
                  </a:lnTo>
                  <a:lnTo>
                    <a:pt x="756843" y="589816"/>
                  </a:lnTo>
                  <a:close/>
                </a:path>
              </a:pathLst>
            </a:custGeom>
            <a:solidFill>
              <a:srgbClr val="3B3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37846" y="2749210"/>
              <a:ext cx="588645" cy="417195"/>
            </a:xfrm>
            <a:custGeom>
              <a:avLst/>
              <a:gdLst/>
              <a:ahLst/>
              <a:cxnLst/>
              <a:rect l="l" t="t" r="r" b="b"/>
              <a:pathLst>
                <a:path w="588645" h="417194">
                  <a:moveTo>
                    <a:pt x="51927" y="30586"/>
                  </a:moveTo>
                  <a:lnTo>
                    <a:pt x="32123" y="30586"/>
                  </a:lnTo>
                  <a:lnTo>
                    <a:pt x="42004" y="0"/>
                  </a:lnTo>
                  <a:lnTo>
                    <a:pt x="51927" y="30586"/>
                  </a:lnTo>
                  <a:close/>
                </a:path>
                <a:path w="588645" h="417194">
                  <a:moveTo>
                    <a:pt x="16061" y="80046"/>
                  </a:moveTo>
                  <a:lnTo>
                    <a:pt x="25984" y="49502"/>
                  </a:lnTo>
                  <a:lnTo>
                    <a:pt x="0" y="30586"/>
                  </a:lnTo>
                  <a:lnTo>
                    <a:pt x="84051" y="30586"/>
                  </a:lnTo>
                  <a:lnTo>
                    <a:pt x="58066" y="49502"/>
                  </a:lnTo>
                  <a:lnTo>
                    <a:pt x="61858" y="61172"/>
                  </a:lnTo>
                  <a:lnTo>
                    <a:pt x="42004" y="61172"/>
                  </a:lnTo>
                  <a:lnTo>
                    <a:pt x="16061" y="80046"/>
                  </a:lnTo>
                  <a:close/>
                </a:path>
                <a:path w="588645" h="417194">
                  <a:moveTo>
                    <a:pt x="67989" y="80046"/>
                  </a:moveTo>
                  <a:lnTo>
                    <a:pt x="42004" y="61172"/>
                  </a:lnTo>
                  <a:lnTo>
                    <a:pt x="61858" y="61172"/>
                  </a:lnTo>
                  <a:lnTo>
                    <a:pt x="67989" y="80046"/>
                  </a:lnTo>
                  <a:close/>
                </a:path>
                <a:path w="588645" h="417194">
                  <a:moveTo>
                    <a:pt x="136021" y="114845"/>
                  </a:moveTo>
                  <a:lnTo>
                    <a:pt x="116217" y="114845"/>
                  </a:lnTo>
                  <a:lnTo>
                    <a:pt x="126098" y="84259"/>
                  </a:lnTo>
                  <a:lnTo>
                    <a:pt x="136021" y="114845"/>
                  </a:lnTo>
                  <a:close/>
                </a:path>
                <a:path w="588645" h="417194">
                  <a:moveTo>
                    <a:pt x="100155" y="164306"/>
                  </a:moveTo>
                  <a:lnTo>
                    <a:pt x="110078" y="133761"/>
                  </a:lnTo>
                  <a:lnTo>
                    <a:pt x="84093" y="114845"/>
                  </a:lnTo>
                  <a:lnTo>
                    <a:pt x="168145" y="114845"/>
                  </a:lnTo>
                  <a:lnTo>
                    <a:pt x="142160" y="133761"/>
                  </a:lnTo>
                  <a:lnTo>
                    <a:pt x="145951" y="145431"/>
                  </a:lnTo>
                  <a:lnTo>
                    <a:pt x="126098" y="145431"/>
                  </a:lnTo>
                  <a:lnTo>
                    <a:pt x="100155" y="164306"/>
                  </a:lnTo>
                  <a:close/>
                </a:path>
                <a:path w="588645" h="417194">
                  <a:moveTo>
                    <a:pt x="152083" y="164306"/>
                  </a:moveTo>
                  <a:lnTo>
                    <a:pt x="126098" y="145431"/>
                  </a:lnTo>
                  <a:lnTo>
                    <a:pt x="145951" y="145431"/>
                  </a:lnTo>
                  <a:lnTo>
                    <a:pt x="152083" y="164306"/>
                  </a:lnTo>
                  <a:close/>
                </a:path>
                <a:path w="588645" h="417194">
                  <a:moveTo>
                    <a:pt x="304209" y="114845"/>
                  </a:moveTo>
                  <a:lnTo>
                    <a:pt x="284404" y="114845"/>
                  </a:lnTo>
                  <a:lnTo>
                    <a:pt x="294285" y="84259"/>
                  </a:lnTo>
                  <a:lnTo>
                    <a:pt x="304209" y="114845"/>
                  </a:lnTo>
                  <a:close/>
                </a:path>
                <a:path w="588645" h="417194">
                  <a:moveTo>
                    <a:pt x="268343" y="164306"/>
                  </a:moveTo>
                  <a:lnTo>
                    <a:pt x="278266" y="133761"/>
                  </a:lnTo>
                  <a:lnTo>
                    <a:pt x="252281" y="114845"/>
                  </a:lnTo>
                  <a:lnTo>
                    <a:pt x="336332" y="114845"/>
                  </a:lnTo>
                  <a:lnTo>
                    <a:pt x="310347" y="133761"/>
                  </a:lnTo>
                  <a:lnTo>
                    <a:pt x="314139" y="145431"/>
                  </a:lnTo>
                  <a:lnTo>
                    <a:pt x="294285" y="145431"/>
                  </a:lnTo>
                  <a:lnTo>
                    <a:pt x="268343" y="164306"/>
                  </a:lnTo>
                  <a:close/>
                </a:path>
                <a:path w="588645" h="417194">
                  <a:moveTo>
                    <a:pt x="320270" y="164306"/>
                  </a:moveTo>
                  <a:lnTo>
                    <a:pt x="294285" y="145431"/>
                  </a:lnTo>
                  <a:lnTo>
                    <a:pt x="314139" y="145431"/>
                  </a:lnTo>
                  <a:lnTo>
                    <a:pt x="320270" y="164306"/>
                  </a:lnTo>
                  <a:close/>
                </a:path>
                <a:path w="588645" h="417194">
                  <a:moveTo>
                    <a:pt x="472396" y="114845"/>
                  </a:moveTo>
                  <a:lnTo>
                    <a:pt x="452592" y="114845"/>
                  </a:lnTo>
                  <a:lnTo>
                    <a:pt x="462473" y="84259"/>
                  </a:lnTo>
                  <a:lnTo>
                    <a:pt x="472396" y="114845"/>
                  </a:lnTo>
                  <a:close/>
                </a:path>
                <a:path w="588645" h="417194">
                  <a:moveTo>
                    <a:pt x="436530" y="164306"/>
                  </a:moveTo>
                  <a:lnTo>
                    <a:pt x="446453" y="133761"/>
                  </a:lnTo>
                  <a:lnTo>
                    <a:pt x="420468" y="114845"/>
                  </a:lnTo>
                  <a:lnTo>
                    <a:pt x="504520" y="114845"/>
                  </a:lnTo>
                  <a:lnTo>
                    <a:pt x="478535" y="133761"/>
                  </a:lnTo>
                  <a:lnTo>
                    <a:pt x="482326" y="145431"/>
                  </a:lnTo>
                  <a:lnTo>
                    <a:pt x="462473" y="145431"/>
                  </a:lnTo>
                  <a:lnTo>
                    <a:pt x="436530" y="164306"/>
                  </a:lnTo>
                  <a:close/>
                </a:path>
                <a:path w="588645" h="417194">
                  <a:moveTo>
                    <a:pt x="488458" y="164306"/>
                  </a:moveTo>
                  <a:lnTo>
                    <a:pt x="462473" y="145431"/>
                  </a:lnTo>
                  <a:lnTo>
                    <a:pt x="482326" y="145431"/>
                  </a:lnTo>
                  <a:lnTo>
                    <a:pt x="488458" y="164306"/>
                  </a:lnTo>
                  <a:close/>
                </a:path>
                <a:path w="588645" h="417194">
                  <a:moveTo>
                    <a:pt x="136021" y="283364"/>
                  </a:moveTo>
                  <a:lnTo>
                    <a:pt x="116217" y="283364"/>
                  </a:lnTo>
                  <a:lnTo>
                    <a:pt x="126098" y="252778"/>
                  </a:lnTo>
                  <a:lnTo>
                    <a:pt x="136021" y="283364"/>
                  </a:lnTo>
                  <a:close/>
                </a:path>
                <a:path w="588645" h="417194">
                  <a:moveTo>
                    <a:pt x="100155" y="332825"/>
                  </a:moveTo>
                  <a:lnTo>
                    <a:pt x="110078" y="302281"/>
                  </a:lnTo>
                  <a:lnTo>
                    <a:pt x="84093" y="283364"/>
                  </a:lnTo>
                  <a:lnTo>
                    <a:pt x="168145" y="283364"/>
                  </a:lnTo>
                  <a:lnTo>
                    <a:pt x="142160" y="302281"/>
                  </a:lnTo>
                  <a:lnTo>
                    <a:pt x="145951" y="313950"/>
                  </a:lnTo>
                  <a:lnTo>
                    <a:pt x="126098" y="313950"/>
                  </a:lnTo>
                  <a:lnTo>
                    <a:pt x="100155" y="332825"/>
                  </a:lnTo>
                  <a:close/>
                </a:path>
                <a:path w="588645" h="417194">
                  <a:moveTo>
                    <a:pt x="152083" y="332825"/>
                  </a:moveTo>
                  <a:lnTo>
                    <a:pt x="126098" y="313950"/>
                  </a:lnTo>
                  <a:lnTo>
                    <a:pt x="145951" y="313950"/>
                  </a:lnTo>
                  <a:lnTo>
                    <a:pt x="152083" y="332825"/>
                  </a:lnTo>
                  <a:close/>
                </a:path>
                <a:path w="588645" h="417194">
                  <a:moveTo>
                    <a:pt x="304209" y="283364"/>
                  </a:moveTo>
                  <a:lnTo>
                    <a:pt x="284404" y="283364"/>
                  </a:lnTo>
                  <a:lnTo>
                    <a:pt x="294285" y="252778"/>
                  </a:lnTo>
                  <a:lnTo>
                    <a:pt x="304209" y="283364"/>
                  </a:lnTo>
                  <a:close/>
                </a:path>
                <a:path w="588645" h="417194">
                  <a:moveTo>
                    <a:pt x="268343" y="332825"/>
                  </a:moveTo>
                  <a:lnTo>
                    <a:pt x="278266" y="302281"/>
                  </a:lnTo>
                  <a:lnTo>
                    <a:pt x="252281" y="283364"/>
                  </a:lnTo>
                  <a:lnTo>
                    <a:pt x="336332" y="283364"/>
                  </a:lnTo>
                  <a:lnTo>
                    <a:pt x="310347" y="302281"/>
                  </a:lnTo>
                  <a:lnTo>
                    <a:pt x="314139" y="313950"/>
                  </a:lnTo>
                  <a:lnTo>
                    <a:pt x="294285" y="313950"/>
                  </a:lnTo>
                  <a:lnTo>
                    <a:pt x="268343" y="332825"/>
                  </a:lnTo>
                  <a:close/>
                </a:path>
                <a:path w="588645" h="417194">
                  <a:moveTo>
                    <a:pt x="320270" y="332825"/>
                  </a:moveTo>
                  <a:lnTo>
                    <a:pt x="294285" y="313950"/>
                  </a:lnTo>
                  <a:lnTo>
                    <a:pt x="314139" y="313950"/>
                  </a:lnTo>
                  <a:lnTo>
                    <a:pt x="320270" y="332825"/>
                  </a:lnTo>
                  <a:close/>
                </a:path>
                <a:path w="588645" h="417194">
                  <a:moveTo>
                    <a:pt x="472396" y="283364"/>
                  </a:moveTo>
                  <a:lnTo>
                    <a:pt x="452592" y="283364"/>
                  </a:lnTo>
                  <a:lnTo>
                    <a:pt x="462473" y="252778"/>
                  </a:lnTo>
                  <a:lnTo>
                    <a:pt x="472396" y="283364"/>
                  </a:lnTo>
                  <a:close/>
                </a:path>
                <a:path w="588645" h="417194">
                  <a:moveTo>
                    <a:pt x="436530" y="332825"/>
                  </a:moveTo>
                  <a:lnTo>
                    <a:pt x="446453" y="302281"/>
                  </a:lnTo>
                  <a:lnTo>
                    <a:pt x="420468" y="283364"/>
                  </a:lnTo>
                  <a:lnTo>
                    <a:pt x="504520" y="283364"/>
                  </a:lnTo>
                  <a:lnTo>
                    <a:pt x="478535" y="302281"/>
                  </a:lnTo>
                  <a:lnTo>
                    <a:pt x="482326" y="313950"/>
                  </a:lnTo>
                  <a:lnTo>
                    <a:pt x="462473" y="313950"/>
                  </a:lnTo>
                  <a:lnTo>
                    <a:pt x="436530" y="332825"/>
                  </a:lnTo>
                  <a:close/>
                </a:path>
                <a:path w="588645" h="417194">
                  <a:moveTo>
                    <a:pt x="488458" y="332825"/>
                  </a:moveTo>
                  <a:lnTo>
                    <a:pt x="462473" y="313950"/>
                  </a:lnTo>
                  <a:lnTo>
                    <a:pt x="482326" y="313950"/>
                  </a:lnTo>
                  <a:lnTo>
                    <a:pt x="488458" y="332825"/>
                  </a:lnTo>
                  <a:close/>
                </a:path>
                <a:path w="588645" h="417194">
                  <a:moveTo>
                    <a:pt x="220115" y="30586"/>
                  </a:moveTo>
                  <a:lnTo>
                    <a:pt x="200311" y="30586"/>
                  </a:lnTo>
                  <a:lnTo>
                    <a:pt x="210192" y="0"/>
                  </a:lnTo>
                  <a:lnTo>
                    <a:pt x="220115" y="30586"/>
                  </a:lnTo>
                  <a:close/>
                </a:path>
                <a:path w="588645" h="417194">
                  <a:moveTo>
                    <a:pt x="184249" y="80046"/>
                  </a:moveTo>
                  <a:lnTo>
                    <a:pt x="194172" y="49502"/>
                  </a:lnTo>
                  <a:lnTo>
                    <a:pt x="168187" y="30586"/>
                  </a:lnTo>
                  <a:lnTo>
                    <a:pt x="252239" y="30586"/>
                  </a:lnTo>
                  <a:lnTo>
                    <a:pt x="226254" y="49502"/>
                  </a:lnTo>
                  <a:lnTo>
                    <a:pt x="230045" y="61172"/>
                  </a:lnTo>
                  <a:lnTo>
                    <a:pt x="210192" y="61172"/>
                  </a:lnTo>
                  <a:lnTo>
                    <a:pt x="184249" y="80046"/>
                  </a:lnTo>
                  <a:close/>
                </a:path>
                <a:path w="588645" h="417194">
                  <a:moveTo>
                    <a:pt x="236177" y="80046"/>
                  </a:moveTo>
                  <a:lnTo>
                    <a:pt x="210192" y="61172"/>
                  </a:lnTo>
                  <a:lnTo>
                    <a:pt x="230045" y="61172"/>
                  </a:lnTo>
                  <a:lnTo>
                    <a:pt x="236177" y="80046"/>
                  </a:lnTo>
                  <a:close/>
                </a:path>
                <a:path w="588645" h="417194">
                  <a:moveTo>
                    <a:pt x="388302" y="30586"/>
                  </a:moveTo>
                  <a:lnTo>
                    <a:pt x="368498" y="30586"/>
                  </a:lnTo>
                  <a:lnTo>
                    <a:pt x="378379" y="0"/>
                  </a:lnTo>
                  <a:lnTo>
                    <a:pt x="388302" y="30586"/>
                  </a:lnTo>
                  <a:close/>
                </a:path>
                <a:path w="588645" h="417194">
                  <a:moveTo>
                    <a:pt x="352436" y="80046"/>
                  </a:moveTo>
                  <a:lnTo>
                    <a:pt x="362359" y="49502"/>
                  </a:lnTo>
                  <a:lnTo>
                    <a:pt x="336374" y="30586"/>
                  </a:lnTo>
                  <a:lnTo>
                    <a:pt x="420426" y="30586"/>
                  </a:lnTo>
                  <a:lnTo>
                    <a:pt x="394441" y="49502"/>
                  </a:lnTo>
                  <a:lnTo>
                    <a:pt x="398232" y="61172"/>
                  </a:lnTo>
                  <a:lnTo>
                    <a:pt x="378379" y="61172"/>
                  </a:lnTo>
                  <a:lnTo>
                    <a:pt x="352436" y="80046"/>
                  </a:lnTo>
                  <a:close/>
                </a:path>
                <a:path w="588645" h="417194">
                  <a:moveTo>
                    <a:pt x="404364" y="80046"/>
                  </a:moveTo>
                  <a:lnTo>
                    <a:pt x="378379" y="61172"/>
                  </a:lnTo>
                  <a:lnTo>
                    <a:pt x="398232" y="61172"/>
                  </a:lnTo>
                  <a:lnTo>
                    <a:pt x="404364" y="80046"/>
                  </a:lnTo>
                  <a:close/>
                </a:path>
                <a:path w="588645" h="417194">
                  <a:moveTo>
                    <a:pt x="556490" y="30586"/>
                  </a:moveTo>
                  <a:lnTo>
                    <a:pt x="536686" y="30586"/>
                  </a:lnTo>
                  <a:lnTo>
                    <a:pt x="546567" y="0"/>
                  </a:lnTo>
                  <a:lnTo>
                    <a:pt x="556490" y="30586"/>
                  </a:lnTo>
                  <a:close/>
                </a:path>
                <a:path w="588645" h="417194">
                  <a:moveTo>
                    <a:pt x="520624" y="80046"/>
                  </a:moveTo>
                  <a:lnTo>
                    <a:pt x="530547" y="49502"/>
                  </a:lnTo>
                  <a:lnTo>
                    <a:pt x="504562" y="30586"/>
                  </a:lnTo>
                  <a:lnTo>
                    <a:pt x="588613" y="30586"/>
                  </a:lnTo>
                  <a:lnTo>
                    <a:pt x="562628" y="49502"/>
                  </a:lnTo>
                  <a:lnTo>
                    <a:pt x="566420" y="61172"/>
                  </a:lnTo>
                  <a:lnTo>
                    <a:pt x="546567" y="61172"/>
                  </a:lnTo>
                  <a:lnTo>
                    <a:pt x="520624" y="80046"/>
                  </a:lnTo>
                  <a:close/>
                </a:path>
                <a:path w="588645" h="417194">
                  <a:moveTo>
                    <a:pt x="572552" y="80046"/>
                  </a:moveTo>
                  <a:lnTo>
                    <a:pt x="546567" y="61172"/>
                  </a:lnTo>
                  <a:lnTo>
                    <a:pt x="566420" y="61172"/>
                  </a:lnTo>
                  <a:lnTo>
                    <a:pt x="572552" y="80046"/>
                  </a:lnTo>
                  <a:close/>
                </a:path>
                <a:path w="588645" h="417194">
                  <a:moveTo>
                    <a:pt x="51927" y="199105"/>
                  </a:moveTo>
                  <a:lnTo>
                    <a:pt x="32123" y="199105"/>
                  </a:lnTo>
                  <a:lnTo>
                    <a:pt x="42004" y="168519"/>
                  </a:lnTo>
                  <a:lnTo>
                    <a:pt x="51927" y="199105"/>
                  </a:lnTo>
                  <a:close/>
                </a:path>
                <a:path w="588645" h="417194">
                  <a:moveTo>
                    <a:pt x="16061" y="248565"/>
                  </a:moveTo>
                  <a:lnTo>
                    <a:pt x="25984" y="218021"/>
                  </a:lnTo>
                  <a:lnTo>
                    <a:pt x="0" y="199105"/>
                  </a:lnTo>
                  <a:lnTo>
                    <a:pt x="84051" y="199105"/>
                  </a:lnTo>
                  <a:lnTo>
                    <a:pt x="58066" y="218021"/>
                  </a:lnTo>
                  <a:lnTo>
                    <a:pt x="61858" y="229691"/>
                  </a:lnTo>
                  <a:lnTo>
                    <a:pt x="42004" y="229691"/>
                  </a:lnTo>
                  <a:lnTo>
                    <a:pt x="16061" y="248565"/>
                  </a:lnTo>
                  <a:close/>
                </a:path>
                <a:path w="588645" h="417194">
                  <a:moveTo>
                    <a:pt x="67989" y="248565"/>
                  </a:moveTo>
                  <a:lnTo>
                    <a:pt x="42004" y="229691"/>
                  </a:lnTo>
                  <a:lnTo>
                    <a:pt x="61858" y="229691"/>
                  </a:lnTo>
                  <a:lnTo>
                    <a:pt x="67989" y="248565"/>
                  </a:lnTo>
                  <a:close/>
                </a:path>
                <a:path w="588645" h="417194">
                  <a:moveTo>
                    <a:pt x="220115" y="199105"/>
                  </a:moveTo>
                  <a:lnTo>
                    <a:pt x="200311" y="199105"/>
                  </a:lnTo>
                  <a:lnTo>
                    <a:pt x="210192" y="168519"/>
                  </a:lnTo>
                  <a:lnTo>
                    <a:pt x="220115" y="199105"/>
                  </a:lnTo>
                  <a:close/>
                </a:path>
                <a:path w="588645" h="417194">
                  <a:moveTo>
                    <a:pt x="184249" y="248565"/>
                  </a:moveTo>
                  <a:lnTo>
                    <a:pt x="194172" y="218021"/>
                  </a:lnTo>
                  <a:lnTo>
                    <a:pt x="168187" y="199105"/>
                  </a:lnTo>
                  <a:lnTo>
                    <a:pt x="252239" y="199105"/>
                  </a:lnTo>
                  <a:lnTo>
                    <a:pt x="226254" y="218021"/>
                  </a:lnTo>
                  <a:lnTo>
                    <a:pt x="230045" y="229691"/>
                  </a:lnTo>
                  <a:lnTo>
                    <a:pt x="210192" y="229691"/>
                  </a:lnTo>
                  <a:lnTo>
                    <a:pt x="184249" y="248565"/>
                  </a:lnTo>
                  <a:close/>
                </a:path>
                <a:path w="588645" h="417194">
                  <a:moveTo>
                    <a:pt x="236177" y="248565"/>
                  </a:moveTo>
                  <a:lnTo>
                    <a:pt x="210192" y="229691"/>
                  </a:lnTo>
                  <a:lnTo>
                    <a:pt x="230045" y="229691"/>
                  </a:lnTo>
                  <a:lnTo>
                    <a:pt x="236177" y="248565"/>
                  </a:lnTo>
                  <a:close/>
                </a:path>
                <a:path w="588645" h="417194">
                  <a:moveTo>
                    <a:pt x="388302" y="199105"/>
                  </a:moveTo>
                  <a:lnTo>
                    <a:pt x="368498" y="199105"/>
                  </a:lnTo>
                  <a:lnTo>
                    <a:pt x="378379" y="168519"/>
                  </a:lnTo>
                  <a:lnTo>
                    <a:pt x="388302" y="199105"/>
                  </a:lnTo>
                  <a:close/>
                </a:path>
                <a:path w="588645" h="417194">
                  <a:moveTo>
                    <a:pt x="352436" y="248565"/>
                  </a:moveTo>
                  <a:lnTo>
                    <a:pt x="362359" y="218021"/>
                  </a:lnTo>
                  <a:lnTo>
                    <a:pt x="336374" y="199105"/>
                  </a:lnTo>
                  <a:lnTo>
                    <a:pt x="420426" y="199105"/>
                  </a:lnTo>
                  <a:lnTo>
                    <a:pt x="394441" y="218021"/>
                  </a:lnTo>
                  <a:lnTo>
                    <a:pt x="398232" y="229691"/>
                  </a:lnTo>
                  <a:lnTo>
                    <a:pt x="378379" y="229691"/>
                  </a:lnTo>
                  <a:lnTo>
                    <a:pt x="352436" y="248565"/>
                  </a:lnTo>
                  <a:close/>
                </a:path>
                <a:path w="588645" h="417194">
                  <a:moveTo>
                    <a:pt x="404364" y="248565"/>
                  </a:moveTo>
                  <a:lnTo>
                    <a:pt x="378379" y="229691"/>
                  </a:lnTo>
                  <a:lnTo>
                    <a:pt x="398232" y="229691"/>
                  </a:lnTo>
                  <a:lnTo>
                    <a:pt x="404364" y="248565"/>
                  </a:lnTo>
                  <a:close/>
                </a:path>
                <a:path w="588645" h="417194">
                  <a:moveTo>
                    <a:pt x="556490" y="199105"/>
                  </a:moveTo>
                  <a:lnTo>
                    <a:pt x="536686" y="199105"/>
                  </a:lnTo>
                  <a:lnTo>
                    <a:pt x="546567" y="168519"/>
                  </a:lnTo>
                  <a:lnTo>
                    <a:pt x="556490" y="199105"/>
                  </a:lnTo>
                  <a:close/>
                </a:path>
                <a:path w="588645" h="417194">
                  <a:moveTo>
                    <a:pt x="520624" y="248565"/>
                  </a:moveTo>
                  <a:lnTo>
                    <a:pt x="530547" y="218021"/>
                  </a:lnTo>
                  <a:lnTo>
                    <a:pt x="504562" y="199105"/>
                  </a:lnTo>
                  <a:lnTo>
                    <a:pt x="588613" y="199105"/>
                  </a:lnTo>
                  <a:lnTo>
                    <a:pt x="562628" y="218021"/>
                  </a:lnTo>
                  <a:lnTo>
                    <a:pt x="566420" y="229691"/>
                  </a:lnTo>
                  <a:lnTo>
                    <a:pt x="546567" y="229691"/>
                  </a:lnTo>
                  <a:lnTo>
                    <a:pt x="520624" y="248565"/>
                  </a:lnTo>
                  <a:close/>
                </a:path>
                <a:path w="588645" h="417194">
                  <a:moveTo>
                    <a:pt x="572552" y="248565"/>
                  </a:moveTo>
                  <a:lnTo>
                    <a:pt x="546567" y="229691"/>
                  </a:lnTo>
                  <a:lnTo>
                    <a:pt x="566420" y="229691"/>
                  </a:lnTo>
                  <a:lnTo>
                    <a:pt x="572552" y="248565"/>
                  </a:lnTo>
                  <a:close/>
                </a:path>
                <a:path w="588645" h="417194">
                  <a:moveTo>
                    <a:pt x="51927" y="367624"/>
                  </a:moveTo>
                  <a:lnTo>
                    <a:pt x="32123" y="367624"/>
                  </a:lnTo>
                  <a:lnTo>
                    <a:pt x="42004" y="337038"/>
                  </a:lnTo>
                  <a:lnTo>
                    <a:pt x="51927" y="367624"/>
                  </a:lnTo>
                  <a:close/>
                </a:path>
                <a:path w="588645" h="417194">
                  <a:moveTo>
                    <a:pt x="16061" y="417084"/>
                  </a:moveTo>
                  <a:lnTo>
                    <a:pt x="25984" y="386540"/>
                  </a:lnTo>
                  <a:lnTo>
                    <a:pt x="0" y="367624"/>
                  </a:lnTo>
                  <a:lnTo>
                    <a:pt x="84051" y="367624"/>
                  </a:lnTo>
                  <a:lnTo>
                    <a:pt x="58066" y="386540"/>
                  </a:lnTo>
                  <a:lnTo>
                    <a:pt x="61858" y="398210"/>
                  </a:lnTo>
                  <a:lnTo>
                    <a:pt x="42004" y="398210"/>
                  </a:lnTo>
                  <a:lnTo>
                    <a:pt x="16061" y="417084"/>
                  </a:lnTo>
                  <a:close/>
                </a:path>
                <a:path w="588645" h="417194">
                  <a:moveTo>
                    <a:pt x="67989" y="417084"/>
                  </a:moveTo>
                  <a:lnTo>
                    <a:pt x="42004" y="398210"/>
                  </a:lnTo>
                  <a:lnTo>
                    <a:pt x="61858" y="398210"/>
                  </a:lnTo>
                  <a:lnTo>
                    <a:pt x="67989" y="417084"/>
                  </a:lnTo>
                  <a:close/>
                </a:path>
                <a:path w="588645" h="417194">
                  <a:moveTo>
                    <a:pt x="220115" y="367624"/>
                  </a:moveTo>
                  <a:lnTo>
                    <a:pt x="200311" y="367624"/>
                  </a:lnTo>
                  <a:lnTo>
                    <a:pt x="210192" y="337038"/>
                  </a:lnTo>
                  <a:lnTo>
                    <a:pt x="220115" y="367624"/>
                  </a:lnTo>
                  <a:close/>
                </a:path>
                <a:path w="588645" h="417194">
                  <a:moveTo>
                    <a:pt x="184249" y="417084"/>
                  </a:moveTo>
                  <a:lnTo>
                    <a:pt x="194172" y="386540"/>
                  </a:lnTo>
                  <a:lnTo>
                    <a:pt x="168187" y="367624"/>
                  </a:lnTo>
                  <a:lnTo>
                    <a:pt x="252239" y="367624"/>
                  </a:lnTo>
                  <a:lnTo>
                    <a:pt x="226254" y="386540"/>
                  </a:lnTo>
                  <a:lnTo>
                    <a:pt x="230045" y="398210"/>
                  </a:lnTo>
                  <a:lnTo>
                    <a:pt x="210192" y="398210"/>
                  </a:lnTo>
                  <a:lnTo>
                    <a:pt x="184249" y="417084"/>
                  </a:lnTo>
                  <a:close/>
                </a:path>
                <a:path w="588645" h="417194">
                  <a:moveTo>
                    <a:pt x="236177" y="417084"/>
                  </a:moveTo>
                  <a:lnTo>
                    <a:pt x="210192" y="398210"/>
                  </a:lnTo>
                  <a:lnTo>
                    <a:pt x="230045" y="398210"/>
                  </a:lnTo>
                  <a:lnTo>
                    <a:pt x="236177" y="417084"/>
                  </a:lnTo>
                  <a:close/>
                </a:path>
                <a:path w="588645" h="417194">
                  <a:moveTo>
                    <a:pt x="388302" y="367624"/>
                  </a:moveTo>
                  <a:lnTo>
                    <a:pt x="368498" y="367624"/>
                  </a:lnTo>
                  <a:lnTo>
                    <a:pt x="378379" y="337038"/>
                  </a:lnTo>
                  <a:lnTo>
                    <a:pt x="388302" y="367624"/>
                  </a:lnTo>
                  <a:close/>
                </a:path>
                <a:path w="588645" h="417194">
                  <a:moveTo>
                    <a:pt x="352436" y="417084"/>
                  </a:moveTo>
                  <a:lnTo>
                    <a:pt x="362359" y="386540"/>
                  </a:lnTo>
                  <a:lnTo>
                    <a:pt x="336374" y="367624"/>
                  </a:lnTo>
                  <a:lnTo>
                    <a:pt x="420426" y="367624"/>
                  </a:lnTo>
                  <a:lnTo>
                    <a:pt x="394441" y="386540"/>
                  </a:lnTo>
                  <a:lnTo>
                    <a:pt x="398232" y="398210"/>
                  </a:lnTo>
                  <a:lnTo>
                    <a:pt x="378379" y="398210"/>
                  </a:lnTo>
                  <a:lnTo>
                    <a:pt x="352436" y="417084"/>
                  </a:lnTo>
                  <a:close/>
                </a:path>
                <a:path w="588645" h="417194">
                  <a:moveTo>
                    <a:pt x="404364" y="417084"/>
                  </a:moveTo>
                  <a:lnTo>
                    <a:pt x="378379" y="398210"/>
                  </a:lnTo>
                  <a:lnTo>
                    <a:pt x="398232" y="398210"/>
                  </a:lnTo>
                  <a:lnTo>
                    <a:pt x="404364" y="417084"/>
                  </a:lnTo>
                  <a:close/>
                </a:path>
                <a:path w="588645" h="417194">
                  <a:moveTo>
                    <a:pt x="556490" y="367624"/>
                  </a:moveTo>
                  <a:lnTo>
                    <a:pt x="536686" y="367624"/>
                  </a:lnTo>
                  <a:lnTo>
                    <a:pt x="546567" y="337038"/>
                  </a:lnTo>
                  <a:lnTo>
                    <a:pt x="556490" y="367624"/>
                  </a:lnTo>
                  <a:close/>
                </a:path>
                <a:path w="588645" h="417194">
                  <a:moveTo>
                    <a:pt x="520624" y="417084"/>
                  </a:moveTo>
                  <a:lnTo>
                    <a:pt x="530547" y="386540"/>
                  </a:lnTo>
                  <a:lnTo>
                    <a:pt x="504562" y="367624"/>
                  </a:lnTo>
                  <a:lnTo>
                    <a:pt x="588613" y="367624"/>
                  </a:lnTo>
                  <a:lnTo>
                    <a:pt x="562628" y="386540"/>
                  </a:lnTo>
                  <a:lnTo>
                    <a:pt x="566420" y="398210"/>
                  </a:lnTo>
                  <a:lnTo>
                    <a:pt x="546567" y="398210"/>
                  </a:lnTo>
                  <a:lnTo>
                    <a:pt x="520624" y="417084"/>
                  </a:lnTo>
                  <a:close/>
                </a:path>
                <a:path w="588645" h="417194">
                  <a:moveTo>
                    <a:pt x="572552" y="417084"/>
                  </a:moveTo>
                  <a:lnTo>
                    <a:pt x="546567" y="398210"/>
                  </a:lnTo>
                  <a:lnTo>
                    <a:pt x="566420" y="398210"/>
                  </a:lnTo>
                  <a:lnTo>
                    <a:pt x="572552" y="4170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617938" y="6904234"/>
            <a:ext cx="1678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101E5B"/>
                </a:solidFill>
                <a:latin typeface="Arial"/>
                <a:cs typeface="Arial"/>
              </a:rPr>
              <a:t>F</a:t>
            </a:r>
            <a:r>
              <a:rPr sz="2800" b="1" spc="-100" dirty="0">
                <a:solidFill>
                  <a:srgbClr val="101E5B"/>
                </a:solidFill>
                <a:latin typeface="Arial"/>
                <a:cs typeface="Arial"/>
              </a:rPr>
              <a:t>R</a:t>
            </a:r>
            <a:r>
              <a:rPr sz="2800" b="1" spc="25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r>
              <a:rPr sz="2800" b="1" spc="204" dirty="0">
                <a:solidFill>
                  <a:srgbClr val="101E5B"/>
                </a:solidFill>
                <a:latin typeface="Arial"/>
                <a:cs typeface="Arial"/>
              </a:rPr>
              <a:t>N</a:t>
            </a:r>
            <a:r>
              <a:rPr sz="2800" b="1" spc="170" dirty="0">
                <a:solidFill>
                  <a:srgbClr val="101E5B"/>
                </a:solidFill>
                <a:latin typeface="Arial"/>
                <a:cs typeface="Arial"/>
              </a:rPr>
              <a:t>C</a:t>
            </a:r>
            <a:r>
              <a:rPr sz="2800" b="1" spc="175" dirty="0">
                <a:solidFill>
                  <a:srgbClr val="101E5B"/>
                </a:solidFill>
                <a:latin typeface="Arial"/>
                <a:cs typeface="Arial"/>
              </a:rPr>
              <a:t>I</a:t>
            </a:r>
            <a:r>
              <a:rPr sz="2800" b="1" spc="-30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86073" y="7710185"/>
            <a:ext cx="110617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spc="180" dirty="0">
                <a:solidFill>
                  <a:srgbClr val="101E5B"/>
                </a:solidFill>
                <a:latin typeface="Arial"/>
                <a:cs typeface="Arial"/>
              </a:rPr>
              <a:t>V</a:t>
            </a:r>
            <a:r>
              <a:rPr sz="2550" b="1" spc="135" dirty="0">
                <a:solidFill>
                  <a:srgbClr val="101E5B"/>
                </a:solidFill>
                <a:latin typeface="Arial"/>
                <a:cs typeface="Arial"/>
              </a:rPr>
              <a:t>i</a:t>
            </a:r>
            <a:r>
              <a:rPr sz="2550" b="1" spc="25" dirty="0">
                <a:solidFill>
                  <a:srgbClr val="101E5B"/>
                </a:solidFill>
                <a:latin typeface="Arial"/>
                <a:cs typeface="Arial"/>
              </a:rPr>
              <a:t>s</a:t>
            </a:r>
            <a:r>
              <a:rPr sz="2550" b="1" spc="135" dirty="0">
                <a:solidFill>
                  <a:srgbClr val="101E5B"/>
                </a:solidFill>
                <a:latin typeface="Arial"/>
                <a:cs typeface="Arial"/>
              </a:rPr>
              <a:t>ió</a:t>
            </a:r>
            <a:r>
              <a:rPr sz="2550" b="1" spc="229" dirty="0">
                <a:solidFill>
                  <a:srgbClr val="101E5B"/>
                </a:solidFill>
                <a:latin typeface="Arial"/>
                <a:cs typeface="Arial"/>
              </a:rPr>
              <a:t>n</a:t>
            </a:r>
            <a:endParaRPr sz="2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60157" y="8063111"/>
            <a:ext cx="195770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spc="235" dirty="0">
                <a:solidFill>
                  <a:srgbClr val="101E5B"/>
                </a:solidFill>
                <a:latin typeface="Arial"/>
                <a:cs typeface="Arial"/>
              </a:rPr>
              <a:t>t</a:t>
            </a:r>
            <a:r>
              <a:rPr sz="2550" b="1" spc="114" dirty="0">
                <a:solidFill>
                  <a:srgbClr val="101E5B"/>
                </a:solidFill>
                <a:latin typeface="Arial"/>
                <a:cs typeface="Arial"/>
              </a:rPr>
              <a:t>r</a:t>
            </a:r>
            <a:r>
              <a:rPr sz="2550" b="1" spc="390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r>
              <a:rPr sz="2550" b="1" spc="250" dirty="0">
                <a:solidFill>
                  <a:srgbClr val="101E5B"/>
                </a:solidFill>
                <a:latin typeface="Arial"/>
                <a:cs typeface="Arial"/>
              </a:rPr>
              <a:t>d</a:t>
            </a:r>
            <a:r>
              <a:rPr sz="2550" b="1" spc="135" dirty="0">
                <a:solidFill>
                  <a:srgbClr val="101E5B"/>
                </a:solidFill>
                <a:latin typeface="Arial"/>
                <a:cs typeface="Arial"/>
              </a:rPr>
              <a:t>i</a:t>
            </a:r>
            <a:r>
              <a:rPr sz="2550" b="1" spc="140" dirty="0">
                <a:solidFill>
                  <a:srgbClr val="101E5B"/>
                </a:solidFill>
                <a:latin typeface="Arial"/>
                <a:cs typeface="Arial"/>
              </a:rPr>
              <a:t>c</a:t>
            </a:r>
            <a:r>
              <a:rPr sz="2550" b="1" spc="135" dirty="0">
                <a:solidFill>
                  <a:srgbClr val="101E5B"/>
                </a:solidFill>
                <a:latin typeface="Arial"/>
                <a:cs typeface="Arial"/>
              </a:rPr>
              <a:t>io</a:t>
            </a:r>
            <a:r>
              <a:rPr sz="2550" b="1" spc="254" dirty="0">
                <a:solidFill>
                  <a:srgbClr val="101E5B"/>
                </a:solidFill>
                <a:latin typeface="Arial"/>
                <a:cs typeface="Arial"/>
              </a:rPr>
              <a:t>n</a:t>
            </a:r>
            <a:r>
              <a:rPr sz="2550" b="1" spc="390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r>
              <a:rPr sz="2550" b="1" spc="110" dirty="0">
                <a:solidFill>
                  <a:srgbClr val="101E5B"/>
                </a:solidFill>
                <a:latin typeface="Arial"/>
                <a:cs typeface="Arial"/>
              </a:rPr>
              <a:t>l</a:t>
            </a:r>
            <a:endParaRPr sz="2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84685" y="8416037"/>
            <a:ext cx="190881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spc="114" dirty="0">
                <a:solidFill>
                  <a:srgbClr val="101E5B"/>
                </a:solidFill>
                <a:latin typeface="Arial"/>
                <a:cs typeface="Arial"/>
              </a:rPr>
              <a:t>r</a:t>
            </a:r>
            <a:r>
              <a:rPr sz="2550" b="1" spc="220" dirty="0">
                <a:solidFill>
                  <a:srgbClr val="101E5B"/>
                </a:solidFill>
                <a:latin typeface="Arial"/>
                <a:cs typeface="Arial"/>
              </a:rPr>
              <a:t>e</a:t>
            </a:r>
            <a:r>
              <a:rPr sz="2550" b="1" spc="25" dirty="0">
                <a:solidFill>
                  <a:srgbClr val="101E5B"/>
                </a:solidFill>
                <a:latin typeface="Arial"/>
                <a:cs typeface="Arial"/>
              </a:rPr>
              <a:t>s</a:t>
            </a:r>
            <a:r>
              <a:rPr sz="2550" b="1" spc="235" dirty="0">
                <a:solidFill>
                  <a:srgbClr val="101E5B"/>
                </a:solidFill>
                <a:latin typeface="Arial"/>
                <a:cs typeface="Arial"/>
              </a:rPr>
              <a:t>t</a:t>
            </a:r>
            <a:r>
              <a:rPr sz="2550" b="1" spc="114" dirty="0">
                <a:solidFill>
                  <a:srgbClr val="101E5B"/>
                </a:solidFill>
                <a:latin typeface="Arial"/>
                <a:cs typeface="Arial"/>
              </a:rPr>
              <a:t>r</a:t>
            </a:r>
            <a:r>
              <a:rPr sz="2550" b="1" spc="135" dirty="0">
                <a:solidFill>
                  <a:srgbClr val="101E5B"/>
                </a:solidFill>
                <a:latin typeface="Arial"/>
                <a:cs typeface="Arial"/>
              </a:rPr>
              <a:t>i</a:t>
            </a:r>
            <a:r>
              <a:rPr sz="2550" b="1" spc="140" dirty="0">
                <a:solidFill>
                  <a:srgbClr val="101E5B"/>
                </a:solidFill>
                <a:latin typeface="Arial"/>
                <a:cs typeface="Arial"/>
              </a:rPr>
              <a:t>c</a:t>
            </a:r>
            <a:r>
              <a:rPr sz="2550" b="1" spc="235" dirty="0">
                <a:solidFill>
                  <a:srgbClr val="101E5B"/>
                </a:solidFill>
                <a:latin typeface="Arial"/>
                <a:cs typeface="Arial"/>
              </a:rPr>
              <a:t>t</a:t>
            </a:r>
            <a:r>
              <a:rPr sz="2550" b="1" spc="135" dirty="0">
                <a:solidFill>
                  <a:srgbClr val="101E5B"/>
                </a:solidFill>
                <a:latin typeface="Arial"/>
                <a:cs typeface="Arial"/>
              </a:rPr>
              <a:t>i</a:t>
            </a:r>
            <a:r>
              <a:rPr sz="2550" b="1" spc="204" dirty="0">
                <a:solidFill>
                  <a:srgbClr val="101E5B"/>
                </a:solidFill>
                <a:latin typeface="Arial"/>
                <a:cs typeface="Arial"/>
              </a:rPr>
              <a:t>v</a:t>
            </a:r>
            <a:r>
              <a:rPr sz="2550" b="1" spc="390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r>
              <a:rPr sz="2550" b="1" spc="-55" dirty="0">
                <a:solidFill>
                  <a:srgbClr val="101E5B"/>
                </a:solidFill>
                <a:latin typeface="Arial"/>
                <a:cs typeface="Arial"/>
              </a:rPr>
              <a:t>.</a:t>
            </a:r>
            <a:endParaRPr sz="25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81244" y="8768963"/>
            <a:ext cx="251523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spc="135" dirty="0">
                <a:solidFill>
                  <a:srgbClr val="101E5B"/>
                </a:solidFill>
                <a:latin typeface="Arial"/>
                <a:cs typeface="Arial"/>
              </a:rPr>
              <a:t>Prohibió</a:t>
            </a:r>
            <a:r>
              <a:rPr sz="2550" b="1" spc="6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550" b="1" spc="130" dirty="0">
                <a:solidFill>
                  <a:srgbClr val="101E5B"/>
                </a:solidFill>
                <a:latin typeface="Arial"/>
                <a:cs typeface="Arial"/>
              </a:rPr>
              <a:t>Legal</a:t>
            </a:r>
            <a:endParaRPr sz="25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66239" y="9121888"/>
            <a:ext cx="1745614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spc="390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r>
              <a:rPr sz="2550" b="1" spc="254" dirty="0">
                <a:solidFill>
                  <a:srgbClr val="101E5B"/>
                </a:solidFill>
                <a:latin typeface="Arial"/>
                <a:cs typeface="Arial"/>
              </a:rPr>
              <a:t>n</a:t>
            </a:r>
            <a:r>
              <a:rPr sz="2550" b="1" spc="390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r>
              <a:rPr sz="2550" b="1" spc="135" dirty="0">
                <a:solidFill>
                  <a:srgbClr val="101E5B"/>
                </a:solidFill>
                <a:latin typeface="Arial"/>
                <a:cs typeface="Arial"/>
              </a:rPr>
              <a:t>l</a:t>
            </a:r>
            <a:r>
              <a:rPr sz="2550" b="1" spc="245" dirty="0">
                <a:solidFill>
                  <a:srgbClr val="101E5B"/>
                </a:solidFill>
                <a:latin typeface="Arial"/>
                <a:cs typeface="Arial"/>
              </a:rPr>
              <a:t>y</a:t>
            </a:r>
            <a:r>
              <a:rPr sz="2550" b="1" spc="235" dirty="0">
                <a:solidFill>
                  <a:srgbClr val="101E5B"/>
                </a:solidFill>
                <a:latin typeface="Arial"/>
                <a:cs typeface="Arial"/>
              </a:rPr>
              <a:t>t</a:t>
            </a:r>
            <a:r>
              <a:rPr sz="2550" b="1" spc="135" dirty="0">
                <a:solidFill>
                  <a:srgbClr val="101E5B"/>
                </a:solidFill>
                <a:latin typeface="Arial"/>
                <a:cs typeface="Arial"/>
              </a:rPr>
              <a:t>i</a:t>
            </a:r>
            <a:r>
              <a:rPr sz="2550" b="1" spc="140" dirty="0">
                <a:solidFill>
                  <a:srgbClr val="101E5B"/>
                </a:solidFill>
                <a:latin typeface="Arial"/>
                <a:cs typeface="Arial"/>
              </a:rPr>
              <a:t>c</a:t>
            </a:r>
            <a:r>
              <a:rPr sz="2550" b="1" spc="25" dirty="0">
                <a:solidFill>
                  <a:srgbClr val="101E5B"/>
                </a:solidFill>
                <a:latin typeface="Arial"/>
                <a:cs typeface="Arial"/>
              </a:rPr>
              <a:t>s</a:t>
            </a:r>
            <a:r>
              <a:rPr sz="2550" b="1" spc="-55" dirty="0">
                <a:solidFill>
                  <a:srgbClr val="101E5B"/>
                </a:solidFill>
                <a:latin typeface="Arial"/>
                <a:cs typeface="Arial"/>
              </a:rPr>
              <a:t>.</a:t>
            </a:r>
            <a:endParaRPr sz="2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50585" y="6904234"/>
            <a:ext cx="3321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01E5B"/>
                </a:solidFill>
                <a:latin typeface="Arial"/>
                <a:cs typeface="Arial"/>
              </a:rPr>
              <a:t>ESTADOS</a:t>
            </a:r>
            <a:r>
              <a:rPr sz="2800" b="1" spc="11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800" b="1" spc="95" dirty="0">
                <a:solidFill>
                  <a:srgbClr val="101E5B"/>
                </a:solidFill>
                <a:latin typeface="Arial"/>
                <a:cs typeface="Arial"/>
              </a:rPr>
              <a:t>UNIDOS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09297" y="7710185"/>
            <a:ext cx="234505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spc="195" dirty="0">
                <a:solidFill>
                  <a:srgbClr val="101E5B"/>
                </a:solidFill>
                <a:latin typeface="Arial"/>
                <a:cs typeface="Arial"/>
              </a:rPr>
              <a:t>Apertura </a:t>
            </a:r>
            <a:r>
              <a:rPr sz="2550" b="1" spc="365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r>
              <a:rPr sz="2550" b="1" spc="-6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550" b="1" spc="250" dirty="0">
                <a:solidFill>
                  <a:srgbClr val="101E5B"/>
                </a:solidFill>
                <a:latin typeface="Arial"/>
                <a:cs typeface="Arial"/>
              </a:rPr>
              <a:t>la</a:t>
            </a:r>
            <a:endParaRPr sz="25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679400" y="8063111"/>
            <a:ext cx="240474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spc="180" dirty="0">
                <a:solidFill>
                  <a:srgbClr val="101E5B"/>
                </a:solidFill>
                <a:latin typeface="Arial"/>
                <a:cs typeface="Arial"/>
              </a:rPr>
              <a:t>utilización</a:t>
            </a:r>
            <a:r>
              <a:rPr sz="2550" b="1" spc="4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550" b="1" spc="225" dirty="0">
                <a:solidFill>
                  <a:srgbClr val="101E5B"/>
                </a:solidFill>
                <a:latin typeface="Arial"/>
                <a:cs typeface="Arial"/>
              </a:rPr>
              <a:t>de</a:t>
            </a:r>
            <a:endParaRPr sz="25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406149" y="8416037"/>
            <a:ext cx="95123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spc="220" dirty="0">
                <a:solidFill>
                  <a:srgbClr val="101E5B"/>
                </a:solidFill>
                <a:latin typeface="Arial"/>
                <a:cs typeface="Arial"/>
              </a:rPr>
              <a:t>e</a:t>
            </a:r>
            <a:r>
              <a:rPr sz="2550" b="1" spc="25" dirty="0">
                <a:solidFill>
                  <a:srgbClr val="101E5B"/>
                </a:solidFill>
                <a:latin typeface="Arial"/>
                <a:cs typeface="Arial"/>
              </a:rPr>
              <a:t>s</a:t>
            </a:r>
            <a:r>
              <a:rPr sz="2550" b="1" spc="235" dirty="0">
                <a:solidFill>
                  <a:srgbClr val="101E5B"/>
                </a:solidFill>
                <a:latin typeface="Arial"/>
                <a:cs typeface="Arial"/>
              </a:rPr>
              <a:t>t</a:t>
            </a:r>
            <a:r>
              <a:rPr sz="2550" b="1" spc="135" dirty="0">
                <a:solidFill>
                  <a:srgbClr val="101E5B"/>
                </a:solidFill>
                <a:latin typeface="Arial"/>
                <a:cs typeface="Arial"/>
              </a:rPr>
              <a:t>o</a:t>
            </a:r>
            <a:r>
              <a:rPr sz="2550" b="1" dirty="0">
                <a:solidFill>
                  <a:srgbClr val="101E5B"/>
                </a:solidFill>
                <a:latin typeface="Arial"/>
                <a:cs typeface="Arial"/>
              </a:rPr>
              <a:t>s</a:t>
            </a:r>
            <a:endParaRPr sz="2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50208" y="8768963"/>
            <a:ext cx="2063114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spc="175" dirty="0">
                <a:solidFill>
                  <a:srgbClr val="101E5B"/>
                </a:solidFill>
                <a:latin typeface="Arial"/>
                <a:cs typeface="Arial"/>
              </a:rPr>
              <a:t>aplicativos.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0054" y="5047976"/>
            <a:ext cx="311150" cy="116839"/>
          </a:xfrm>
          <a:custGeom>
            <a:avLst/>
            <a:gdLst/>
            <a:ahLst/>
            <a:cxnLst/>
            <a:rect l="l" t="t" r="r" b="b"/>
            <a:pathLst>
              <a:path w="311150" h="116839">
                <a:moveTo>
                  <a:pt x="200666" y="116229"/>
                </a:moveTo>
                <a:lnTo>
                  <a:pt x="150437" y="115227"/>
                </a:lnTo>
                <a:lnTo>
                  <a:pt x="0" y="110488"/>
                </a:lnTo>
                <a:lnTo>
                  <a:pt x="27131" y="79715"/>
                </a:lnTo>
                <a:lnTo>
                  <a:pt x="57121" y="51708"/>
                </a:lnTo>
                <a:lnTo>
                  <a:pt x="88856" y="25469"/>
                </a:lnTo>
                <a:lnTo>
                  <a:pt x="121225" y="0"/>
                </a:lnTo>
                <a:lnTo>
                  <a:pt x="168756" y="841"/>
                </a:lnTo>
                <a:lnTo>
                  <a:pt x="311085" y="5407"/>
                </a:lnTo>
                <a:lnTo>
                  <a:pt x="280042" y="29946"/>
                </a:lnTo>
                <a:lnTo>
                  <a:pt x="250441" y="55618"/>
                </a:lnTo>
                <a:lnTo>
                  <a:pt x="223557" y="83890"/>
                </a:lnTo>
                <a:lnTo>
                  <a:pt x="200666" y="116229"/>
                </a:lnTo>
                <a:close/>
              </a:path>
            </a:pathLst>
          </a:custGeom>
          <a:solidFill>
            <a:srgbClr val="FF9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2480" y="5019910"/>
            <a:ext cx="355600" cy="114300"/>
          </a:xfrm>
          <a:custGeom>
            <a:avLst/>
            <a:gdLst/>
            <a:ahLst/>
            <a:cxnLst/>
            <a:rect l="l" t="t" r="r" b="b"/>
            <a:pathLst>
              <a:path w="355600" h="114300">
                <a:moveTo>
                  <a:pt x="0" y="114066"/>
                </a:moveTo>
                <a:lnTo>
                  <a:pt x="29488" y="87211"/>
                </a:lnTo>
                <a:lnTo>
                  <a:pt x="117207" y="5740"/>
                </a:lnTo>
                <a:lnTo>
                  <a:pt x="209904" y="4131"/>
                </a:lnTo>
                <a:lnTo>
                  <a:pt x="348935" y="0"/>
                </a:lnTo>
                <a:lnTo>
                  <a:pt x="351619" y="52540"/>
                </a:lnTo>
                <a:lnTo>
                  <a:pt x="355446" y="105080"/>
                </a:lnTo>
                <a:lnTo>
                  <a:pt x="304652" y="105945"/>
                </a:lnTo>
                <a:lnTo>
                  <a:pt x="0" y="114066"/>
                </a:lnTo>
                <a:close/>
              </a:path>
            </a:pathLst>
          </a:custGeom>
          <a:solidFill>
            <a:srgbClr val="FF9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2999" y="3543777"/>
            <a:ext cx="2360930" cy="3180715"/>
            <a:chOff x="142999" y="3543777"/>
            <a:chExt cx="2360930" cy="3180715"/>
          </a:xfrm>
        </p:grpSpPr>
        <p:sp>
          <p:nvSpPr>
            <p:cNvPr id="5" name="object 5"/>
            <p:cNvSpPr/>
            <p:nvPr/>
          </p:nvSpPr>
          <p:spPr>
            <a:xfrm>
              <a:off x="142989" y="3543782"/>
              <a:ext cx="2183765" cy="3180715"/>
            </a:xfrm>
            <a:custGeom>
              <a:avLst/>
              <a:gdLst/>
              <a:ahLst/>
              <a:cxnLst/>
              <a:rect l="l" t="t" r="r" b="b"/>
              <a:pathLst>
                <a:path w="2183765" h="3180715">
                  <a:moveTo>
                    <a:pt x="1999564" y="0"/>
                  </a:moveTo>
                  <a:lnTo>
                    <a:pt x="1791373" y="16598"/>
                  </a:lnTo>
                  <a:lnTo>
                    <a:pt x="1739315" y="20104"/>
                  </a:lnTo>
                  <a:lnTo>
                    <a:pt x="1687258" y="23012"/>
                  </a:lnTo>
                  <a:lnTo>
                    <a:pt x="1635188" y="25184"/>
                  </a:lnTo>
                  <a:lnTo>
                    <a:pt x="1583118" y="26441"/>
                  </a:lnTo>
                  <a:lnTo>
                    <a:pt x="1531023" y="26619"/>
                  </a:lnTo>
                  <a:lnTo>
                    <a:pt x="1478915" y="25552"/>
                  </a:lnTo>
                  <a:lnTo>
                    <a:pt x="1426781" y="23088"/>
                  </a:lnTo>
                  <a:lnTo>
                    <a:pt x="1374622" y="19050"/>
                  </a:lnTo>
                  <a:lnTo>
                    <a:pt x="1336268" y="40779"/>
                  </a:lnTo>
                  <a:lnTo>
                    <a:pt x="1301559" y="67716"/>
                  </a:lnTo>
                  <a:lnTo>
                    <a:pt x="1269961" y="98577"/>
                  </a:lnTo>
                  <a:lnTo>
                    <a:pt x="1240929" y="132067"/>
                  </a:lnTo>
                  <a:lnTo>
                    <a:pt x="1291653" y="134708"/>
                  </a:lnTo>
                  <a:lnTo>
                    <a:pt x="1342351" y="136017"/>
                  </a:lnTo>
                  <a:lnTo>
                    <a:pt x="1393050" y="136105"/>
                  </a:lnTo>
                  <a:lnTo>
                    <a:pt x="1443723" y="135153"/>
                  </a:lnTo>
                  <a:lnTo>
                    <a:pt x="1494383" y="133286"/>
                  </a:lnTo>
                  <a:lnTo>
                    <a:pt x="1545031" y="130683"/>
                  </a:lnTo>
                  <a:lnTo>
                    <a:pt x="1646313" y="123786"/>
                  </a:lnTo>
                  <a:lnTo>
                    <a:pt x="1848827" y="107492"/>
                  </a:lnTo>
                  <a:lnTo>
                    <a:pt x="1899450" y="103784"/>
                  </a:lnTo>
                  <a:lnTo>
                    <a:pt x="1923529" y="76708"/>
                  </a:lnTo>
                  <a:lnTo>
                    <a:pt x="1948218" y="50393"/>
                  </a:lnTo>
                  <a:lnTo>
                    <a:pt x="1973554" y="24828"/>
                  </a:lnTo>
                  <a:lnTo>
                    <a:pt x="1999564" y="0"/>
                  </a:lnTo>
                  <a:close/>
                </a:path>
                <a:path w="2183765" h="3180715">
                  <a:moveTo>
                    <a:pt x="2058035" y="845400"/>
                  </a:moveTo>
                  <a:lnTo>
                    <a:pt x="2056714" y="36703"/>
                  </a:lnTo>
                  <a:lnTo>
                    <a:pt x="2028075" y="63563"/>
                  </a:lnTo>
                  <a:lnTo>
                    <a:pt x="2000275" y="91160"/>
                  </a:lnTo>
                  <a:lnTo>
                    <a:pt x="1973275" y="119557"/>
                  </a:lnTo>
                  <a:lnTo>
                    <a:pt x="1947075" y="148831"/>
                  </a:lnTo>
                  <a:lnTo>
                    <a:pt x="1948268" y="1056017"/>
                  </a:lnTo>
                  <a:lnTo>
                    <a:pt x="1945424" y="1355699"/>
                  </a:lnTo>
                  <a:lnTo>
                    <a:pt x="1941449" y="1555648"/>
                  </a:lnTo>
                  <a:lnTo>
                    <a:pt x="1966874" y="1529524"/>
                  </a:lnTo>
                  <a:lnTo>
                    <a:pt x="1993925" y="1505038"/>
                  </a:lnTo>
                  <a:lnTo>
                    <a:pt x="2022055" y="1481582"/>
                  </a:lnTo>
                  <a:lnTo>
                    <a:pt x="2050757" y="1458582"/>
                  </a:lnTo>
                  <a:lnTo>
                    <a:pt x="2049043" y="1451648"/>
                  </a:lnTo>
                  <a:lnTo>
                    <a:pt x="2054796" y="1196263"/>
                  </a:lnTo>
                  <a:lnTo>
                    <a:pt x="2058035" y="845400"/>
                  </a:lnTo>
                  <a:close/>
                </a:path>
                <a:path w="2183765" h="3180715">
                  <a:moveTo>
                    <a:pt x="2183142" y="2253526"/>
                  </a:moveTo>
                  <a:lnTo>
                    <a:pt x="2181415" y="2215426"/>
                  </a:lnTo>
                  <a:lnTo>
                    <a:pt x="2180844" y="2202726"/>
                  </a:lnTo>
                  <a:lnTo>
                    <a:pt x="2177605" y="2151926"/>
                  </a:lnTo>
                  <a:lnTo>
                    <a:pt x="2173744" y="2101126"/>
                  </a:lnTo>
                  <a:lnTo>
                    <a:pt x="2169591" y="2050326"/>
                  </a:lnTo>
                  <a:lnTo>
                    <a:pt x="2165502" y="1999526"/>
                  </a:lnTo>
                  <a:lnTo>
                    <a:pt x="2161781" y="1936026"/>
                  </a:lnTo>
                  <a:lnTo>
                    <a:pt x="2158771" y="1885226"/>
                  </a:lnTo>
                  <a:lnTo>
                    <a:pt x="2156803" y="1834426"/>
                  </a:lnTo>
                  <a:lnTo>
                    <a:pt x="2156193" y="1783626"/>
                  </a:lnTo>
                  <a:lnTo>
                    <a:pt x="2157018" y="1745526"/>
                  </a:lnTo>
                  <a:lnTo>
                    <a:pt x="2157298" y="1732826"/>
                  </a:lnTo>
                  <a:lnTo>
                    <a:pt x="2160422" y="1682026"/>
                  </a:lnTo>
                  <a:lnTo>
                    <a:pt x="2085721" y="1682026"/>
                  </a:lnTo>
                  <a:lnTo>
                    <a:pt x="2085721" y="2024926"/>
                  </a:lnTo>
                  <a:lnTo>
                    <a:pt x="2083981" y="2088426"/>
                  </a:lnTo>
                  <a:lnTo>
                    <a:pt x="2079625" y="2139226"/>
                  </a:lnTo>
                  <a:lnTo>
                    <a:pt x="2072944" y="2151926"/>
                  </a:lnTo>
                  <a:lnTo>
                    <a:pt x="2065185" y="2139226"/>
                  </a:lnTo>
                  <a:lnTo>
                    <a:pt x="2061514" y="2113826"/>
                  </a:lnTo>
                  <a:lnTo>
                    <a:pt x="2057831" y="2088426"/>
                  </a:lnTo>
                  <a:lnTo>
                    <a:pt x="2051685" y="2024926"/>
                  </a:lnTo>
                  <a:lnTo>
                    <a:pt x="2047506" y="1948726"/>
                  </a:lnTo>
                  <a:lnTo>
                    <a:pt x="2043226" y="1872526"/>
                  </a:lnTo>
                  <a:lnTo>
                    <a:pt x="2042439" y="1809026"/>
                  </a:lnTo>
                  <a:lnTo>
                    <a:pt x="2045055" y="1758226"/>
                  </a:lnTo>
                  <a:lnTo>
                    <a:pt x="2050973" y="1745526"/>
                  </a:lnTo>
                  <a:lnTo>
                    <a:pt x="2059305" y="1758226"/>
                  </a:lnTo>
                  <a:lnTo>
                    <a:pt x="2068410" y="1796326"/>
                  </a:lnTo>
                  <a:lnTo>
                    <a:pt x="2077199" y="1872526"/>
                  </a:lnTo>
                  <a:lnTo>
                    <a:pt x="2084527" y="1948726"/>
                  </a:lnTo>
                  <a:lnTo>
                    <a:pt x="2085721" y="2024926"/>
                  </a:lnTo>
                  <a:lnTo>
                    <a:pt x="2085721" y="1682026"/>
                  </a:lnTo>
                  <a:lnTo>
                    <a:pt x="2061972" y="1682026"/>
                  </a:lnTo>
                  <a:lnTo>
                    <a:pt x="2012734" y="1669326"/>
                  </a:lnTo>
                  <a:lnTo>
                    <a:pt x="1900250" y="1669326"/>
                  </a:lnTo>
                  <a:lnTo>
                    <a:pt x="1890306" y="1656626"/>
                  </a:lnTo>
                  <a:lnTo>
                    <a:pt x="1884413" y="1656626"/>
                  </a:lnTo>
                  <a:lnTo>
                    <a:pt x="1882559" y="1643926"/>
                  </a:lnTo>
                  <a:lnTo>
                    <a:pt x="1877377" y="1631226"/>
                  </a:lnTo>
                  <a:lnTo>
                    <a:pt x="1873808" y="1631226"/>
                  </a:lnTo>
                  <a:lnTo>
                    <a:pt x="1874240" y="1618526"/>
                  </a:lnTo>
                  <a:lnTo>
                    <a:pt x="1875256" y="1580426"/>
                  </a:lnTo>
                  <a:lnTo>
                    <a:pt x="1876793" y="1516926"/>
                  </a:lnTo>
                  <a:lnTo>
                    <a:pt x="1877872" y="1466126"/>
                  </a:lnTo>
                  <a:lnTo>
                    <a:pt x="1878838" y="1415326"/>
                  </a:lnTo>
                  <a:lnTo>
                    <a:pt x="1879676" y="1364526"/>
                  </a:lnTo>
                  <a:lnTo>
                    <a:pt x="1880412" y="1313726"/>
                  </a:lnTo>
                  <a:lnTo>
                    <a:pt x="1881047" y="1262926"/>
                  </a:lnTo>
                  <a:lnTo>
                    <a:pt x="1881581" y="1212126"/>
                  </a:lnTo>
                  <a:lnTo>
                    <a:pt x="1882394" y="1123226"/>
                  </a:lnTo>
                  <a:lnTo>
                    <a:pt x="1882673" y="1072426"/>
                  </a:lnTo>
                  <a:lnTo>
                    <a:pt x="1882889" y="1021626"/>
                  </a:lnTo>
                  <a:lnTo>
                    <a:pt x="1882990" y="983526"/>
                  </a:lnTo>
                  <a:lnTo>
                    <a:pt x="1883092" y="780326"/>
                  </a:lnTo>
                  <a:lnTo>
                    <a:pt x="1882965" y="704126"/>
                  </a:lnTo>
                  <a:lnTo>
                    <a:pt x="1882762" y="627926"/>
                  </a:lnTo>
                  <a:lnTo>
                    <a:pt x="1881644" y="272326"/>
                  </a:lnTo>
                  <a:lnTo>
                    <a:pt x="1881505" y="196126"/>
                  </a:lnTo>
                  <a:lnTo>
                    <a:pt x="1881479" y="170726"/>
                  </a:lnTo>
                  <a:lnTo>
                    <a:pt x="1806790" y="170726"/>
                  </a:lnTo>
                  <a:lnTo>
                    <a:pt x="1806790" y="1148626"/>
                  </a:lnTo>
                  <a:lnTo>
                    <a:pt x="1806702" y="1224826"/>
                  </a:lnTo>
                  <a:lnTo>
                    <a:pt x="1806549" y="1262926"/>
                  </a:lnTo>
                  <a:lnTo>
                    <a:pt x="1805482" y="1339126"/>
                  </a:lnTo>
                  <a:lnTo>
                    <a:pt x="1803806" y="1402626"/>
                  </a:lnTo>
                  <a:lnTo>
                    <a:pt x="1801571" y="1466126"/>
                  </a:lnTo>
                  <a:lnTo>
                    <a:pt x="1798853" y="1504226"/>
                  </a:lnTo>
                  <a:lnTo>
                    <a:pt x="1795729" y="1542326"/>
                  </a:lnTo>
                  <a:lnTo>
                    <a:pt x="1788515" y="1580426"/>
                  </a:lnTo>
                  <a:lnTo>
                    <a:pt x="1785048" y="1568678"/>
                  </a:lnTo>
                  <a:lnTo>
                    <a:pt x="1785048" y="2456726"/>
                  </a:lnTo>
                  <a:lnTo>
                    <a:pt x="1783626" y="2532926"/>
                  </a:lnTo>
                  <a:lnTo>
                    <a:pt x="1779701" y="2596426"/>
                  </a:lnTo>
                  <a:lnTo>
                    <a:pt x="1773859" y="2647226"/>
                  </a:lnTo>
                  <a:lnTo>
                    <a:pt x="1766658" y="2659926"/>
                  </a:lnTo>
                  <a:lnTo>
                    <a:pt x="1759445" y="2647226"/>
                  </a:lnTo>
                  <a:lnTo>
                    <a:pt x="1753603" y="2596426"/>
                  </a:lnTo>
                  <a:lnTo>
                    <a:pt x="1749679" y="2532926"/>
                  </a:lnTo>
                  <a:lnTo>
                    <a:pt x="1748256" y="2456726"/>
                  </a:lnTo>
                  <a:lnTo>
                    <a:pt x="1749679" y="2380526"/>
                  </a:lnTo>
                  <a:lnTo>
                    <a:pt x="1753603" y="2317026"/>
                  </a:lnTo>
                  <a:lnTo>
                    <a:pt x="1759445" y="2266226"/>
                  </a:lnTo>
                  <a:lnTo>
                    <a:pt x="1766658" y="2253526"/>
                  </a:lnTo>
                  <a:lnTo>
                    <a:pt x="1773859" y="2266226"/>
                  </a:lnTo>
                  <a:lnTo>
                    <a:pt x="1779701" y="2317026"/>
                  </a:lnTo>
                  <a:lnTo>
                    <a:pt x="1783626" y="2380526"/>
                  </a:lnTo>
                  <a:lnTo>
                    <a:pt x="1785048" y="2456726"/>
                  </a:lnTo>
                  <a:lnTo>
                    <a:pt x="1785048" y="1568678"/>
                  </a:lnTo>
                  <a:lnTo>
                    <a:pt x="1778177" y="1504226"/>
                  </a:lnTo>
                  <a:lnTo>
                    <a:pt x="1775460" y="1466126"/>
                  </a:lnTo>
                  <a:lnTo>
                    <a:pt x="1773224" y="1402626"/>
                  </a:lnTo>
                  <a:lnTo>
                    <a:pt x="1771548" y="1339126"/>
                  </a:lnTo>
                  <a:lnTo>
                    <a:pt x="1770481" y="1262926"/>
                  </a:lnTo>
                  <a:lnTo>
                    <a:pt x="1770278" y="1212126"/>
                  </a:lnTo>
                  <a:lnTo>
                    <a:pt x="1770176" y="1161326"/>
                  </a:lnTo>
                  <a:lnTo>
                    <a:pt x="1770303" y="1135926"/>
                  </a:lnTo>
                  <a:lnTo>
                    <a:pt x="1770481" y="1097826"/>
                  </a:lnTo>
                  <a:lnTo>
                    <a:pt x="1771370" y="1034326"/>
                  </a:lnTo>
                  <a:lnTo>
                    <a:pt x="1771548" y="1021626"/>
                  </a:lnTo>
                  <a:lnTo>
                    <a:pt x="1773224" y="958126"/>
                  </a:lnTo>
                  <a:lnTo>
                    <a:pt x="1775460" y="894626"/>
                  </a:lnTo>
                  <a:lnTo>
                    <a:pt x="1778177" y="843826"/>
                  </a:lnTo>
                  <a:lnTo>
                    <a:pt x="1781302" y="805726"/>
                  </a:lnTo>
                  <a:lnTo>
                    <a:pt x="1788515" y="780326"/>
                  </a:lnTo>
                  <a:lnTo>
                    <a:pt x="1792262" y="793026"/>
                  </a:lnTo>
                  <a:lnTo>
                    <a:pt x="1798853" y="843826"/>
                  </a:lnTo>
                  <a:lnTo>
                    <a:pt x="1801571" y="894626"/>
                  </a:lnTo>
                  <a:lnTo>
                    <a:pt x="1803806" y="958126"/>
                  </a:lnTo>
                  <a:lnTo>
                    <a:pt x="1805482" y="1021626"/>
                  </a:lnTo>
                  <a:lnTo>
                    <a:pt x="1806549" y="1097826"/>
                  </a:lnTo>
                  <a:lnTo>
                    <a:pt x="1806790" y="1148626"/>
                  </a:lnTo>
                  <a:lnTo>
                    <a:pt x="1806790" y="170726"/>
                  </a:lnTo>
                  <a:lnTo>
                    <a:pt x="1734718" y="170726"/>
                  </a:lnTo>
                  <a:lnTo>
                    <a:pt x="1685810" y="183426"/>
                  </a:lnTo>
                  <a:lnTo>
                    <a:pt x="1587995" y="183426"/>
                  </a:lnTo>
                  <a:lnTo>
                    <a:pt x="1539087" y="196126"/>
                  </a:lnTo>
                  <a:lnTo>
                    <a:pt x="1245374" y="196126"/>
                  </a:lnTo>
                  <a:lnTo>
                    <a:pt x="1196352" y="183426"/>
                  </a:lnTo>
                  <a:lnTo>
                    <a:pt x="1161986" y="221526"/>
                  </a:lnTo>
                  <a:lnTo>
                    <a:pt x="1128750" y="272326"/>
                  </a:lnTo>
                  <a:lnTo>
                    <a:pt x="1112558" y="291350"/>
                  </a:lnTo>
                  <a:lnTo>
                    <a:pt x="1112558" y="1605826"/>
                  </a:lnTo>
                  <a:lnTo>
                    <a:pt x="1111072" y="1605826"/>
                  </a:lnTo>
                  <a:lnTo>
                    <a:pt x="1108722" y="1618526"/>
                  </a:lnTo>
                  <a:lnTo>
                    <a:pt x="1102664" y="1631226"/>
                  </a:lnTo>
                  <a:lnTo>
                    <a:pt x="1092873" y="1631226"/>
                  </a:lnTo>
                  <a:lnTo>
                    <a:pt x="1079334" y="1643926"/>
                  </a:lnTo>
                  <a:lnTo>
                    <a:pt x="1077620" y="1643926"/>
                  </a:lnTo>
                  <a:lnTo>
                    <a:pt x="1077620" y="2126526"/>
                  </a:lnTo>
                  <a:lnTo>
                    <a:pt x="1071257" y="2139226"/>
                  </a:lnTo>
                  <a:lnTo>
                    <a:pt x="880338" y="2139226"/>
                  </a:lnTo>
                  <a:lnTo>
                    <a:pt x="817270" y="2151926"/>
                  </a:lnTo>
                  <a:lnTo>
                    <a:pt x="518083" y="2151926"/>
                  </a:lnTo>
                  <a:lnTo>
                    <a:pt x="444093" y="2139226"/>
                  </a:lnTo>
                  <a:lnTo>
                    <a:pt x="168770" y="2139226"/>
                  </a:lnTo>
                  <a:lnTo>
                    <a:pt x="139585" y="2126526"/>
                  </a:lnTo>
                  <a:lnTo>
                    <a:pt x="121348" y="2126526"/>
                  </a:lnTo>
                  <a:lnTo>
                    <a:pt x="139585" y="2113826"/>
                  </a:lnTo>
                  <a:lnTo>
                    <a:pt x="984745" y="2113826"/>
                  </a:lnTo>
                  <a:lnTo>
                    <a:pt x="1023886" y="2126526"/>
                  </a:lnTo>
                  <a:lnTo>
                    <a:pt x="1077620" y="2126526"/>
                  </a:lnTo>
                  <a:lnTo>
                    <a:pt x="1077620" y="1643926"/>
                  </a:lnTo>
                  <a:lnTo>
                    <a:pt x="716432" y="1643926"/>
                  </a:lnTo>
                  <a:lnTo>
                    <a:pt x="664578" y="1656626"/>
                  </a:lnTo>
                  <a:lnTo>
                    <a:pt x="612724" y="1656626"/>
                  </a:lnTo>
                  <a:lnTo>
                    <a:pt x="593001" y="1643926"/>
                  </a:lnTo>
                  <a:lnTo>
                    <a:pt x="582701" y="1631226"/>
                  </a:lnTo>
                  <a:lnTo>
                    <a:pt x="581850" y="1605826"/>
                  </a:lnTo>
                  <a:lnTo>
                    <a:pt x="590448" y="1593126"/>
                  </a:lnTo>
                  <a:lnTo>
                    <a:pt x="591312" y="1593126"/>
                  </a:lnTo>
                  <a:lnTo>
                    <a:pt x="594321" y="1580426"/>
                  </a:lnTo>
                  <a:lnTo>
                    <a:pt x="600392" y="1580426"/>
                  </a:lnTo>
                  <a:lnTo>
                    <a:pt x="611962" y="1567726"/>
                  </a:lnTo>
                  <a:lnTo>
                    <a:pt x="635101" y="1542326"/>
                  </a:lnTo>
                  <a:lnTo>
                    <a:pt x="669366" y="1516926"/>
                  </a:lnTo>
                  <a:lnTo>
                    <a:pt x="703414" y="1478826"/>
                  </a:lnTo>
                  <a:lnTo>
                    <a:pt x="737501" y="1453426"/>
                  </a:lnTo>
                  <a:lnTo>
                    <a:pt x="771842" y="1415326"/>
                  </a:lnTo>
                  <a:lnTo>
                    <a:pt x="806691" y="1389926"/>
                  </a:lnTo>
                  <a:lnTo>
                    <a:pt x="837412" y="1364526"/>
                  </a:lnTo>
                  <a:lnTo>
                    <a:pt x="874471" y="1326426"/>
                  </a:lnTo>
                  <a:lnTo>
                    <a:pt x="914514" y="1288326"/>
                  </a:lnTo>
                  <a:lnTo>
                    <a:pt x="954214" y="1262926"/>
                  </a:lnTo>
                  <a:lnTo>
                    <a:pt x="990219" y="1224826"/>
                  </a:lnTo>
                  <a:lnTo>
                    <a:pt x="1019187" y="1186726"/>
                  </a:lnTo>
                  <a:lnTo>
                    <a:pt x="1037780" y="1148626"/>
                  </a:lnTo>
                  <a:lnTo>
                    <a:pt x="1052512" y="1135926"/>
                  </a:lnTo>
                  <a:lnTo>
                    <a:pt x="1092987" y="1135926"/>
                  </a:lnTo>
                  <a:lnTo>
                    <a:pt x="1101204" y="1161326"/>
                  </a:lnTo>
                  <a:lnTo>
                    <a:pt x="1101090" y="1250226"/>
                  </a:lnTo>
                  <a:lnTo>
                    <a:pt x="1101178" y="1313726"/>
                  </a:lnTo>
                  <a:lnTo>
                    <a:pt x="1101394" y="1351826"/>
                  </a:lnTo>
                  <a:lnTo>
                    <a:pt x="1102055" y="1402626"/>
                  </a:lnTo>
                  <a:lnTo>
                    <a:pt x="1103350" y="1453426"/>
                  </a:lnTo>
                  <a:lnTo>
                    <a:pt x="1105357" y="1504226"/>
                  </a:lnTo>
                  <a:lnTo>
                    <a:pt x="1108240" y="1542326"/>
                  </a:lnTo>
                  <a:lnTo>
                    <a:pt x="1112151" y="1593126"/>
                  </a:lnTo>
                  <a:lnTo>
                    <a:pt x="1112558" y="1605826"/>
                  </a:lnTo>
                  <a:lnTo>
                    <a:pt x="1112558" y="291350"/>
                  </a:lnTo>
                  <a:lnTo>
                    <a:pt x="1096314" y="310426"/>
                  </a:lnTo>
                  <a:lnTo>
                    <a:pt x="1064399" y="348526"/>
                  </a:lnTo>
                  <a:lnTo>
                    <a:pt x="1032675" y="399326"/>
                  </a:lnTo>
                  <a:lnTo>
                    <a:pt x="1019035" y="415658"/>
                  </a:lnTo>
                  <a:lnTo>
                    <a:pt x="1019035" y="1034326"/>
                  </a:lnTo>
                  <a:lnTo>
                    <a:pt x="1003376" y="1059726"/>
                  </a:lnTo>
                  <a:lnTo>
                    <a:pt x="977150" y="1085126"/>
                  </a:lnTo>
                  <a:lnTo>
                    <a:pt x="941654" y="1123226"/>
                  </a:lnTo>
                  <a:lnTo>
                    <a:pt x="898169" y="1161326"/>
                  </a:lnTo>
                  <a:lnTo>
                    <a:pt x="848004" y="1199426"/>
                  </a:lnTo>
                  <a:lnTo>
                    <a:pt x="792429" y="1250226"/>
                  </a:lnTo>
                  <a:lnTo>
                    <a:pt x="732764" y="1313726"/>
                  </a:lnTo>
                  <a:lnTo>
                    <a:pt x="672084" y="1364526"/>
                  </a:lnTo>
                  <a:lnTo>
                    <a:pt x="614565" y="1415326"/>
                  </a:lnTo>
                  <a:lnTo>
                    <a:pt x="561644" y="1453426"/>
                  </a:lnTo>
                  <a:lnTo>
                    <a:pt x="514731" y="1491526"/>
                  </a:lnTo>
                  <a:lnTo>
                    <a:pt x="475259" y="1529626"/>
                  </a:lnTo>
                  <a:lnTo>
                    <a:pt x="444677" y="1542326"/>
                  </a:lnTo>
                  <a:lnTo>
                    <a:pt x="424395" y="1555026"/>
                  </a:lnTo>
                  <a:lnTo>
                    <a:pt x="415861" y="1567726"/>
                  </a:lnTo>
                  <a:lnTo>
                    <a:pt x="419646" y="1555026"/>
                  </a:lnTo>
                  <a:lnTo>
                    <a:pt x="435533" y="1529626"/>
                  </a:lnTo>
                  <a:lnTo>
                    <a:pt x="462140" y="1504226"/>
                  </a:lnTo>
                  <a:lnTo>
                    <a:pt x="498094" y="1478826"/>
                  </a:lnTo>
                  <a:lnTo>
                    <a:pt x="542023" y="1440726"/>
                  </a:lnTo>
                  <a:lnTo>
                    <a:pt x="648296" y="1339126"/>
                  </a:lnTo>
                  <a:lnTo>
                    <a:pt x="707872" y="1288326"/>
                  </a:lnTo>
                  <a:lnTo>
                    <a:pt x="768223" y="1224826"/>
                  </a:lnTo>
                  <a:lnTo>
                    <a:pt x="825436" y="1174026"/>
                  </a:lnTo>
                  <a:lnTo>
                    <a:pt x="878065" y="1135926"/>
                  </a:lnTo>
                  <a:lnTo>
                    <a:pt x="924699" y="1097826"/>
                  </a:lnTo>
                  <a:lnTo>
                    <a:pt x="963917" y="1072426"/>
                  </a:lnTo>
                  <a:lnTo>
                    <a:pt x="994295" y="1047026"/>
                  </a:lnTo>
                  <a:lnTo>
                    <a:pt x="1014412" y="1034326"/>
                  </a:lnTo>
                  <a:lnTo>
                    <a:pt x="1019035" y="1034326"/>
                  </a:lnTo>
                  <a:lnTo>
                    <a:pt x="1019035" y="415658"/>
                  </a:lnTo>
                  <a:lnTo>
                    <a:pt x="1000836" y="437426"/>
                  </a:lnTo>
                  <a:lnTo>
                    <a:pt x="968590" y="475526"/>
                  </a:lnTo>
                  <a:lnTo>
                    <a:pt x="902373" y="551726"/>
                  </a:lnTo>
                  <a:lnTo>
                    <a:pt x="868032" y="589826"/>
                  </a:lnTo>
                  <a:lnTo>
                    <a:pt x="832688" y="627926"/>
                  </a:lnTo>
                  <a:lnTo>
                    <a:pt x="796391" y="666026"/>
                  </a:lnTo>
                  <a:lnTo>
                    <a:pt x="759231" y="704126"/>
                  </a:lnTo>
                  <a:lnTo>
                    <a:pt x="721245" y="729526"/>
                  </a:lnTo>
                  <a:lnTo>
                    <a:pt x="682536" y="767626"/>
                  </a:lnTo>
                  <a:lnTo>
                    <a:pt x="643153" y="793026"/>
                  </a:lnTo>
                  <a:lnTo>
                    <a:pt x="605663" y="831126"/>
                  </a:lnTo>
                  <a:lnTo>
                    <a:pt x="567791" y="856526"/>
                  </a:lnTo>
                  <a:lnTo>
                    <a:pt x="529666" y="894626"/>
                  </a:lnTo>
                  <a:lnTo>
                    <a:pt x="491388" y="920026"/>
                  </a:lnTo>
                  <a:lnTo>
                    <a:pt x="453059" y="958126"/>
                  </a:lnTo>
                  <a:lnTo>
                    <a:pt x="414794" y="983526"/>
                  </a:lnTo>
                  <a:lnTo>
                    <a:pt x="376694" y="1021626"/>
                  </a:lnTo>
                  <a:lnTo>
                    <a:pt x="338874" y="1047026"/>
                  </a:lnTo>
                  <a:lnTo>
                    <a:pt x="301447" y="1085126"/>
                  </a:lnTo>
                  <a:lnTo>
                    <a:pt x="264515" y="1123226"/>
                  </a:lnTo>
                  <a:lnTo>
                    <a:pt x="228193" y="1161326"/>
                  </a:lnTo>
                  <a:lnTo>
                    <a:pt x="192582" y="1186726"/>
                  </a:lnTo>
                  <a:lnTo>
                    <a:pt x="157797" y="1224826"/>
                  </a:lnTo>
                  <a:lnTo>
                    <a:pt x="123939" y="1262926"/>
                  </a:lnTo>
                  <a:lnTo>
                    <a:pt x="91122" y="1301026"/>
                  </a:lnTo>
                  <a:lnTo>
                    <a:pt x="59461" y="1339126"/>
                  </a:lnTo>
                  <a:lnTo>
                    <a:pt x="29044" y="1377226"/>
                  </a:lnTo>
                  <a:lnTo>
                    <a:pt x="0" y="1415326"/>
                  </a:lnTo>
                  <a:lnTo>
                    <a:pt x="228" y="1415326"/>
                  </a:lnTo>
                  <a:lnTo>
                    <a:pt x="1104" y="1466126"/>
                  </a:lnTo>
                  <a:lnTo>
                    <a:pt x="2768" y="1516926"/>
                  </a:lnTo>
                  <a:lnTo>
                    <a:pt x="5054" y="1567726"/>
                  </a:lnTo>
                  <a:lnTo>
                    <a:pt x="7810" y="1618526"/>
                  </a:lnTo>
                  <a:lnTo>
                    <a:pt x="10909" y="1669326"/>
                  </a:lnTo>
                  <a:lnTo>
                    <a:pt x="14173" y="1720126"/>
                  </a:lnTo>
                  <a:lnTo>
                    <a:pt x="17475" y="1770926"/>
                  </a:lnTo>
                  <a:lnTo>
                    <a:pt x="20662" y="1821726"/>
                  </a:lnTo>
                  <a:lnTo>
                    <a:pt x="23571" y="1872526"/>
                  </a:lnTo>
                  <a:lnTo>
                    <a:pt x="26073" y="1923326"/>
                  </a:lnTo>
                  <a:lnTo>
                    <a:pt x="28016" y="1974126"/>
                  </a:lnTo>
                  <a:lnTo>
                    <a:pt x="29235" y="2024926"/>
                  </a:lnTo>
                  <a:lnTo>
                    <a:pt x="29603" y="2075726"/>
                  </a:lnTo>
                  <a:lnTo>
                    <a:pt x="28956" y="2126526"/>
                  </a:lnTo>
                  <a:lnTo>
                    <a:pt x="27139" y="2177326"/>
                  </a:lnTo>
                  <a:lnTo>
                    <a:pt x="24028" y="2228126"/>
                  </a:lnTo>
                  <a:lnTo>
                    <a:pt x="75095" y="2215426"/>
                  </a:lnTo>
                  <a:lnTo>
                    <a:pt x="1055014" y="2215426"/>
                  </a:lnTo>
                  <a:lnTo>
                    <a:pt x="1106411" y="2228126"/>
                  </a:lnTo>
                  <a:lnTo>
                    <a:pt x="1119073" y="2228126"/>
                  </a:lnTo>
                  <a:lnTo>
                    <a:pt x="1126807" y="2240826"/>
                  </a:lnTo>
                  <a:lnTo>
                    <a:pt x="1129995" y="2253526"/>
                  </a:lnTo>
                  <a:lnTo>
                    <a:pt x="1129017" y="2266226"/>
                  </a:lnTo>
                  <a:lnTo>
                    <a:pt x="1134008" y="2266226"/>
                  </a:lnTo>
                  <a:lnTo>
                    <a:pt x="1134097" y="2304326"/>
                  </a:lnTo>
                  <a:lnTo>
                    <a:pt x="1134922" y="2367826"/>
                  </a:lnTo>
                  <a:lnTo>
                    <a:pt x="1136777" y="2418626"/>
                  </a:lnTo>
                  <a:lnTo>
                    <a:pt x="1140320" y="2469426"/>
                  </a:lnTo>
                  <a:lnTo>
                    <a:pt x="1146124" y="2520226"/>
                  </a:lnTo>
                  <a:lnTo>
                    <a:pt x="1154785" y="2571026"/>
                  </a:lnTo>
                  <a:lnTo>
                    <a:pt x="1155547" y="2583726"/>
                  </a:lnTo>
                  <a:lnTo>
                    <a:pt x="1153274" y="2583726"/>
                  </a:lnTo>
                  <a:lnTo>
                    <a:pt x="1150556" y="2596426"/>
                  </a:lnTo>
                  <a:lnTo>
                    <a:pt x="1147165" y="2609126"/>
                  </a:lnTo>
                  <a:lnTo>
                    <a:pt x="1140879" y="2609126"/>
                  </a:lnTo>
                  <a:lnTo>
                    <a:pt x="1131658" y="2621826"/>
                  </a:lnTo>
                  <a:lnTo>
                    <a:pt x="1010069" y="2621826"/>
                  </a:lnTo>
                  <a:lnTo>
                    <a:pt x="973709" y="2634526"/>
                  </a:lnTo>
                  <a:lnTo>
                    <a:pt x="973709" y="3180626"/>
                  </a:lnTo>
                  <a:lnTo>
                    <a:pt x="1132852" y="3180626"/>
                  </a:lnTo>
                  <a:lnTo>
                    <a:pt x="1186180" y="3167926"/>
                  </a:lnTo>
                  <a:lnTo>
                    <a:pt x="2064410" y="3167926"/>
                  </a:lnTo>
                  <a:lnTo>
                    <a:pt x="2065807" y="3117126"/>
                  </a:lnTo>
                  <a:lnTo>
                    <a:pt x="2066582" y="3091726"/>
                  </a:lnTo>
                  <a:lnTo>
                    <a:pt x="2067763" y="3053626"/>
                  </a:lnTo>
                  <a:lnTo>
                    <a:pt x="2068334" y="3040926"/>
                  </a:lnTo>
                  <a:lnTo>
                    <a:pt x="2070036" y="3002826"/>
                  </a:lnTo>
                  <a:lnTo>
                    <a:pt x="2072411" y="2952026"/>
                  </a:lnTo>
                  <a:lnTo>
                    <a:pt x="2074646" y="2901226"/>
                  </a:lnTo>
                  <a:lnTo>
                    <a:pt x="2076500" y="2850426"/>
                  </a:lnTo>
                  <a:lnTo>
                    <a:pt x="2077758" y="2799626"/>
                  </a:lnTo>
                  <a:lnTo>
                    <a:pt x="2078177" y="2736126"/>
                  </a:lnTo>
                  <a:lnTo>
                    <a:pt x="2077516" y="2685326"/>
                  </a:lnTo>
                  <a:lnTo>
                    <a:pt x="2076526" y="2659926"/>
                  </a:lnTo>
                  <a:lnTo>
                    <a:pt x="2075548" y="2634526"/>
                  </a:lnTo>
                  <a:lnTo>
                    <a:pt x="1981898" y="2634526"/>
                  </a:lnTo>
                  <a:lnTo>
                    <a:pt x="1981898" y="3066326"/>
                  </a:lnTo>
                  <a:lnTo>
                    <a:pt x="1956308" y="3079026"/>
                  </a:lnTo>
                  <a:lnTo>
                    <a:pt x="1191437" y="3079026"/>
                  </a:lnTo>
                  <a:lnTo>
                    <a:pt x="1150975" y="3091726"/>
                  </a:lnTo>
                  <a:lnTo>
                    <a:pt x="1125156" y="3091726"/>
                  </a:lnTo>
                  <a:lnTo>
                    <a:pt x="1115834" y="3079026"/>
                  </a:lnTo>
                  <a:lnTo>
                    <a:pt x="1124445" y="3079026"/>
                  </a:lnTo>
                  <a:lnTo>
                    <a:pt x="1149286" y="3066326"/>
                  </a:lnTo>
                  <a:lnTo>
                    <a:pt x="1188847" y="3066326"/>
                  </a:lnTo>
                  <a:lnTo>
                    <a:pt x="1241602" y="3053626"/>
                  </a:lnTo>
                  <a:lnTo>
                    <a:pt x="1283893" y="3053626"/>
                  </a:lnTo>
                  <a:lnTo>
                    <a:pt x="1330744" y="3040926"/>
                  </a:lnTo>
                  <a:lnTo>
                    <a:pt x="1774317" y="3040926"/>
                  </a:lnTo>
                  <a:lnTo>
                    <a:pt x="1820862" y="3053626"/>
                  </a:lnTo>
                  <a:lnTo>
                    <a:pt x="1956473" y="3053626"/>
                  </a:lnTo>
                  <a:lnTo>
                    <a:pt x="1981898" y="3066326"/>
                  </a:lnTo>
                  <a:lnTo>
                    <a:pt x="1981898" y="2634526"/>
                  </a:lnTo>
                  <a:lnTo>
                    <a:pt x="1867827" y="2634526"/>
                  </a:lnTo>
                  <a:lnTo>
                    <a:pt x="1854225" y="2621826"/>
                  </a:lnTo>
                  <a:lnTo>
                    <a:pt x="1848700" y="2609126"/>
                  </a:lnTo>
                  <a:lnTo>
                    <a:pt x="1848700" y="2304326"/>
                  </a:lnTo>
                  <a:lnTo>
                    <a:pt x="1849958" y="2291626"/>
                  </a:lnTo>
                  <a:lnTo>
                    <a:pt x="1853463" y="2278926"/>
                  </a:lnTo>
                  <a:lnTo>
                    <a:pt x="1858733" y="2278926"/>
                  </a:lnTo>
                  <a:lnTo>
                    <a:pt x="1865350" y="2266226"/>
                  </a:lnTo>
                  <a:lnTo>
                    <a:pt x="1875840" y="2266226"/>
                  </a:lnTo>
                  <a:lnTo>
                    <a:pt x="1883359" y="2253526"/>
                  </a:lnTo>
                  <a:lnTo>
                    <a:pt x="2183142" y="2253526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17666" y="6008443"/>
              <a:ext cx="247881" cy="11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4508" y="6068677"/>
              <a:ext cx="121920" cy="587375"/>
            </a:xfrm>
            <a:custGeom>
              <a:avLst/>
              <a:gdLst/>
              <a:ahLst/>
              <a:cxnLst/>
              <a:rect l="l" t="t" r="r" b="b"/>
              <a:pathLst>
                <a:path w="121919" h="587375">
                  <a:moveTo>
                    <a:pt x="0" y="586860"/>
                  </a:moveTo>
                  <a:lnTo>
                    <a:pt x="8528" y="390526"/>
                  </a:lnTo>
                  <a:lnTo>
                    <a:pt x="11778" y="292312"/>
                  </a:lnTo>
                  <a:lnTo>
                    <a:pt x="12494" y="243184"/>
                  </a:lnTo>
                  <a:lnTo>
                    <a:pt x="12354" y="194037"/>
                  </a:lnTo>
                  <a:lnTo>
                    <a:pt x="11170" y="144870"/>
                  </a:lnTo>
                  <a:lnTo>
                    <a:pt x="8755" y="95679"/>
                  </a:lnTo>
                  <a:lnTo>
                    <a:pt x="8118" y="91768"/>
                  </a:lnTo>
                  <a:lnTo>
                    <a:pt x="34215" y="65925"/>
                  </a:lnTo>
                  <a:lnTo>
                    <a:pt x="62715" y="43159"/>
                  </a:lnTo>
                  <a:lnTo>
                    <a:pt x="121447" y="0"/>
                  </a:lnTo>
                  <a:lnTo>
                    <a:pt x="121902" y="49331"/>
                  </a:lnTo>
                  <a:lnTo>
                    <a:pt x="121446" y="98652"/>
                  </a:lnTo>
                  <a:lnTo>
                    <a:pt x="120265" y="147968"/>
                  </a:lnTo>
                  <a:lnTo>
                    <a:pt x="108404" y="443960"/>
                  </a:lnTo>
                  <a:lnTo>
                    <a:pt x="107371" y="493344"/>
                  </a:lnTo>
                  <a:lnTo>
                    <a:pt x="25972" y="562767"/>
                  </a:lnTo>
                  <a:lnTo>
                    <a:pt x="0" y="58686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7277" y="5872496"/>
              <a:ext cx="114630" cy="2174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4827" y="5101177"/>
              <a:ext cx="139065" cy="669925"/>
            </a:xfrm>
            <a:custGeom>
              <a:avLst/>
              <a:gdLst/>
              <a:ahLst/>
              <a:cxnLst/>
              <a:rect l="l" t="t" r="r" b="b"/>
              <a:pathLst>
                <a:path w="139064" h="669925">
                  <a:moveTo>
                    <a:pt x="25389" y="669699"/>
                  </a:moveTo>
                  <a:lnTo>
                    <a:pt x="22495" y="618617"/>
                  </a:lnTo>
                  <a:lnTo>
                    <a:pt x="18912" y="567589"/>
                  </a:lnTo>
                  <a:lnTo>
                    <a:pt x="10897" y="465640"/>
                  </a:lnTo>
                  <a:lnTo>
                    <a:pt x="3781" y="363729"/>
                  </a:lnTo>
                  <a:lnTo>
                    <a:pt x="1321" y="312750"/>
                  </a:lnTo>
                  <a:lnTo>
                    <a:pt x="0" y="261735"/>
                  </a:lnTo>
                  <a:lnTo>
                    <a:pt x="121" y="210669"/>
                  </a:lnTo>
                  <a:lnTo>
                    <a:pt x="1990" y="159538"/>
                  </a:lnTo>
                  <a:lnTo>
                    <a:pt x="5910" y="108325"/>
                  </a:lnTo>
                  <a:lnTo>
                    <a:pt x="26753" y="76084"/>
                  </a:lnTo>
                  <a:lnTo>
                    <a:pt x="80576" y="23395"/>
                  </a:lnTo>
                  <a:lnTo>
                    <a:pt x="110677" y="0"/>
                  </a:lnTo>
                  <a:lnTo>
                    <a:pt x="109386" y="51914"/>
                  </a:lnTo>
                  <a:lnTo>
                    <a:pt x="109789" y="103785"/>
                  </a:lnTo>
                  <a:lnTo>
                    <a:pt x="111570" y="155626"/>
                  </a:lnTo>
                  <a:lnTo>
                    <a:pt x="114409" y="207447"/>
                  </a:lnTo>
                  <a:lnTo>
                    <a:pt x="117988" y="259259"/>
                  </a:lnTo>
                  <a:lnTo>
                    <a:pt x="126095" y="362902"/>
                  </a:lnTo>
                  <a:lnTo>
                    <a:pt x="133345" y="466646"/>
                  </a:lnTo>
                  <a:lnTo>
                    <a:pt x="135854" y="518584"/>
                  </a:lnTo>
                  <a:lnTo>
                    <a:pt x="137194" y="570581"/>
                  </a:lnTo>
                  <a:lnTo>
                    <a:pt x="138496" y="579566"/>
                  </a:lnTo>
                  <a:lnTo>
                    <a:pt x="113587" y="605665"/>
                  </a:lnTo>
                  <a:lnTo>
                    <a:pt x="85465" y="628324"/>
                  </a:lnTo>
                  <a:lnTo>
                    <a:pt x="25389" y="669699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2844800" marR="5080">
              <a:lnSpc>
                <a:spcPts val="8050"/>
              </a:lnSpc>
              <a:spcBef>
                <a:spcPts val="1660"/>
              </a:spcBef>
            </a:pPr>
            <a:r>
              <a:rPr spc="80" dirty="0"/>
              <a:t>Uso </a:t>
            </a:r>
            <a:r>
              <a:rPr spc="525" dirty="0"/>
              <a:t>de </a:t>
            </a:r>
            <a:r>
              <a:rPr spc="450" dirty="0"/>
              <a:t>las </a:t>
            </a:r>
            <a:r>
              <a:rPr spc="425" dirty="0"/>
              <a:t>redes  </a:t>
            </a:r>
            <a:r>
              <a:rPr spc="355" dirty="0"/>
              <a:t>sociales </a:t>
            </a:r>
            <a:r>
              <a:rPr spc="415" dirty="0"/>
              <a:t>por </a:t>
            </a:r>
            <a:r>
              <a:rPr spc="190" dirty="0"/>
              <a:t>los  </a:t>
            </a:r>
            <a:r>
              <a:rPr spc="345" dirty="0"/>
              <a:t>Servidores</a:t>
            </a:r>
            <a:r>
              <a:rPr spc="-710" dirty="0"/>
              <a:t> </a:t>
            </a:r>
            <a:r>
              <a:rPr spc="375" dirty="0"/>
              <a:t>públicos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2194" y="1623852"/>
            <a:ext cx="11449049" cy="820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0629" y="7296160"/>
            <a:ext cx="10264140" cy="203263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 marR="5080" indent="441959">
              <a:lnSpc>
                <a:spcPts val="7200"/>
              </a:lnSpc>
              <a:spcBef>
                <a:spcPts val="1505"/>
              </a:spcBef>
            </a:pPr>
            <a:r>
              <a:rPr sz="7150" spc="675" dirty="0">
                <a:solidFill>
                  <a:srgbClr val="FFFFFF"/>
                </a:solidFill>
              </a:rPr>
              <a:t>Acompáñame </a:t>
            </a:r>
            <a:r>
              <a:rPr sz="7150" spc="894" dirty="0">
                <a:solidFill>
                  <a:srgbClr val="FFFFFF"/>
                </a:solidFill>
              </a:rPr>
              <a:t>a </a:t>
            </a:r>
            <a:r>
              <a:rPr sz="7150" spc="515" dirty="0">
                <a:solidFill>
                  <a:srgbClr val="FFFFFF"/>
                </a:solidFill>
              </a:rPr>
              <a:t>ver  </a:t>
            </a:r>
            <a:r>
              <a:rPr sz="7150" spc="440" dirty="0">
                <a:solidFill>
                  <a:srgbClr val="FFFFFF"/>
                </a:solidFill>
              </a:rPr>
              <a:t>estas</a:t>
            </a:r>
            <a:r>
              <a:rPr sz="7150" spc="-620" dirty="0">
                <a:solidFill>
                  <a:srgbClr val="FFFFFF"/>
                </a:solidFill>
              </a:rPr>
              <a:t> </a:t>
            </a:r>
            <a:r>
              <a:rPr sz="7150" spc="370" dirty="0">
                <a:solidFill>
                  <a:srgbClr val="FFFFFF"/>
                </a:solidFill>
              </a:rPr>
              <a:t>tristes</a:t>
            </a:r>
            <a:r>
              <a:rPr sz="7150" spc="-620" dirty="0">
                <a:solidFill>
                  <a:srgbClr val="FFFFFF"/>
                </a:solidFill>
              </a:rPr>
              <a:t> </a:t>
            </a:r>
            <a:r>
              <a:rPr sz="7150" spc="375" dirty="0">
                <a:solidFill>
                  <a:srgbClr val="FFFFFF"/>
                </a:solidFill>
              </a:rPr>
              <a:t>historias</a:t>
            </a:r>
            <a:endParaRPr sz="715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5501" y="3072993"/>
            <a:ext cx="4905359" cy="643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8700" y="1870979"/>
            <a:ext cx="1304925" cy="1304925"/>
            <a:chOff x="1028700" y="1870979"/>
            <a:chExt cx="1304925" cy="1304925"/>
          </a:xfrm>
        </p:grpSpPr>
        <p:sp>
          <p:nvSpPr>
            <p:cNvPr id="4" name="object 4"/>
            <p:cNvSpPr/>
            <p:nvPr/>
          </p:nvSpPr>
          <p:spPr>
            <a:xfrm>
              <a:off x="1028700" y="1870988"/>
              <a:ext cx="1304925" cy="1304925"/>
            </a:xfrm>
            <a:custGeom>
              <a:avLst/>
              <a:gdLst/>
              <a:ahLst/>
              <a:cxnLst/>
              <a:rect l="l" t="t" r="r" b="b"/>
              <a:pathLst>
                <a:path w="1304925" h="1304925">
                  <a:moveTo>
                    <a:pt x="1234770" y="652424"/>
                  </a:moveTo>
                  <a:lnTo>
                    <a:pt x="1233182" y="609587"/>
                  </a:lnTo>
                  <a:lnTo>
                    <a:pt x="1228471" y="566978"/>
                  </a:lnTo>
                  <a:lnTo>
                    <a:pt x="1220622" y="524840"/>
                  </a:lnTo>
                  <a:lnTo>
                    <a:pt x="1209700" y="483387"/>
                  </a:lnTo>
                  <a:lnTo>
                    <a:pt x="1195755" y="442861"/>
                  </a:lnTo>
                  <a:lnTo>
                    <a:pt x="1178864" y="403466"/>
                  </a:lnTo>
                  <a:lnTo>
                    <a:pt x="1159116" y="365404"/>
                  </a:lnTo>
                  <a:lnTo>
                    <a:pt x="1136637" y="328917"/>
                  </a:lnTo>
                  <a:lnTo>
                    <a:pt x="1111516" y="294182"/>
                  </a:lnTo>
                  <a:lnTo>
                    <a:pt x="1083932" y="261378"/>
                  </a:lnTo>
                  <a:lnTo>
                    <a:pt x="1053985" y="230695"/>
                  </a:lnTo>
                  <a:lnTo>
                    <a:pt x="1021880" y="202311"/>
                  </a:lnTo>
                  <a:lnTo>
                    <a:pt x="987767" y="176352"/>
                  </a:lnTo>
                  <a:lnTo>
                    <a:pt x="951839" y="152971"/>
                  </a:lnTo>
                  <a:lnTo>
                    <a:pt x="914285" y="132308"/>
                  </a:lnTo>
                  <a:lnTo>
                    <a:pt x="875309" y="114465"/>
                  </a:lnTo>
                  <a:lnTo>
                    <a:pt x="835139" y="99529"/>
                  </a:lnTo>
                  <a:lnTo>
                    <a:pt x="793965" y="87591"/>
                  </a:lnTo>
                  <a:lnTo>
                    <a:pt x="752030" y="78701"/>
                  </a:lnTo>
                  <a:lnTo>
                    <a:pt x="709561" y="72936"/>
                  </a:lnTo>
                  <a:lnTo>
                    <a:pt x="666775" y="70307"/>
                  </a:lnTo>
                  <a:lnTo>
                    <a:pt x="652487" y="70142"/>
                  </a:lnTo>
                  <a:lnTo>
                    <a:pt x="638187" y="70307"/>
                  </a:lnTo>
                  <a:lnTo>
                    <a:pt x="595401" y="72936"/>
                  </a:lnTo>
                  <a:lnTo>
                    <a:pt x="552945" y="78701"/>
                  </a:lnTo>
                  <a:lnTo>
                    <a:pt x="510997" y="87591"/>
                  </a:lnTo>
                  <a:lnTo>
                    <a:pt x="469823" y="99529"/>
                  </a:lnTo>
                  <a:lnTo>
                    <a:pt x="429653" y="114465"/>
                  </a:lnTo>
                  <a:lnTo>
                    <a:pt x="390677" y="132308"/>
                  </a:lnTo>
                  <a:lnTo>
                    <a:pt x="353123" y="152971"/>
                  </a:lnTo>
                  <a:lnTo>
                    <a:pt x="317195" y="176352"/>
                  </a:lnTo>
                  <a:lnTo>
                    <a:pt x="283083" y="202311"/>
                  </a:lnTo>
                  <a:lnTo>
                    <a:pt x="250977" y="230695"/>
                  </a:lnTo>
                  <a:lnTo>
                    <a:pt x="221043" y="261378"/>
                  </a:lnTo>
                  <a:lnTo>
                    <a:pt x="193446" y="294182"/>
                  </a:lnTo>
                  <a:lnTo>
                    <a:pt x="168325" y="328917"/>
                  </a:lnTo>
                  <a:lnTo>
                    <a:pt x="145846" y="365404"/>
                  </a:lnTo>
                  <a:lnTo>
                    <a:pt x="126111" y="403466"/>
                  </a:lnTo>
                  <a:lnTo>
                    <a:pt x="109220" y="442861"/>
                  </a:lnTo>
                  <a:lnTo>
                    <a:pt x="95262" y="483387"/>
                  </a:lnTo>
                  <a:lnTo>
                    <a:pt x="84353" y="524840"/>
                  </a:lnTo>
                  <a:lnTo>
                    <a:pt x="76492" y="566978"/>
                  </a:lnTo>
                  <a:lnTo>
                    <a:pt x="71780" y="609587"/>
                  </a:lnTo>
                  <a:lnTo>
                    <a:pt x="70192" y="652424"/>
                  </a:lnTo>
                  <a:lnTo>
                    <a:pt x="70370" y="666711"/>
                  </a:lnTo>
                  <a:lnTo>
                    <a:pt x="72999" y="709498"/>
                  </a:lnTo>
                  <a:lnTo>
                    <a:pt x="78765" y="751967"/>
                  </a:lnTo>
                  <a:lnTo>
                    <a:pt x="87642" y="793902"/>
                  </a:lnTo>
                  <a:lnTo>
                    <a:pt x="99593" y="835075"/>
                  </a:lnTo>
                  <a:lnTo>
                    <a:pt x="114528" y="875245"/>
                  </a:lnTo>
                  <a:lnTo>
                    <a:pt x="132372" y="914222"/>
                  </a:lnTo>
                  <a:lnTo>
                    <a:pt x="153035" y="951776"/>
                  </a:lnTo>
                  <a:lnTo>
                    <a:pt x="176415" y="987704"/>
                  </a:lnTo>
                  <a:lnTo>
                    <a:pt x="202374" y="1021816"/>
                  </a:lnTo>
                  <a:lnTo>
                    <a:pt x="230759" y="1053922"/>
                  </a:lnTo>
                  <a:lnTo>
                    <a:pt x="261442" y="1083868"/>
                  </a:lnTo>
                  <a:lnTo>
                    <a:pt x="294246" y="1111465"/>
                  </a:lnTo>
                  <a:lnTo>
                    <a:pt x="328980" y="1136573"/>
                  </a:lnTo>
                  <a:lnTo>
                    <a:pt x="365467" y="1159052"/>
                  </a:lnTo>
                  <a:lnTo>
                    <a:pt x="403529" y="1178801"/>
                  </a:lnTo>
                  <a:lnTo>
                    <a:pt x="442925" y="1195692"/>
                  </a:lnTo>
                  <a:lnTo>
                    <a:pt x="483450" y="1209636"/>
                  </a:lnTo>
                  <a:lnTo>
                    <a:pt x="524903" y="1220558"/>
                  </a:lnTo>
                  <a:lnTo>
                    <a:pt x="567042" y="1228407"/>
                  </a:lnTo>
                  <a:lnTo>
                    <a:pt x="609650" y="1233119"/>
                  </a:lnTo>
                  <a:lnTo>
                    <a:pt x="652487" y="1234706"/>
                  </a:lnTo>
                  <a:lnTo>
                    <a:pt x="666775" y="1234528"/>
                  </a:lnTo>
                  <a:lnTo>
                    <a:pt x="709561" y="1231900"/>
                  </a:lnTo>
                  <a:lnTo>
                    <a:pt x="752030" y="1226134"/>
                  </a:lnTo>
                  <a:lnTo>
                    <a:pt x="793965" y="1217256"/>
                  </a:lnTo>
                  <a:lnTo>
                    <a:pt x="835139" y="1205318"/>
                  </a:lnTo>
                  <a:lnTo>
                    <a:pt x="875309" y="1190371"/>
                  </a:lnTo>
                  <a:lnTo>
                    <a:pt x="914285" y="1172527"/>
                  </a:lnTo>
                  <a:lnTo>
                    <a:pt x="951839" y="1151864"/>
                  </a:lnTo>
                  <a:lnTo>
                    <a:pt x="987767" y="1128483"/>
                  </a:lnTo>
                  <a:lnTo>
                    <a:pt x="1021880" y="1102525"/>
                  </a:lnTo>
                  <a:lnTo>
                    <a:pt x="1053985" y="1074140"/>
                  </a:lnTo>
                  <a:lnTo>
                    <a:pt x="1083932" y="1043457"/>
                  </a:lnTo>
                  <a:lnTo>
                    <a:pt x="1111516" y="1010653"/>
                  </a:lnTo>
                  <a:lnTo>
                    <a:pt x="1136637" y="975918"/>
                  </a:lnTo>
                  <a:lnTo>
                    <a:pt x="1159116" y="939431"/>
                  </a:lnTo>
                  <a:lnTo>
                    <a:pt x="1178864" y="901382"/>
                  </a:lnTo>
                  <a:lnTo>
                    <a:pt x="1195755" y="861974"/>
                  </a:lnTo>
                  <a:lnTo>
                    <a:pt x="1209700" y="821448"/>
                  </a:lnTo>
                  <a:lnTo>
                    <a:pt x="1220622" y="780008"/>
                  </a:lnTo>
                  <a:lnTo>
                    <a:pt x="1228471" y="737857"/>
                  </a:lnTo>
                  <a:lnTo>
                    <a:pt x="1233182" y="695248"/>
                  </a:lnTo>
                  <a:lnTo>
                    <a:pt x="1234770" y="652424"/>
                  </a:lnTo>
                  <a:close/>
                </a:path>
                <a:path w="1304925" h="1304925">
                  <a:moveTo>
                    <a:pt x="1304912" y="652437"/>
                  </a:moveTo>
                  <a:lnTo>
                    <a:pt x="1303121" y="603808"/>
                  </a:lnTo>
                  <a:lnTo>
                    <a:pt x="1297825" y="556145"/>
                  </a:lnTo>
                  <a:lnTo>
                    <a:pt x="1289164" y="509574"/>
                  </a:lnTo>
                  <a:lnTo>
                    <a:pt x="1277251" y="464210"/>
                  </a:lnTo>
                  <a:lnTo>
                    <a:pt x="1262214" y="420179"/>
                  </a:lnTo>
                  <a:lnTo>
                    <a:pt x="1260195" y="415417"/>
                  </a:lnTo>
                  <a:lnTo>
                    <a:pt x="1260195" y="652437"/>
                  </a:lnTo>
                  <a:lnTo>
                    <a:pt x="1258366" y="699858"/>
                  </a:lnTo>
                  <a:lnTo>
                    <a:pt x="1252956" y="746302"/>
                  </a:lnTo>
                  <a:lnTo>
                    <a:pt x="1244117" y="791629"/>
                  </a:lnTo>
                  <a:lnTo>
                    <a:pt x="1231976" y="835685"/>
                  </a:lnTo>
                  <a:lnTo>
                    <a:pt x="1216672" y="878344"/>
                  </a:lnTo>
                  <a:lnTo>
                    <a:pt x="1198333" y="919480"/>
                  </a:lnTo>
                  <a:lnTo>
                    <a:pt x="1177112" y="958938"/>
                  </a:lnTo>
                  <a:lnTo>
                    <a:pt x="1153121" y="996607"/>
                  </a:lnTo>
                  <a:lnTo>
                    <a:pt x="1126515" y="1032332"/>
                  </a:lnTo>
                  <a:lnTo>
                    <a:pt x="1097432" y="1065974"/>
                  </a:lnTo>
                  <a:lnTo>
                    <a:pt x="1065999" y="1097407"/>
                  </a:lnTo>
                  <a:lnTo>
                    <a:pt x="1032344" y="1126490"/>
                  </a:lnTo>
                  <a:lnTo>
                    <a:pt x="996619" y="1153096"/>
                  </a:lnTo>
                  <a:lnTo>
                    <a:pt x="958964" y="1177074"/>
                  </a:lnTo>
                  <a:lnTo>
                    <a:pt x="919492" y="1198308"/>
                  </a:lnTo>
                  <a:lnTo>
                    <a:pt x="878357" y="1216634"/>
                  </a:lnTo>
                  <a:lnTo>
                    <a:pt x="835685" y="1231950"/>
                  </a:lnTo>
                  <a:lnTo>
                    <a:pt x="791629" y="1244092"/>
                  </a:lnTo>
                  <a:lnTo>
                    <a:pt x="746302" y="1252931"/>
                  </a:lnTo>
                  <a:lnTo>
                    <a:pt x="699858" y="1258328"/>
                  </a:lnTo>
                  <a:lnTo>
                    <a:pt x="652424" y="1260157"/>
                  </a:lnTo>
                  <a:lnTo>
                    <a:pt x="605015" y="1258328"/>
                  </a:lnTo>
                  <a:lnTo>
                    <a:pt x="558584" y="1252931"/>
                  </a:lnTo>
                  <a:lnTo>
                    <a:pt x="513270" y="1244092"/>
                  </a:lnTo>
                  <a:lnTo>
                    <a:pt x="469214" y="1231950"/>
                  </a:lnTo>
                  <a:lnTo>
                    <a:pt x="426554" y="1216634"/>
                  </a:lnTo>
                  <a:lnTo>
                    <a:pt x="385419" y="1198308"/>
                  </a:lnTo>
                  <a:lnTo>
                    <a:pt x="345960" y="1177086"/>
                  </a:lnTo>
                  <a:lnTo>
                    <a:pt x="308305" y="1153096"/>
                  </a:lnTo>
                  <a:lnTo>
                    <a:pt x="272580" y="1126502"/>
                  </a:lnTo>
                  <a:lnTo>
                    <a:pt x="238925" y="1097407"/>
                  </a:lnTo>
                  <a:lnTo>
                    <a:pt x="207492" y="1065974"/>
                  </a:lnTo>
                  <a:lnTo>
                    <a:pt x="178409" y="1032332"/>
                  </a:lnTo>
                  <a:lnTo>
                    <a:pt x="151803" y="996607"/>
                  </a:lnTo>
                  <a:lnTo>
                    <a:pt x="127812" y="958951"/>
                  </a:lnTo>
                  <a:lnTo>
                    <a:pt x="106578" y="919480"/>
                  </a:lnTo>
                  <a:lnTo>
                    <a:pt x="88252" y="878357"/>
                  </a:lnTo>
                  <a:lnTo>
                    <a:pt x="72936" y="835685"/>
                  </a:lnTo>
                  <a:lnTo>
                    <a:pt x="60794" y="791629"/>
                  </a:lnTo>
                  <a:lnTo>
                    <a:pt x="51955" y="746302"/>
                  </a:lnTo>
                  <a:lnTo>
                    <a:pt x="46545" y="699858"/>
                  </a:lnTo>
                  <a:lnTo>
                    <a:pt x="44716" y="652437"/>
                  </a:lnTo>
                  <a:lnTo>
                    <a:pt x="46545" y="605015"/>
                  </a:lnTo>
                  <a:lnTo>
                    <a:pt x="51955" y="558571"/>
                  </a:lnTo>
                  <a:lnTo>
                    <a:pt x="60794" y="513257"/>
                  </a:lnTo>
                  <a:lnTo>
                    <a:pt x="72936" y="469201"/>
                  </a:lnTo>
                  <a:lnTo>
                    <a:pt x="88239" y="426542"/>
                  </a:lnTo>
                  <a:lnTo>
                    <a:pt x="106578" y="385406"/>
                  </a:lnTo>
                  <a:lnTo>
                    <a:pt x="127812" y="345948"/>
                  </a:lnTo>
                  <a:lnTo>
                    <a:pt x="151790" y="308279"/>
                  </a:lnTo>
                  <a:lnTo>
                    <a:pt x="178396" y="272567"/>
                  </a:lnTo>
                  <a:lnTo>
                    <a:pt x="207492" y="238912"/>
                  </a:lnTo>
                  <a:lnTo>
                    <a:pt x="238925" y="207479"/>
                  </a:lnTo>
                  <a:lnTo>
                    <a:pt x="272567" y="178396"/>
                  </a:lnTo>
                  <a:lnTo>
                    <a:pt x="308292" y="151790"/>
                  </a:lnTo>
                  <a:lnTo>
                    <a:pt x="345960" y="127812"/>
                  </a:lnTo>
                  <a:lnTo>
                    <a:pt x="385419" y="106578"/>
                  </a:lnTo>
                  <a:lnTo>
                    <a:pt x="426554" y="88239"/>
                  </a:lnTo>
                  <a:lnTo>
                    <a:pt x="469214" y="72936"/>
                  </a:lnTo>
                  <a:lnTo>
                    <a:pt x="513270" y="60794"/>
                  </a:lnTo>
                  <a:lnTo>
                    <a:pt x="558571" y="51955"/>
                  </a:lnTo>
                  <a:lnTo>
                    <a:pt x="605015" y="46545"/>
                  </a:lnTo>
                  <a:lnTo>
                    <a:pt x="652424" y="44716"/>
                  </a:lnTo>
                  <a:lnTo>
                    <a:pt x="699858" y="46545"/>
                  </a:lnTo>
                  <a:lnTo>
                    <a:pt x="746302" y="51955"/>
                  </a:lnTo>
                  <a:lnTo>
                    <a:pt x="791629" y="60794"/>
                  </a:lnTo>
                  <a:lnTo>
                    <a:pt x="835685" y="72936"/>
                  </a:lnTo>
                  <a:lnTo>
                    <a:pt x="878357" y="88239"/>
                  </a:lnTo>
                  <a:lnTo>
                    <a:pt x="919492" y="106578"/>
                  </a:lnTo>
                  <a:lnTo>
                    <a:pt x="958964" y="127812"/>
                  </a:lnTo>
                  <a:lnTo>
                    <a:pt x="996632" y="151790"/>
                  </a:lnTo>
                  <a:lnTo>
                    <a:pt x="1032357" y="178396"/>
                  </a:lnTo>
                  <a:lnTo>
                    <a:pt x="1065999" y="207479"/>
                  </a:lnTo>
                  <a:lnTo>
                    <a:pt x="1097445" y="238912"/>
                  </a:lnTo>
                  <a:lnTo>
                    <a:pt x="1126528" y="272567"/>
                  </a:lnTo>
                  <a:lnTo>
                    <a:pt x="1153134" y="308279"/>
                  </a:lnTo>
                  <a:lnTo>
                    <a:pt x="1177124" y="345948"/>
                  </a:lnTo>
                  <a:lnTo>
                    <a:pt x="1198346" y="385406"/>
                  </a:lnTo>
                  <a:lnTo>
                    <a:pt x="1216685" y="426542"/>
                  </a:lnTo>
                  <a:lnTo>
                    <a:pt x="1231988" y="469201"/>
                  </a:lnTo>
                  <a:lnTo>
                    <a:pt x="1244130" y="513257"/>
                  </a:lnTo>
                  <a:lnTo>
                    <a:pt x="1252969" y="558571"/>
                  </a:lnTo>
                  <a:lnTo>
                    <a:pt x="1258366" y="605015"/>
                  </a:lnTo>
                  <a:lnTo>
                    <a:pt x="1260195" y="652437"/>
                  </a:lnTo>
                  <a:lnTo>
                    <a:pt x="1260195" y="415417"/>
                  </a:lnTo>
                  <a:lnTo>
                    <a:pt x="1244180" y="377621"/>
                  </a:lnTo>
                  <a:lnTo>
                    <a:pt x="1223289" y="336664"/>
                  </a:lnTo>
                  <a:lnTo>
                    <a:pt x="1199654" y="297421"/>
                  </a:lnTo>
                  <a:lnTo>
                    <a:pt x="1173403" y="260032"/>
                  </a:lnTo>
                  <a:lnTo>
                    <a:pt x="1144676" y="224612"/>
                  </a:lnTo>
                  <a:lnTo>
                    <a:pt x="1113586" y="191300"/>
                  </a:lnTo>
                  <a:lnTo>
                    <a:pt x="1080274" y="160223"/>
                  </a:lnTo>
                  <a:lnTo>
                    <a:pt x="1044854" y="131495"/>
                  </a:lnTo>
                  <a:lnTo>
                    <a:pt x="1007465" y="105244"/>
                  </a:lnTo>
                  <a:lnTo>
                    <a:pt x="968222" y="81622"/>
                  </a:lnTo>
                  <a:lnTo>
                    <a:pt x="927252" y="60731"/>
                  </a:lnTo>
                  <a:lnTo>
                    <a:pt x="889457" y="44716"/>
                  </a:lnTo>
                  <a:lnTo>
                    <a:pt x="884694" y="42697"/>
                  </a:lnTo>
                  <a:lnTo>
                    <a:pt x="840663" y="27660"/>
                  </a:lnTo>
                  <a:lnTo>
                    <a:pt x="795299" y="15748"/>
                  </a:lnTo>
                  <a:lnTo>
                    <a:pt x="748715" y="7086"/>
                  </a:lnTo>
                  <a:lnTo>
                    <a:pt x="701052" y="1790"/>
                  </a:lnTo>
                  <a:lnTo>
                    <a:pt x="652424" y="0"/>
                  </a:lnTo>
                  <a:lnTo>
                    <a:pt x="603808" y="1790"/>
                  </a:lnTo>
                  <a:lnTo>
                    <a:pt x="556145" y="7086"/>
                  </a:lnTo>
                  <a:lnTo>
                    <a:pt x="509562" y="15748"/>
                  </a:lnTo>
                  <a:lnTo>
                    <a:pt x="464197" y="27660"/>
                  </a:lnTo>
                  <a:lnTo>
                    <a:pt x="420179" y="42697"/>
                  </a:lnTo>
                  <a:lnTo>
                    <a:pt x="377621" y="60731"/>
                  </a:lnTo>
                  <a:lnTo>
                    <a:pt x="336651" y="81622"/>
                  </a:lnTo>
                  <a:lnTo>
                    <a:pt x="297408" y="105244"/>
                  </a:lnTo>
                  <a:lnTo>
                    <a:pt x="260019" y="131495"/>
                  </a:lnTo>
                  <a:lnTo>
                    <a:pt x="224612" y="160223"/>
                  </a:lnTo>
                  <a:lnTo>
                    <a:pt x="191300" y="191300"/>
                  </a:lnTo>
                  <a:lnTo>
                    <a:pt x="160210" y="224612"/>
                  </a:lnTo>
                  <a:lnTo>
                    <a:pt x="131483" y="260032"/>
                  </a:lnTo>
                  <a:lnTo>
                    <a:pt x="105244" y="297421"/>
                  </a:lnTo>
                  <a:lnTo>
                    <a:pt x="81610" y="336664"/>
                  </a:lnTo>
                  <a:lnTo>
                    <a:pt x="60718" y="377621"/>
                  </a:lnTo>
                  <a:lnTo>
                    <a:pt x="42697" y="420179"/>
                  </a:lnTo>
                  <a:lnTo>
                    <a:pt x="27660" y="464210"/>
                  </a:lnTo>
                  <a:lnTo>
                    <a:pt x="15748" y="509574"/>
                  </a:lnTo>
                  <a:lnTo>
                    <a:pt x="7073" y="556145"/>
                  </a:lnTo>
                  <a:lnTo>
                    <a:pt x="1790" y="603808"/>
                  </a:lnTo>
                  <a:lnTo>
                    <a:pt x="0" y="652437"/>
                  </a:lnTo>
                  <a:lnTo>
                    <a:pt x="1790" y="701052"/>
                  </a:lnTo>
                  <a:lnTo>
                    <a:pt x="7073" y="748728"/>
                  </a:lnTo>
                  <a:lnTo>
                    <a:pt x="15748" y="795299"/>
                  </a:lnTo>
                  <a:lnTo>
                    <a:pt x="27660" y="840663"/>
                  </a:lnTo>
                  <a:lnTo>
                    <a:pt x="42697" y="884694"/>
                  </a:lnTo>
                  <a:lnTo>
                    <a:pt x="60718" y="927252"/>
                  </a:lnTo>
                  <a:lnTo>
                    <a:pt x="81610" y="968222"/>
                  </a:lnTo>
                  <a:lnTo>
                    <a:pt x="105244" y="1007452"/>
                  </a:lnTo>
                  <a:lnTo>
                    <a:pt x="131483" y="1044854"/>
                  </a:lnTo>
                  <a:lnTo>
                    <a:pt x="160210" y="1080262"/>
                  </a:lnTo>
                  <a:lnTo>
                    <a:pt x="191300" y="1113574"/>
                  </a:lnTo>
                  <a:lnTo>
                    <a:pt x="224612" y="1144663"/>
                  </a:lnTo>
                  <a:lnTo>
                    <a:pt x="260019" y="1173391"/>
                  </a:lnTo>
                  <a:lnTo>
                    <a:pt x="297408" y="1199629"/>
                  </a:lnTo>
                  <a:lnTo>
                    <a:pt x="336651" y="1223264"/>
                  </a:lnTo>
                  <a:lnTo>
                    <a:pt x="377482" y="1244092"/>
                  </a:lnTo>
                  <a:lnTo>
                    <a:pt x="420179" y="1262176"/>
                  </a:lnTo>
                  <a:lnTo>
                    <a:pt x="464197" y="1277213"/>
                  </a:lnTo>
                  <a:lnTo>
                    <a:pt x="509562" y="1289126"/>
                  </a:lnTo>
                  <a:lnTo>
                    <a:pt x="556145" y="1297800"/>
                  </a:lnTo>
                  <a:lnTo>
                    <a:pt x="603808" y="1303083"/>
                  </a:lnTo>
                  <a:lnTo>
                    <a:pt x="652424" y="1304886"/>
                  </a:lnTo>
                  <a:lnTo>
                    <a:pt x="701052" y="1303083"/>
                  </a:lnTo>
                  <a:lnTo>
                    <a:pt x="748728" y="1297800"/>
                  </a:lnTo>
                  <a:lnTo>
                    <a:pt x="795312" y="1289126"/>
                  </a:lnTo>
                  <a:lnTo>
                    <a:pt x="840676" y="1277213"/>
                  </a:lnTo>
                  <a:lnTo>
                    <a:pt x="884707" y="1262176"/>
                  </a:lnTo>
                  <a:lnTo>
                    <a:pt x="889469" y="1260157"/>
                  </a:lnTo>
                  <a:lnTo>
                    <a:pt x="927265" y="1244155"/>
                  </a:lnTo>
                  <a:lnTo>
                    <a:pt x="968235" y="1223264"/>
                  </a:lnTo>
                  <a:lnTo>
                    <a:pt x="1007478" y="1199629"/>
                  </a:lnTo>
                  <a:lnTo>
                    <a:pt x="1044867" y="1173391"/>
                  </a:lnTo>
                  <a:lnTo>
                    <a:pt x="1080287" y="1144663"/>
                  </a:lnTo>
                  <a:lnTo>
                    <a:pt x="1113612" y="1113574"/>
                  </a:lnTo>
                  <a:lnTo>
                    <a:pt x="1144689" y="1080262"/>
                  </a:lnTo>
                  <a:lnTo>
                    <a:pt x="1173416" y="1044854"/>
                  </a:lnTo>
                  <a:lnTo>
                    <a:pt x="1199667" y="1007452"/>
                  </a:lnTo>
                  <a:lnTo>
                    <a:pt x="1223289" y="968222"/>
                  </a:lnTo>
                  <a:lnTo>
                    <a:pt x="1244180" y="927252"/>
                  </a:lnTo>
                  <a:lnTo>
                    <a:pt x="1262214" y="884694"/>
                  </a:lnTo>
                  <a:lnTo>
                    <a:pt x="1277251" y="840663"/>
                  </a:lnTo>
                  <a:lnTo>
                    <a:pt x="1289164" y="795299"/>
                  </a:lnTo>
                  <a:lnTo>
                    <a:pt x="1297825" y="748728"/>
                  </a:lnTo>
                  <a:lnTo>
                    <a:pt x="1303121" y="701052"/>
                  </a:lnTo>
                  <a:lnTo>
                    <a:pt x="1304912" y="652437"/>
                  </a:lnTo>
                  <a:close/>
                </a:path>
              </a:pathLst>
            </a:custGeom>
            <a:solidFill>
              <a:srgbClr val="ED82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3374" y="2132812"/>
              <a:ext cx="483234" cy="773430"/>
            </a:xfrm>
            <a:custGeom>
              <a:avLst/>
              <a:gdLst/>
              <a:ahLst/>
              <a:cxnLst/>
              <a:rect l="l" t="t" r="r" b="b"/>
              <a:pathLst>
                <a:path w="483235" h="773430">
                  <a:moveTo>
                    <a:pt x="482482" y="772881"/>
                  </a:moveTo>
                  <a:lnTo>
                    <a:pt x="9343" y="771393"/>
                  </a:lnTo>
                  <a:lnTo>
                    <a:pt x="9995" y="577024"/>
                  </a:lnTo>
                  <a:lnTo>
                    <a:pt x="51922" y="577116"/>
                  </a:lnTo>
                  <a:lnTo>
                    <a:pt x="64910" y="576083"/>
                  </a:lnTo>
                  <a:lnTo>
                    <a:pt x="98978" y="550759"/>
                  </a:lnTo>
                  <a:lnTo>
                    <a:pt x="107408" y="269688"/>
                  </a:lnTo>
                  <a:lnTo>
                    <a:pt x="0" y="269336"/>
                  </a:lnTo>
                  <a:lnTo>
                    <a:pt x="469" y="96420"/>
                  </a:lnTo>
                  <a:lnTo>
                    <a:pt x="48986" y="92140"/>
                  </a:lnTo>
                  <a:lnTo>
                    <a:pt x="96238" y="77121"/>
                  </a:lnTo>
                  <a:lnTo>
                    <a:pt x="131706" y="47916"/>
                  </a:lnTo>
                  <a:lnTo>
                    <a:pt x="145981" y="0"/>
                  </a:lnTo>
                  <a:lnTo>
                    <a:pt x="388606" y="835"/>
                  </a:lnTo>
                  <a:lnTo>
                    <a:pt x="386949" y="521604"/>
                  </a:lnTo>
                  <a:lnTo>
                    <a:pt x="387946" y="537638"/>
                  </a:lnTo>
                  <a:lnTo>
                    <a:pt x="391081" y="550624"/>
                  </a:lnTo>
                  <a:lnTo>
                    <a:pt x="423252" y="575607"/>
                  </a:lnTo>
                  <a:lnTo>
                    <a:pt x="483226" y="578473"/>
                  </a:lnTo>
                  <a:lnTo>
                    <a:pt x="482482" y="772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67799" y="1799583"/>
            <a:ext cx="533908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375" dirty="0">
                <a:solidFill>
                  <a:srgbClr val="00203C"/>
                </a:solidFill>
              </a:rPr>
              <a:t>#Cambioenprimera</a:t>
            </a:r>
            <a:endParaRPr sz="395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3335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05665" y="4074261"/>
            <a:ext cx="8229599" cy="541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9261" y="2216592"/>
            <a:ext cx="1466849" cy="1466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88753" y="2135308"/>
            <a:ext cx="58229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615" dirty="0">
                <a:solidFill>
                  <a:srgbClr val="00203C"/>
                </a:solidFill>
              </a:rPr>
              <a:t>#Yo </a:t>
            </a:r>
            <a:r>
              <a:rPr sz="4500" spc="580" dirty="0">
                <a:solidFill>
                  <a:srgbClr val="00203C"/>
                </a:solidFill>
              </a:rPr>
              <a:t>me</a:t>
            </a:r>
            <a:r>
              <a:rPr sz="4500" spc="-650" dirty="0">
                <a:solidFill>
                  <a:srgbClr val="00203C"/>
                </a:solidFill>
              </a:rPr>
              <a:t> </a:t>
            </a:r>
            <a:r>
              <a:rPr sz="4500" spc="120" dirty="0">
                <a:solidFill>
                  <a:srgbClr val="00203C"/>
                </a:solidFill>
              </a:rPr>
              <a:t>identi...fico</a:t>
            </a:r>
            <a:endParaRPr sz="45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095" y="3862151"/>
            <a:ext cx="11810999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68865" y="2357124"/>
            <a:ext cx="2720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35" dirty="0">
                <a:solidFill>
                  <a:srgbClr val="00203C"/>
                </a:solidFill>
              </a:rPr>
              <a:t>#ElGeneral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028700" y="1958730"/>
            <a:ext cx="1476374" cy="147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2429" y="1985741"/>
            <a:ext cx="7534259" cy="770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709" y="5067767"/>
            <a:ext cx="142137" cy="14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710" y="6112471"/>
            <a:ext cx="142137" cy="14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2149" y="4864451"/>
            <a:ext cx="4743450" cy="25914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449580">
              <a:lnSpc>
                <a:spcPct val="73700"/>
              </a:lnSpc>
              <a:spcBef>
                <a:spcPts val="1100"/>
              </a:spcBef>
            </a:pPr>
            <a:r>
              <a:rPr sz="3100" b="1" spc="135" dirty="0">
                <a:solidFill>
                  <a:srgbClr val="2C4871"/>
                </a:solidFill>
                <a:latin typeface="Arial"/>
                <a:cs typeface="Arial"/>
              </a:rPr>
              <a:t>¿Cómo </a:t>
            </a:r>
            <a:r>
              <a:rPr sz="3100" b="1" spc="200" dirty="0">
                <a:solidFill>
                  <a:srgbClr val="2C4871"/>
                </a:solidFill>
                <a:latin typeface="Arial"/>
                <a:cs typeface="Arial"/>
              </a:rPr>
              <a:t>tipificarías</a:t>
            </a:r>
            <a:r>
              <a:rPr sz="3100" b="1" spc="-680" dirty="0">
                <a:solidFill>
                  <a:srgbClr val="2C4871"/>
                </a:solidFill>
                <a:latin typeface="Arial"/>
                <a:cs typeface="Arial"/>
              </a:rPr>
              <a:t> </a:t>
            </a:r>
            <a:r>
              <a:rPr sz="3100" b="1" spc="250" dirty="0">
                <a:solidFill>
                  <a:srgbClr val="2C4871"/>
                </a:solidFill>
                <a:latin typeface="Arial"/>
                <a:cs typeface="Arial"/>
              </a:rPr>
              <a:t>la  </a:t>
            </a:r>
            <a:r>
              <a:rPr sz="3100" b="1" spc="185" dirty="0">
                <a:solidFill>
                  <a:srgbClr val="2C4871"/>
                </a:solidFill>
                <a:latin typeface="Arial"/>
                <a:cs typeface="Arial"/>
              </a:rPr>
              <a:t>conducta?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3229"/>
              </a:lnSpc>
              <a:spcBef>
                <a:spcPts val="1764"/>
              </a:spcBef>
            </a:pPr>
            <a:r>
              <a:rPr sz="3100" b="1" spc="-45" dirty="0">
                <a:solidFill>
                  <a:srgbClr val="2C4871"/>
                </a:solidFill>
                <a:latin typeface="Arial"/>
                <a:cs typeface="Arial"/>
              </a:rPr>
              <a:t>¿Se </a:t>
            </a:r>
            <a:r>
              <a:rPr sz="3100" b="1" spc="240" dirty="0">
                <a:solidFill>
                  <a:srgbClr val="2C4871"/>
                </a:solidFill>
                <a:latin typeface="Arial"/>
                <a:cs typeface="Arial"/>
              </a:rPr>
              <a:t>presentaría</a:t>
            </a:r>
            <a:r>
              <a:rPr sz="3100" b="1" spc="-480" dirty="0">
                <a:solidFill>
                  <a:srgbClr val="2C4871"/>
                </a:solidFill>
                <a:latin typeface="Arial"/>
                <a:cs typeface="Arial"/>
              </a:rPr>
              <a:t> </a:t>
            </a:r>
            <a:r>
              <a:rPr sz="3100" b="1" spc="250" dirty="0">
                <a:solidFill>
                  <a:srgbClr val="2C4871"/>
                </a:solidFill>
                <a:latin typeface="Arial"/>
                <a:cs typeface="Arial"/>
              </a:rPr>
              <a:t>un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ts val="2740"/>
              </a:lnSpc>
            </a:pPr>
            <a:r>
              <a:rPr sz="3100" b="1" spc="155" dirty="0">
                <a:solidFill>
                  <a:srgbClr val="2C4871"/>
                </a:solidFill>
                <a:latin typeface="Arial"/>
                <a:cs typeface="Arial"/>
              </a:rPr>
              <a:t>conflicto </a:t>
            </a:r>
            <a:r>
              <a:rPr sz="3100" b="1" spc="225" dirty="0">
                <a:solidFill>
                  <a:srgbClr val="2C4871"/>
                </a:solidFill>
                <a:latin typeface="Arial"/>
                <a:cs typeface="Arial"/>
              </a:rPr>
              <a:t>entre</a:t>
            </a:r>
            <a:r>
              <a:rPr sz="3100" b="1" spc="-670" dirty="0">
                <a:solidFill>
                  <a:srgbClr val="2C4871"/>
                </a:solidFill>
                <a:latin typeface="Arial"/>
                <a:cs typeface="Arial"/>
              </a:rPr>
              <a:t> </a:t>
            </a:r>
            <a:r>
              <a:rPr sz="3100" b="1" spc="250" dirty="0">
                <a:solidFill>
                  <a:srgbClr val="2C4871"/>
                </a:solidFill>
                <a:latin typeface="Arial"/>
                <a:cs typeface="Arial"/>
              </a:rPr>
              <a:t>la</a:t>
            </a:r>
            <a:endParaRPr sz="3100">
              <a:latin typeface="Arial"/>
              <a:cs typeface="Arial"/>
            </a:endParaRPr>
          </a:p>
          <a:p>
            <a:pPr marL="12700" marR="5080">
              <a:lnSpc>
                <a:spcPct val="73700"/>
              </a:lnSpc>
              <a:spcBef>
                <a:spcPts val="490"/>
              </a:spcBef>
            </a:pPr>
            <a:r>
              <a:rPr sz="3100" b="1" spc="220" dirty="0">
                <a:solidFill>
                  <a:srgbClr val="2C4871"/>
                </a:solidFill>
                <a:latin typeface="Arial"/>
                <a:cs typeface="Arial"/>
              </a:rPr>
              <a:t>libertad</a:t>
            </a:r>
            <a:r>
              <a:rPr sz="3100" b="1" spc="-280" dirty="0">
                <a:solidFill>
                  <a:srgbClr val="2C4871"/>
                </a:solidFill>
                <a:latin typeface="Arial"/>
                <a:cs typeface="Arial"/>
              </a:rPr>
              <a:t> </a:t>
            </a:r>
            <a:r>
              <a:rPr sz="3100" b="1" spc="215" dirty="0">
                <a:solidFill>
                  <a:srgbClr val="2C4871"/>
                </a:solidFill>
                <a:latin typeface="Arial"/>
                <a:cs typeface="Arial"/>
              </a:rPr>
              <a:t>de</a:t>
            </a:r>
            <a:r>
              <a:rPr sz="3100" b="1" spc="-275" dirty="0">
                <a:solidFill>
                  <a:srgbClr val="2C4871"/>
                </a:solidFill>
                <a:latin typeface="Arial"/>
                <a:cs typeface="Arial"/>
              </a:rPr>
              <a:t> </a:t>
            </a:r>
            <a:r>
              <a:rPr sz="3100" b="1" spc="175" dirty="0">
                <a:solidFill>
                  <a:srgbClr val="2C4871"/>
                </a:solidFill>
                <a:latin typeface="Arial"/>
                <a:cs typeface="Arial"/>
              </a:rPr>
              <a:t>expresión</a:t>
            </a:r>
            <a:r>
              <a:rPr sz="3100" b="1" spc="-275" dirty="0">
                <a:solidFill>
                  <a:srgbClr val="2C4871"/>
                </a:solidFill>
                <a:latin typeface="Arial"/>
                <a:cs typeface="Arial"/>
              </a:rPr>
              <a:t> </a:t>
            </a:r>
            <a:r>
              <a:rPr sz="3100" b="1" spc="320" dirty="0">
                <a:solidFill>
                  <a:srgbClr val="2C4871"/>
                </a:solidFill>
                <a:latin typeface="Arial"/>
                <a:cs typeface="Arial"/>
              </a:rPr>
              <a:t>y  </a:t>
            </a:r>
            <a:r>
              <a:rPr sz="3100" b="1" spc="150" dirty="0">
                <a:solidFill>
                  <a:srgbClr val="2C4871"/>
                </a:solidFill>
                <a:latin typeface="Arial"/>
                <a:cs typeface="Arial"/>
              </a:rPr>
              <a:t>el </a:t>
            </a:r>
            <a:r>
              <a:rPr sz="3100" b="1" spc="210" dirty="0">
                <a:solidFill>
                  <a:srgbClr val="2C4871"/>
                </a:solidFill>
                <a:latin typeface="Arial"/>
                <a:cs typeface="Arial"/>
              </a:rPr>
              <a:t>deber</a:t>
            </a:r>
            <a:r>
              <a:rPr sz="3100" b="1" spc="-670" dirty="0">
                <a:solidFill>
                  <a:srgbClr val="2C4871"/>
                </a:solidFill>
                <a:latin typeface="Arial"/>
                <a:cs typeface="Arial"/>
              </a:rPr>
              <a:t> </a:t>
            </a:r>
            <a:r>
              <a:rPr sz="3100" b="1" spc="155" dirty="0">
                <a:solidFill>
                  <a:srgbClr val="2C4871"/>
                </a:solidFill>
                <a:latin typeface="Arial"/>
                <a:cs typeface="Arial"/>
              </a:rPr>
              <a:t>funcional?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9235" y="3317468"/>
            <a:ext cx="2593975" cy="5924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700" spc="229" dirty="0">
                <a:solidFill>
                  <a:srgbClr val="EFA76D"/>
                </a:solidFill>
              </a:rPr>
              <a:t>Preguntas</a:t>
            </a:r>
            <a:endParaRPr sz="37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9538" y="1181617"/>
            <a:ext cx="5895959" cy="8934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20700000">
            <a:off x="2325832" y="2200374"/>
            <a:ext cx="1366032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0"/>
              </a:lnSpc>
            </a:pPr>
            <a:r>
              <a:rPr sz="1850" b="1" spc="105" dirty="0">
                <a:solidFill>
                  <a:srgbClr val="00203C"/>
                </a:solidFill>
                <a:latin typeface="Arial"/>
                <a:cs typeface="Arial"/>
              </a:rPr>
              <a:t>Publicar</a:t>
            </a:r>
            <a:r>
              <a:rPr sz="1850" b="1" spc="-55" dirty="0">
                <a:solidFill>
                  <a:srgbClr val="00203C"/>
                </a:solidFill>
                <a:latin typeface="Arial"/>
                <a:cs typeface="Arial"/>
              </a:rPr>
              <a:t> </a:t>
            </a:r>
            <a:r>
              <a:rPr sz="1850" b="1" spc="170" dirty="0">
                <a:solidFill>
                  <a:srgbClr val="00203C"/>
                </a:solidFill>
                <a:latin typeface="Arial"/>
                <a:cs typeface="Arial"/>
              </a:rPr>
              <a:t>la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 rot="20700000">
            <a:off x="2570398" y="2430310"/>
            <a:ext cx="1000939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45"/>
              </a:lnSpc>
            </a:pPr>
            <a:r>
              <a:rPr sz="1850" b="1" spc="195" dirty="0">
                <a:solidFill>
                  <a:srgbClr val="00203C"/>
                </a:solidFill>
                <a:latin typeface="Arial"/>
                <a:cs typeface="Arial"/>
              </a:rPr>
              <a:t>imagen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20700000">
            <a:off x="2298391" y="2660222"/>
            <a:ext cx="166898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0"/>
              </a:lnSpc>
            </a:pPr>
            <a:r>
              <a:rPr sz="1850" b="1" spc="105" dirty="0">
                <a:solidFill>
                  <a:srgbClr val="00203C"/>
                </a:solidFill>
                <a:latin typeface="Arial"/>
                <a:cs typeface="Arial"/>
              </a:rPr>
              <a:t>controversial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6181" y="7009066"/>
            <a:ext cx="3032760" cy="530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300" b="1" spc="5" dirty="0">
                <a:solidFill>
                  <a:srgbClr val="101E5B"/>
                </a:solidFill>
                <a:latin typeface="TeXGyreTermes"/>
                <a:cs typeface="TeXGyreTermes"/>
              </a:rPr>
              <a:t>Servidor</a:t>
            </a:r>
            <a:r>
              <a:rPr sz="3300" b="1" spc="-60" dirty="0">
                <a:solidFill>
                  <a:srgbClr val="101E5B"/>
                </a:solidFill>
                <a:latin typeface="TeXGyreTermes"/>
                <a:cs typeface="TeXGyreTermes"/>
              </a:rPr>
              <a:t> </a:t>
            </a:r>
            <a:r>
              <a:rPr sz="3300" b="1" spc="5" dirty="0">
                <a:solidFill>
                  <a:srgbClr val="101E5B"/>
                </a:solidFill>
                <a:latin typeface="TeXGyreTermes"/>
                <a:cs typeface="TeXGyreTermes"/>
              </a:rPr>
              <a:t>público</a:t>
            </a:r>
            <a:endParaRPr sz="3300">
              <a:latin typeface="TeXGyreTermes"/>
              <a:cs typeface="TeXGyreTerme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47647" y="7056336"/>
            <a:ext cx="904875" cy="431165"/>
          </a:xfrm>
          <a:custGeom>
            <a:avLst/>
            <a:gdLst/>
            <a:ahLst/>
            <a:cxnLst/>
            <a:rect l="l" t="t" r="r" b="b"/>
            <a:pathLst>
              <a:path w="904875" h="431165">
                <a:moveTo>
                  <a:pt x="481851" y="384331"/>
                </a:moveTo>
                <a:lnTo>
                  <a:pt x="479684" y="377968"/>
                </a:lnTo>
                <a:lnTo>
                  <a:pt x="479853" y="371032"/>
                </a:lnTo>
                <a:lnTo>
                  <a:pt x="481587" y="363899"/>
                </a:lnTo>
                <a:lnTo>
                  <a:pt x="498101" y="326572"/>
                </a:lnTo>
                <a:lnTo>
                  <a:pt x="539510" y="277785"/>
                </a:lnTo>
                <a:lnTo>
                  <a:pt x="619177" y="245777"/>
                </a:lnTo>
                <a:lnTo>
                  <a:pt x="667588" y="231722"/>
                </a:lnTo>
                <a:lnTo>
                  <a:pt x="640144" y="217789"/>
                </a:lnTo>
                <a:lnTo>
                  <a:pt x="601271" y="206923"/>
                </a:lnTo>
                <a:lnTo>
                  <a:pt x="554084" y="199251"/>
                </a:lnTo>
                <a:lnTo>
                  <a:pt x="501699" y="194898"/>
                </a:lnTo>
                <a:lnTo>
                  <a:pt x="447230" y="193993"/>
                </a:lnTo>
                <a:lnTo>
                  <a:pt x="393791" y="196659"/>
                </a:lnTo>
                <a:lnTo>
                  <a:pt x="344498" y="203024"/>
                </a:lnTo>
                <a:lnTo>
                  <a:pt x="302465" y="213214"/>
                </a:lnTo>
                <a:lnTo>
                  <a:pt x="252123" y="232234"/>
                </a:lnTo>
                <a:lnTo>
                  <a:pt x="204924" y="255477"/>
                </a:lnTo>
                <a:lnTo>
                  <a:pt x="160811" y="282827"/>
                </a:lnTo>
                <a:lnTo>
                  <a:pt x="119725" y="314169"/>
                </a:lnTo>
                <a:lnTo>
                  <a:pt x="81608" y="349387"/>
                </a:lnTo>
                <a:lnTo>
                  <a:pt x="46400" y="388363"/>
                </a:lnTo>
                <a:lnTo>
                  <a:pt x="14044" y="430983"/>
                </a:lnTo>
                <a:lnTo>
                  <a:pt x="5099" y="425009"/>
                </a:lnTo>
                <a:lnTo>
                  <a:pt x="909" y="417683"/>
                </a:lnTo>
                <a:lnTo>
                  <a:pt x="0" y="409501"/>
                </a:lnTo>
                <a:lnTo>
                  <a:pt x="898" y="400958"/>
                </a:lnTo>
                <a:lnTo>
                  <a:pt x="12474" y="355270"/>
                </a:lnTo>
                <a:lnTo>
                  <a:pt x="34814" y="313622"/>
                </a:lnTo>
                <a:lnTo>
                  <a:pt x="66677" y="273724"/>
                </a:lnTo>
                <a:lnTo>
                  <a:pt x="101452" y="237362"/>
                </a:lnTo>
                <a:lnTo>
                  <a:pt x="139018" y="204434"/>
                </a:lnTo>
                <a:lnTo>
                  <a:pt x="179253" y="174842"/>
                </a:lnTo>
                <a:lnTo>
                  <a:pt x="222037" y="148485"/>
                </a:lnTo>
                <a:lnTo>
                  <a:pt x="267250" y="125263"/>
                </a:lnTo>
                <a:lnTo>
                  <a:pt x="315183" y="105670"/>
                </a:lnTo>
                <a:lnTo>
                  <a:pt x="363848" y="91459"/>
                </a:lnTo>
                <a:lnTo>
                  <a:pt x="413212" y="82753"/>
                </a:lnTo>
                <a:lnTo>
                  <a:pt x="463242" y="79676"/>
                </a:lnTo>
                <a:lnTo>
                  <a:pt x="513905" y="82350"/>
                </a:lnTo>
                <a:lnTo>
                  <a:pt x="565168" y="90898"/>
                </a:lnTo>
                <a:lnTo>
                  <a:pt x="601483" y="99489"/>
                </a:lnTo>
                <a:lnTo>
                  <a:pt x="637827" y="108756"/>
                </a:lnTo>
                <a:lnTo>
                  <a:pt x="711541" y="128045"/>
                </a:lnTo>
                <a:lnTo>
                  <a:pt x="708937" y="123368"/>
                </a:lnTo>
                <a:lnTo>
                  <a:pt x="706219" y="117289"/>
                </a:lnTo>
                <a:lnTo>
                  <a:pt x="702484" y="111777"/>
                </a:lnTo>
                <a:lnTo>
                  <a:pt x="688301" y="87908"/>
                </a:lnTo>
                <a:lnTo>
                  <a:pt x="683486" y="69177"/>
                </a:lnTo>
                <a:lnTo>
                  <a:pt x="688095" y="50343"/>
                </a:lnTo>
                <a:lnTo>
                  <a:pt x="702179" y="26166"/>
                </a:lnTo>
                <a:lnTo>
                  <a:pt x="706650" y="19901"/>
                </a:lnTo>
                <a:lnTo>
                  <a:pt x="711650" y="13684"/>
                </a:lnTo>
                <a:lnTo>
                  <a:pt x="723031" y="0"/>
                </a:lnTo>
                <a:lnTo>
                  <a:pt x="729821" y="7408"/>
                </a:lnTo>
                <a:lnTo>
                  <a:pt x="734846" y="12603"/>
                </a:lnTo>
                <a:lnTo>
                  <a:pt x="830535" y="124264"/>
                </a:lnTo>
                <a:lnTo>
                  <a:pt x="861206" y="159365"/>
                </a:lnTo>
                <a:lnTo>
                  <a:pt x="892347" y="194055"/>
                </a:lnTo>
                <a:lnTo>
                  <a:pt x="899831" y="204266"/>
                </a:lnTo>
                <a:lnTo>
                  <a:pt x="903658" y="214232"/>
                </a:lnTo>
                <a:lnTo>
                  <a:pt x="904388" y="224318"/>
                </a:lnTo>
                <a:lnTo>
                  <a:pt x="902582" y="234888"/>
                </a:lnTo>
                <a:lnTo>
                  <a:pt x="883667" y="274927"/>
                </a:lnTo>
                <a:lnTo>
                  <a:pt x="855258" y="308722"/>
                </a:lnTo>
                <a:lnTo>
                  <a:pt x="767898" y="320733"/>
                </a:lnTo>
                <a:lnTo>
                  <a:pt x="715743" y="325944"/>
                </a:lnTo>
                <a:lnTo>
                  <a:pt x="663938" y="333412"/>
                </a:lnTo>
                <a:lnTo>
                  <a:pt x="612520" y="343302"/>
                </a:lnTo>
                <a:lnTo>
                  <a:pt x="561527" y="355778"/>
                </a:lnTo>
                <a:lnTo>
                  <a:pt x="522325" y="368952"/>
                </a:lnTo>
                <a:lnTo>
                  <a:pt x="502431" y="376602"/>
                </a:lnTo>
                <a:lnTo>
                  <a:pt x="481851" y="384331"/>
                </a:lnTo>
                <a:close/>
              </a:path>
            </a:pathLst>
          </a:custGeom>
          <a:solidFill>
            <a:srgbClr val="2C4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20700000">
            <a:off x="4249698" y="1872956"/>
            <a:ext cx="1379606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850" b="1" spc="125" dirty="0">
                <a:solidFill>
                  <a:srgbClr val="00203C"/>
                </a:solidFill>
                <a:latin typeface="Arial"/>
                <a:cs typeface="Arial"/>
              </a:rPr>
              <a:t>Analizar</a:t>
            </a:r>
            <a:r>
              <a:rPr sz="1850" b="1" spc="-30" dirty="0">
                <a:solidFill>
                  <a:srgbClr val="00203C"/>
                </a:solidFill>
                <a:latin typeface="Arial"/>
                <a:cs typeface="Arial"/>
              </a:rPr>
              <a:t> </a:t>
            </a:r>
            <a:r>
              <a:rPr sz="1850" b="1" spc="180" dirty="0">
                <a:solidFill>
                  <a:srgbClr val="00203C"/>
                </a:solidFill>
                <a:latin typeface="Arial"/>
                <a:cs typeface="Arial"/>
              </a:rPr>
              <a:t>la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20700000">
            <a:off x="4399201" y="2104499"/>
            <a:ext cx="1204865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4"/>
              </a:lnSpc>
            </a:pPr>
            <a:r>
              <a:rPr sz="1850" b="1" spc="130" dirty="0">
                <a:solidFill>
                  <a:srgbClr val="00203C"/>
                </a:solidFill>
                <a:latin typeface="Arial"/>
                <a:cs typeface="Arial"/>
              </a:rPr>
              <a:t>situación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87" y="2670203"/>
            <a:ext cx="2972435" cy="113220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31775" marR="5080" indent="-219710">
              <a:lnSpc>
                <a:spcPts val="3940"/>
              </a:lnSpc>
              <a:spcBef>
                <a:spcPts val="925"/>
              </a:spcBef>
            </a:pPr>
            <a:r>
              <a:rPr sz="3950" spc="100" dirty="0">
                <a:latin typeface="Verdana"/>
                <a:cs typeface="Verdana"/>
              </a:rPr>
              <a:t>Libertad</a:t>
            </a:r>
            <a:r>
              <a:rPr sz="3950" spc="-405" dirty="0">
                <a:latin typeface="Verdana"/>
                <a:cs typeface="Verdana"/>
              </a:rPr>
              <a:t> </a:t>
            </a:r>
            <a:r>
              <a:rPr sz="3950" spc="165" dirty="0">
                <a:latin typeface="Verdana"/>
                <a:cs typeface="Verdana"/>
              </a:rPr>
              <a:t>de  </a:t>
            </a:r>
            <a:r>
              <a:rPr sz="3950" spc="55" dirty="0">
                <a:latin typeface="Verdana"/>
                <a:cs typeface="Verdana"/>
              </a:rPr>
              <a:t>expresión</a:t>
            </a:r>
            <a:endParaRPr sz="39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64989" y="2565831"/>
            <a:ext cx="1198880" cy="1391285"/>
            <a:chOff x="5864989" y="2565831"/>
            <a:chExt cx="1198880" cy="1391285"/>
          </a:xfrm>
        </p:grpSpPr>
        <p:sp>
          <p:nvSpPr>
            <p:cNvPr id="4" name="object 4"/>
            <p:cNvSpPr/>
            <p:nvPr/>
          </p:nvSpPr>
          <p:spPr>
            <a:xfrm>
              <a:off x="5864989" y="2565831"/>
              <a:ext cx="1198707" cy="13906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81390" y="2583355"/>
              <a:ext cx="1166504" cy="13575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001722" y="4540387"/>
            <a:ext cx="1198880" cy="1390650"/>
            <a:chOff x="6001722" y="4540387"/>
            <a:chExt cx="1198880" cy="1390650"/>
          </a:xfrm>
        </p:grpSpPr>
        <p:sp>
          <p:nvSpPr>
            <p:cNvPr id="7" name="object 7"/>
            <p:cNvSpPr/>
            <p:nvPr/>
          </p:nvSpPr>
          <p:spPr>
            <a:xfrm>
              <a:off x="6001722" y="4540387"/>
              <a:ext cx="1198738" cy="13906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8154" y="4557895"/>
              <a:ext cx="1166504" cy="13575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35224" y="6776430"/>
            <a:ext cx="1198880" cy="1391285"/>
            <a:chOff x="6135224" y="6776430"/>
            <a:chExt cx="1198880" cy="1391285"/>
          </a:xfrm>
        </p:grpSpPr>
        <p:sp>
          <p:nvSpPr>
            <p:cNvPr id="10" name="object 10"/>
            <p:cNvSpPr/>
            <p:nvPr/>
          </p:nvSpPr>
          <p:spPr>
            <a:xfrm>
              <a:off x="6135224" y="6776430"/>
              <a:ext cx="1198738" cy="13906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51656" y="6793938"/>
              <a:ext cx="1166487" cy="13575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10466" y="2670203"/>
            <a:ext cx="4149725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b="0" spc="114" dirty="0">
                <a:solidFill>
                  <a:srgbClr val="000000"/>
                </a:solidFill>
                <a:latin typeface="Verdana"/>
                <a:cs typeface="Verdana"/>
              </a:rPr>
              <a:t>Deber</a:t>
            </a:r>
            <a:r>
              <a:rPr sz="3950" b="0" spc="-3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950" b="0" spc="110" dirty="0">
                <a:solidFill>
                  <a:srgbClr val="000000"/>
                </a:solidFill>
                <a:latin typeface="Verdana"/>
                <a:cs typeface="Verdana"/>
              </a:rPr>
              <a:t>funcional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675" y="4894973"/>
            <a:ext cx="3162300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spc="70" dirty="0">
                <a:latin typeface="Verdana"/>
                <a:cs typeface="Verdana"/>
              </a:rPr>
              <a:t>Información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93881" y="4894973"/>
            <a:ext cx="2084705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spc="150" dirty="0">
                <a:latin typeface="Verdana"/>
                <a:cs typeface="Verdana"/>
              </a:rPr>
              <a:t>Opinión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4900" y="6834439"/>
            <a:ext cx="2972435" cy="113220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31775" marR="5080" indent="-219710">
              <a:lnSpc>
                <a:spcPts val="3940"/>
              </a:lnSpc>
              <a:spcBef>
                <a:spcPts val="925"/>
              </a:spcBef>
            </a:pPr>
            <a:r>
              <a:rPr sz="3950" spc="100" dirty="0">
                <a:latin typeface="Verdana"/>
                <a:cs typeface="Verdana"/>
              </a:rPr>
              <a:t>Libertad</a:t>
            </a:r>
            <a:r>
              <a:rPr sz="3950" spc="-405" dirty="0">
                <a:latin typeface="Verdana"/>
                <a:cs typeface="Verdana"/>
              </a:rPr>
              <a:t> </a:t>
            </a:r>
            <a:r>
              <a:rPr sz="3950" spc="165" dirty="0">
                <a:latin typeface="Verdana"/>
                <a:cs typeface="Verdana"/>
              </a:rPr>
              <a:t>de  </a:t>
            </a:r>
            <a:r>
              <a:rPr sz="3950" spc="55" dirty="0">
                <a:latin typeface="Verdana"/>
                <a:cs typeface="Verdana"/>
              </a:rPr>
              <a:t>expresión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99789" y="6834439"/>
            <a:ext cx="3237865" cy="163322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065" marR="5080" algn="ctr">
              <a:lnSpc>
                <a:spcPts val="3940"/>
              </a:lnSpc>
              <a:spcBef>
                <a:spcPts val="925"/>
              </a:spcBef>
            </a:pPr>
            <a:r>
              <a:rPr sz="3950" spc="125" dirty="0">
                <a:latin typeface="Verdana"/>
                <a:cs typeface="Verdana"/>
              </a:rPr>
              <a:t>Derecho</a:t>
            </a:r>
            <a:r>
              <a:rPr sz="3950" spc="-360" dirty="0">
                <a:latin typeface="Verdana"/>
                <a:cs typeface="Verdana"/>
              </a:rPr>
              <a:t> </a:t>
            </a:r>
            <a:r>
              <a:rPr sz="3950" spc="5" dirty="0">
                <a:latin typeface="Verdana"/>
                <a:cs typeface="Verdana"/>
              </a:rPr>
              <a:t>a</a:t>
            </a:r>
            <a:r>
              <a:rPr sz="3950" spc="-360" dirty="0">
                <a:latin typeface="Verdana"/>
                <a:cs typeface="Verdana"/>
              </a:rPr>
              <a:t> </a:t>
            </a:r>
            <a:r>
              <a:rPr sz="3950" spc="15" dirty="0">
                <a:latin typeface="Verdana"/>
                <a:cs typeface="Verdana"/>
              </a:rPr>
              <a:t>la </a:t>
            </a:r>
            <a:r>
              <a:rPr sz="3950" spc="10" dirty="0">
                <a:latin typeface="Verdana"/>
                <a:cs typeface="Verdana"/>
              </a:rPr>
              <a:t> </a:t>
            </a:r>
            <a:r>
              <a:rPr sz="3950" spc="-10" dirty="0">
                <a:latin typeface="Verdana"/>
                <a:cs typeface="Verdana"/>
              </a:rPr>
              <a:t>honra, </a:t>
            </a:r>
            <a:r>
              <a:rPr sz="3950" spc="180" dirty="0">
                <a:latin typeface="Verdana"/>
                <a:cs typeface="Verdana"/>
              </a:rPr>
              <a:t>buen  </a:t>
            </a:r>
            <a:r>
              <a:rPr sz="3950" spc="160" dirty="0">
                <a:latin typeface="Verdana"/>
                <a:cs typeface="Verdana"/>
              </a:rPr>
              <a:t>nombre</a:t>
            </a:r>
            <a:endParaRPr sz="3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99" y="1592732"/>
            <a:ext cx="11115689" cy="819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48282" y="4340004"/>
            <a:ext cx="1353213" cy="1351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647082" y="6085284"/>
            <a:ext cx="1352550" cy="1352550"/>
            <a:chOff x="11647082" y="6085284"/>
            <a:chExt cx="1352550" cy="1352550"/>
          </a:xfrm>
        </p:grpSpPr>
        <p:sp>
          <p:nvSpPr>
            <p:cNvPr id="5" name="object 5"/>
            <p:cNvSpPr/>
            <p:nvPr/>
          </p:nvSpPr>
          <p:spPr>
            <a:xfrm>
              <a:off x="11647082" y="6085284"/>
              <a:ext cx="1352550" cy="1352550"/>
            </a:xfrm>
            <a:custGeom>
              <a:avLst/>
              <a:gdLst/>
              <a:ahLst/>
              <a:cxnLst/>
              <a:rect l="l" t="t" r="r" b="b"/>
              <a:pathLst>
                <a:path w="1352550" h="1352550">
                  <a:moveTo>
                    <a:pt x="676274" y="1352549"/>
                  </a:moveTo>
                  <a:lnTo>
                    <a:pt x="625807" y="1350694"/>
                  </a:lnTo>
                  <a:lnTo>
                    <a:pt x="576346" y="1345215"/>
                  </a:lnTo>
                  <a:lnTo>
                    <a:pt x="528023" y="1336244"/>
                  </a:lnTo>
                  <a:lnTo>
                    <a:pt x="480967" y="1323912"/>
                  </a:lnTo>
                  <a:lnTo>
                    <a:pt x="435311" y="1308349"/>
                  </a:lnTo>
                  <a:lnTo>
                    <a:pt x="391184" y="1289688"/>
                  </a:lnTo>
                  <a:lnTo>
                    <a:pt x="348717" y="1268058"/>
                  </a:lnTo>
                  <a:lnTo>
                    <a:pt x="308041" y="1243592"/>
                  </a:lnTo>
                  <a:lnTo>
                    <a:pt x="269287" y="1216420"/>
                  </a:lnTo>
                  <a:lnTo>
                    <a:pt x="232585" y="1186673"/>
                  </a:lnTo>
                  <a:lnTo>
                    <a:pt x="198067" y="1154482"/>
                  </a:lnTo>
                  <a:lnTo>
                    <a:pt x="165876" y="1119964"/>
                  </a:lnTo>
                  <a:lnTo>
                    <a:pt x="136129" y="1083262"/>
                  </a:lnTo>
                  <a:lnTo>
                    <a:pt x="108957" y="1044508"/>
                  </a:lnTo>
                  <a:lnTo>
                    <a:pt x="84491" y="1003832"/>
                  </a:lnTo>
                  <a:lnTo>
                    <a:pt x="62861" y="961365"/>
                  </a:lnTo>
                  <a:lnTo>
                    <a:pt x="44200" y="917238"/>
                  </a:lnTo>
                  <a:lnTo>
                    <a:pt x="28637" y="871582"/>
                  </a:lnTo>
                  <a:lnTo>
                    <a:pt x="16305" y="824526"/>
                  </a:lnTo>
                  <a:lnTo>
                    <a:pt x="7334" y="776203"/>
                  </a:lnTo>
                  <a:lnTo>
                    <a:pt x="1855" y="726742"/>
                  </a:lnTo>
                  <a:lnTo>
                    <a:pt x="0" y="676274"/>
                  </a:lnTo>
                  <a:lnTo>
                    <a:pt x="1855" y="625807"/>
                  </a:lnTo>
                  <a:lnTo>
                    <a:pt x="7334" y="576346"/>
                  </a:lnTo>
                  <a:lnTo>
                    <a:pt x="16305" y="528023"/>
                  </a:lnTo>
                  <a:lnTo>
                    <a:pt x="28637" y="480967"/>
                  </a:lnTo>
                  <a:lnTo>
                    <a:pt x="44200" y="435311"/>
                  </a:lnTo>
                  <a:lnTo>
                    <a:pt x="62861" y="391184"/>
                  </a:lnTo>
                  <a:lnTo>
                    <a:pt x="84491" y="348717"/>
                  </a:lnTo>
                  <a:lnTo>
                    <a:pt x="108957" y="308041"/>
                  </a:lnTo>
                  <a:lnTo>
                    <a:pt x="136129" y="269287"/>
                  </a:lnTo>
                  <a:lnTo>
                    <a:pt x="165876" y="232585"/>
                  </a:lnTo>
                  <a:lnTo>
                    <a:pt x="198067" y="198067"/>
                  </a:lnTo>
                  <a:lnTo>
                    <a:pt x="232585" y="165876"/>
                  </a:lnTo>
                  <a:lnTo>
                    <a:pt x="269287" y="136129"/>
                  </a:lnTo>
                  <a:lnTo>
                    <a:pt x="308041" y="108957"/>
                  </a:lnTo>
                  <a:lnTo>
                    <a:pt x="348717" y="84491"/>
                  </a:lnTo>
                  <a:lnTo>
                    <a:pt x="391184" y="62861"/>
                  </a:lnTo>
                  <a:lnTo>
                    <a:pt x="435311" y="44200"/>
                  </a:lnTo>
                  <a:lnTo>
                    <a:pt x="480967" y="28637"/>
                  </a:lnTo>
                  <a:lnTo>
                    <a:pt x="528023" y="16305"/>
                  </a:lnTo>
                  <a:lnTo>
                    <a:pt x="576346" y="7334"/>
                  </a:lnTo>
                  <a:lnTo>
                    <a:pt x="625807" y="1855"/>
                  </a:lnTo>
                  <a:lnTo>
                    <a:pt x="676274" y="0"/>
                  </a:lnTo>
                  <a:lnTo>
                    <a:pt x="726742" y="1855"/>
                  </a:lnTo>
                  <a:lnTo>
                    <a:pt x="776203" y="7334"/>
                  </a:lnTo>
                  <a:lnTo>
                    <a:pt x="824526" y="16305"/>
                  </a:lnTo>
                  <a:lnTo>
                    <a:pt x="871582" y="28637"/>
                  </a:lnTo>
                  <a:lnTo>
                    <a:pt x="917238" y="44200"/>
                  </a:lnTo>
                  <a:lnTo>
                    <a:pt x="961365" y="62861"/>
                  </a:lnTo>
                  <a:lnTo>
                    <a:pt x="1003832" y="84491"/>
                  </a:lnTo>
                  <a:lnTo>
                    <a:pt x="1044508" y="108957"/>
                  </a:lnTo>
                  <a:lnTo>
                    <a:pt x="1083262" y="136129"/>
                  </a:lnTo>
                  <a:lnTo>
                    <a:pt x="1104944" y="153703"/>
                  </a:lnTo>
                  <a:lnTo>
                    <a:pt x="676274" y="153703"/>
                  </a:lnTo>
                  <a:lnTo>
                    <a:pt x="622840" y="156402"/>
                  </a:lnTo>
                  <a:lnTo>
                    <a:pt x="570949" y="164323"/>
                  </a:lnTo>
                  <a:lnTo>
                    <a:pt x="520865" y="177202"/>
                  </a:lnTo>
                  <a:lnTo>
                    <a:pt x="472851" y="194777"/>
                  </a:lnTo>
                  <a:lnTo>
                    <a:pt x="427170" y="216783"/>
                  </a:lnTo>
                  <a:lnTo>
                    <a:pt x="384086" y="242958"/>
                  </a:lnTo>
                  <a:lnTo>
                    <a:pt x="343861" y="273037"/>
                  </a:lnTo>
                  <a:lnTo>
                    <a:pt x="306758" y="306758"/>
                  </a:lnTo>
                  <a:lnTo>
                    <a:pt x="273037" y="343861"/>
                  </a:lnTo>
                  <a:lnTo>
                    <a:pt x="242958" y="384086"/>
                  </a:lnTo>
                  <a:lnTo>
                    <a:pt x="216783" y="427170"/>
                  </a:lnTo>
                  <a:lnTo>
                    <a:pt x="194777" y="472851"/>
                  </a:lnTo>
                  <a:lnTo>
                    <a:pt x="177202" y="520865"/>
                  </a:lnTo>
                  <a:lnTo>
                    <a:pt x="164323" y="570949"/>
                  </a:lnTo>
                  <a:lnTo>
                    <a:pt x="156402" y="622840"/>
                  </a:lnTo>
                  <a:lnTo>
                    <a:pt x="153703" y="676274"/>
                  </a:lnTo>
                  <a:lnTo>
                    <a:pt x="156402" y="729709"/>
                  </a:lnTo>
                  <a:lnTo>
                    <a:pt x="164323" y="781600"/>
                  </a:lnTo>
                  <a:lnTo>
                    <a:pt x="177226" y="831750"/>
                  </a:lnTo>
                  <a:lnTo>
                    <a:pt x="194777" y="879698"/>
                  </a:lnTo>
                  <a:lnTo>
                    <a:pt x="216783" y="925379"/>
                  </a:lnTo>
                  <a:lnTo>
                    <a:pt x="242958" y="968463"/>
                  </a:lnTo>
                  <a:lnTo>
                    <a:pt x="273037" y="1008688"/>
                  </a:lnTo>
                  <a:lnTo>
                    <a:pt x="306758" y="1045791"/>
                  </a:lnTo>
                  <a:lnTo>
                    <a:pt x="343861" y="1079512"/>
                  </a:lnTo>
                  <a:lnTo>
                    <a:pt x="384086" y="1109591"/>
                  </a:lnTo>
                  <a:lnTo>
                    <a:pt x="427170" y="1135766"/>
                  </a:lnTo>
                  <a:lnTo>
                    <a:pt x="472851" y="1157772"/>
                  </a:lnTo>
                  <a:lnTo>
                    <a:pt x="520865" y="1175347"/>
                  </a:lnTo>
                  <a:lnTo>
                    <a:pt x="570949" y="1188226"/>
                  </a:lnTo>
                  <a:lnTo>
                    <a:pt x="622840" y="1196147"/>
                  </a:lnTo>
                  <a:lnTo>
                    <a:pt x="676274" y="1198846"/>
                  </a:lnTo>
                  <a:lnTo>
                    <a:pt x="1104944" y="1198846"/>
                  </a:lnTo>
                  <a:lnTo>
                    <a:pt x="1083262" y="1216420"/>
                  </a:lnTo>
                  <a:lnTo>
                    <a:pt x="1044508" y="1243592"/>
                  </a:lnTo>
                  <a:lnTo>
                    <a:pt x="1003832" y="1268058"/>
                  </a:lnTo>
                  <a:lnTo>
                    <a:pt x="961365" y="1289688"/>
                  </a:lnTo>
                  <a:lnTo>
                    <a:pt x="917238" y="1308349"/>
                  </a:lnTo>
                  <a:lnTo>
                    <a:pt x="871582" y="1323912"/>
                  </a:lnTo>
                  <a:lnTo>
                    <a:pt x="824526" y="1336244"/>
                  </a:lnTo>
                  <a:lnTo>
                    <a:pt x="776203" y="1345215"/>
                  </a:lnTo>
                  <a:lnTo>
                    <a:pt x="726742" y="1350694"/>
                  </a:lnTo>
                  <a:lnTo>
                    <a:pt x="676274" y="1352549"/>
                  </a:lnTo>
                  <a:close/>
                </a:path>
                <a:path w="1352550" h="1352550">
                  <a:moveTo>
                    <a:pt x="1104944" y="1198846"/>
                  </a:moveTo>
                  <a:lnTo>
                    <a:pt x="676274" y="1198846"/>
                  </a:lnTo>
                  <a:lnTo>
                    <a:pt x="729701" y="1196147"/>
                  </a:lnTo>
                  <a:lnTo>
                    <a:pt x="781589" y="1188226"/>
                  </a:lnTo>
                  <a:lnTo>
                    <a:pt x="831672" y="1175347"/>
                  </a:lnTo>
                  <a:lnTo>
                    <a:pt x="879688" y="1157772"/>
                  </a:lnTo>
                  <a:lnTo>
                    <a:pt x="925372" y="1135766"/>
                  </a:lnTo>
                  <a:lnTo>
                    <a:pt x="968460" y="1109591"/>
                  </a:lnTo>
                  <a:lnTo>
                    <a:pt x="1008687" y="1079512"/>
                  </a:lnTo>
                  <a:lnTo>
                    <a:pt x="1045791" y="1045791"/>
                  </a:lnTo>
                  <a:lnTo>
                    <a:pt x="1079512" y="1008688"/>
                  </a:lnTo>
                  <a:lnTo>
                    <a:pt x="1109591" y="968463"/>
                  </a:lnTo>
                  <a:lnTo>
                    <a:pt x="1135766" y="925379"/>
                  </a:lnTo>
                  <a:lnTo>
                    <a:pt x="1157772" y="879698"/>
                  </a:lnTo>
                  <a:lnTo>
                    <a:pt x="1175347" y="831684"/>
                  </a:lnTo>
                  <a:lnTo>
                    <a:pt x="1188226" y="781600"/>
                  </a:lnTo>
                  <a:lnTo>
                    <a:pt x="1196147" y="729709"/>
                  </a:lnTo>
                  <a:lnTo>
                    <a:pt x="1198846" y="676274"/>
                  </a:lnTo>
                  <a:lnTo>
                    <a:pt x="1196147" y="622840"/>
                  </a:lnTo>
                  <a:lnTo>
                    <a:pt x="1188226" y="570949"/>
                  </a:lnTo>
                  <a:lnTo>
                    <a:pt x="1175342" y="520852"/>
                  </a:lnTo>
                  <a:lnTo>
                    <a:pt x="1157772" y="472851"/>
                  </a:lnTo>
                  <a:lnTo>
                    <a:pt x="1135766" y="427170"/>
                  </a:lnTo>
                  <a:lnTo>
                    <a:pt x="1109591" y="384086"/>
                  </a:lnTo>
                  <a:lnTo>
                    <a:pt x="1079512" y="343861"/>
                  </a:lnTo>
                  <a:lnTo>
                    <a:pt x="1045791" y="306758"/>
                  </a:lnTo>
                  <a:lnTo>
                    <a:pt x="1008687" y="273037"/>
                  </a:lnTo>
                  <a:lnTo>
                    <a:pt x="968460" y="242958"/>
                  </a:lnTo>
                  <a:lnTo>
                    <a:pt x="925372" y="216783"/>
                  </a:lnTo>
                  <a:lnTo>
                    <a:pt x="879688" y="194777"/>
                  </a:lnTo>
                  <a:lnTo>
                    <a:pt x="831672" y="177202"/>
                  </a:lnTo>
                  <a:lnTo>
                    <a:pt x="781589" y="164323"/>
                  </a:lnTo>
                  <a:lnTo>
                    <a:pt x="729701" y="156402"/>
                  </a:lnTo>
                  <a:lnTo>
                    <a:pt x="676274" y="153703"/>
                  </a:lnTo>
                  <a:lnTo>
                    <a:pt x="1104944" y="153703"/>
                  </a:lnTo>
                  <a:lnTo>
                    <a:pt x="1154482" y="198067"/>
                  </a:lnTo>
                  <a:lnTo>
                    <a:pt x="1186673" y="232585"/>
                  </a:lnTo>
                  <a:lnTo>
                    <a:pt x="1216420" y="269287"/>
                  </a:lnTo>
                  <a:lnTo>
                    <a:pt x="1243592" y="308041"/>
                  </a:lnTo>
                  <a:lnTo>
                    <a:pt x="1268058" y="348717"/>
                  </a:lnTo>
                  <a:lnTo>
                    <a:pt x="1289688" y="391184"/>
                  </a:lnTo>
                  <a:lnTo>
                    <a:pt x="1308349" y="435311"/>
                  </a:lnTo>
                  <a:lnTo>
                    <a:pt x="1323912" y="480967"/>
                  </a:lnTo>
                  <a:lnTo>
                    <a:pt x="1336244" y="528023"/>
                  </a:lnTo>
                  <a:lnTo>
                    <a:pt x="1345215" y="576346"/>
                  </a:lnTo>
                  <a:lnTo>
                    <a:pt x="1350694" y="625807"/>
                  </a:lnTo>
                  <a:lnTo>
                    <a:pt x="1352549" y="676274"/>
                  </a:lnTo>
                  <a:lnTo>
                    <a:pt x="1350694" y="726742"/>
                  </a:lnTo>
                  <a:lnTo>
                    <a:pt x="1345215" y="776203"/>
                  </a:lnTo>
                  <a:lnTo>
                    <a:pt x="1336244" y="824526"/>
                  </a:lnTo>
                  <a:lnTo>
                    <a:pt x="1323912" y="871582"/>
                  </a:lnTo>
                  <a:lnTo>
                    <a:pt x="1308349" y="917238"/>
                  </a:lnTo>
                  <a:lnTo>
                    <a:pt x="1289688" y="961365"/>
                  </a:lnTo>
                  <a:lnTo>
                    <a:pt x="1268058" y="1003832"/>
                  </a:lnTo>
                  <a:lnTo>
                    <a:pt x="1243592" y="1044508"/>
                  </a:lnTo>
                  <a:lnTo>
                    <a:pt x="1216420" y="1083262"/>
                  </a:lnTo>
                  <a:lnTo>
                    <a:pt x="1186673" y="1119964"/>
                  </a:lnTo>
                  <a:lnTo>
                    <a:pt x="1154482" y="1154482"/>
                  </a:lnTo>
                  <a:lnTo>
                    <a:pt x="1119964" y="1186673"/>
                  </a:lnTo>
                  <a:lnTo>
                    <a:pt x="1104944" y="1198846"/>
                  </a:lnTo>
                  <a:close/>
                </a:path>
                <a:path w="1352550" h="1352550">
                  <a:moveTo>
                    <a:pt x="450793" y="1008806"/>
                  </a:moveTo>
                  <a:lnTo>
                    <a:pt x="412731" y="1005539"/>
                  </a:lnTo>
                  <a:lnTo>
                    <a:pt x="373925" y="978488"/>
                  </a:lnTo>
                  <a:lnTo>
                    <a:pt x="351444" y="942801"/>
                  </a:lnTo>
                  <a:lnTo>
                    <a:pt x="348239" y="907441"/>
                  </a:lnTo>
                  <a:lnTo>
                    <a:pt x="360193" y="872559"/>
                  </a:lnTo>
                  <a:lnTo>
                    <a:pt x="383188" y="838308"/>
                  </a:lnTo>
                  <a:lnTo>
                    <a:pt x="413105" y="804837"/>
                  </a:lnTo>
                  <a:lnTo>
                    <a:pt x="477233" y="740845"/>
                  </a:lnTo>
                  <a:lnTo>
                    <a:pt x="509884" y="711258"/>
                  </a:lnTo>
                  <a:lnTo>
                    <a:pt x="525598" y="695402"/>
                  </a:lnTo>
                  <a:lnTo>
                    <a:pt x="539613" y="675544"/>
                  </a:lnTo>
                  <a:lnTo>
                    <a:pt x="512173" y="641261"/>
                  </a:lnTo>
                  <a:lnTo>
                    <a:pt x="478366" y="606659"/>
                  </a:lnTo>
                  <a:lnTo>
                    <a:pt x="442423" y="572584"/>
                  </a:lnTo>
                  <a:lnTo>
                    <a:pt x="408578" y="539883"/>
                  </a:lnTo>
                  <a:lnTo>
                    <a:pt x="384738" y="514799"/>
                  </a:lnTo>
                  <a:lnTo>
                    <a:pt x="362429" y="484969"/>
                  </a:lnTo>
                  <a:lnTo>
                    <a:pt x="348662" y="451046"/>
                  </a:lnTo>
                  <a:lnTo>
                    <a:pt x="350445" y="413679"/>
                  </a:lnTo>
                  <a:lnTo>
                    <a:pt x="374791" y="373520"/>
                  </a:lnTo>
                  <a:lnTo>
                    <a:pt x="406931" y="348905"/>
                  </a:lnTo>
                  <a:lnTo>
                    <a:pt x="439406" y="342264"/>
                  </a:lnTo>
                  <a:lnTo>
                    <a:pt x="471930" y="350271"/>
                  </a:lnTo>
                  <a:lnTo>
                    <a:pt x="504216" y="369601"/>
                  </a:lnTo>
                  <a:lnTo>
                    <a:pt x="535978" y="396929"/>
                  </a:lnTo>
                  <a:lnTo>
                    <a:pt x="566929" y="428931"/>
                  </a:lnTo>
                  <a:lnTo>
                    <a:pt x="596783" y="462282"/>
                  </a:lnTo>
                  <a:lnTo>
                    <a:pt x="625253" y="493656"/>
                  </a:lnTo>
                  <a:lnTo>
                    <a:pt x="652053" y="519730"/>
                  </a:lnTo>
                  <a:lnTo>
                    <a:pt x="676897" y="537178"/>
                  </a:lnTo>
                  <a:lnTo>
                    <a:pt x="944414" y="537178"/>
                  </a:lnTo>
                  <a:lnTo>
                    <a:pt x="936911" y="544915"/>
                  </a:lnTo>
                  <a:lnTo>
                    <a:pt x="811502" y="675544"/>
                  </a:lnTo>
                  <a:lnTo>
                    <a:pt x="837628" y="708061"/>
                  </a:lnTo>
                  <a:lnTo>
                    <a:pt x="868089" y="739825"/>
                  </a:lnTo>
                  <a:lnTo>
                    <a:pt x="932269" y="801554"/>
                  </a:lnTo>
                  <a:lnTo>
                    <a:pt x="945390" y="815290"/>
                  </a:lnTo>
                  <a:lnTo>
                    <a:pt x="676897" y="815290"/>
                  </a:lnTo>
                  <a:lnTo>
                    <a:pt x="649341" y="837522"/>
                  </a:lnTo>
                  <a:lnTo>
                    <a:pt x="610645" y="875840"/>
                  </a:lnTo>
                  <a:lnTo>
                    <a:pt x="571863" y="916770"/>
                  </a:lnTo>
                  <a:lnTo>
                    <a:pt x="544049" y="946839"/>
                  </a:lnTo>
                  <a:lnTo>
                    <a:pt x="518098" y="972362"/>
                  </a:lnTo>
                  <a:lnTo>
                    <a:pt x="486464" y="995382"/>
                  </a:lnTo>
                  <a:lnTo>
                    <a:pt x="450793" y="1008806"/>
                  </a:lnTo>
                  <a:close/>
                </a:path>
                <a:path w="1352550" h="1352550">
                  <a:moveTo>
                    <a:pt x="944414" y="537178"/>
                  </a:moveTo>
                  <a:lnTo>
                    <a:pt x="676897" y="537178"/>
                  </a:lnTo>
                  <a:lnTo>
                    <a:pt x="693506" y="522829"/>
                  </a:lnTo>
                  <a:lnTo>
                    <a:pt x="710683" y="505545"/>
                  </a:lnTo>
                  <a:lnTo>
                    <a:pt x="743415" y="470443"/>
                  </a:lnTo>
                  <a:lnTo>
                    <a:pt x="775673" y="436369"/>
                  </a:lnTo>
                  <a:lnTo>
                    <a:pt x="808581" y="403330"/>
                  </a:lnTo>
                  <a:lnTo>
                    <a:pt x="866043" y="357116"/>
                  </a:lnTo>
                  <a:lnTo>
                    <a:pt x="901676" y="343250"/>
                  </a:lnTo>
                  <a:lnTo>
                    <a:pt x="939773" y="346177"/>
                  </a:lnTo>
                  <a:lnTo>
                    <a:pt x="978732" y="373871"/>
                  </a:lnTo>
                  <a:lnTo>
                    <a:pt x="1003153" y="416502"/>
                  </a:lnTo>
                  <a:lnTo>
                    <a:pt x="1002275" y="455784"/>
                  </a:lnTo>
                  <a:lnTo>
                    <a:pt x="985003" y="490854"/>
                  </a:lnTo>
                  <a:lnTo>
                    <a:pt x="960234" y="520865"/>
                  </a:lnTo>
                  <a:lnTo>
                    <a:pt x="944414" y="537178"/>
                  </a:lnTo>
                  <a:close/>
                </a:path>
                <a:path w="1352550" h="1352550">
                  <a:moveTo>
                    <a:pt x="896979" y="1008938"/>
                  </a:moveTo>
                  <a:lnTo>
                    <a:pt x="862794" y="994089"/>
                  </a:lnTo>
                  <a:lnTo>
                    <a:pt x="832384" y="969865"/>
                  </a:lnTo>
                  <a:lnTo>
                    <a:pt x="676897" y="815290"/>
                  </a:lnTo>
                  <a:lnTo>
                    <a:pt x="945390" y="815290"/>
                  </a:lnTo>
                  <a:lnTo>
                    <a:pt x="961115" y="831750"/>
                  </a:lnTo>
                  <a:lnTo>
                    <a:pt x="984547" y="861654"/>
                  </a:lnTo>
                  <a:lnTo>
                    <a:pt x="1000130" y="891381"/>
                  </a:lnTo>
                  <a:lnTo>
                    <a:pt x="1005425" y="921046"/>
                  </a:lnTo>
                  <a:lnTo>
                    <a:pt x="997995" y="950765"/>
                  </a:lnTo>
                  <a:lnTo>
                    <a:pt x="975404" y="980652"/>
                  </a:lnTo>
                  <a:lnTo>
                    <a:pt x="934621" y="1006947"/>
                  </a:lnTo>
                  <a:lnTo>
                    <a:pt x="896979" y="1008938"/>
                  </a:lnTo>
                  <a:close/>
                </a:path>
              </a:pathLst>
            </a:custGeom>
            <a:solidFill>
              <a:srgbClr val="F02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34278" y="6654437"/>
              <a:ext cx="763270" cy="780415"/>
            </a:xfrm>
            <a:custGeom>
              <a:avLst/>
              <a:gdLst/>
              <a:ahLst/>
              <a:cxnLst/>
              <a:rect l="l" t="t" r="r" b="b"/>
              <a:pathLst>
                <a:path w="763270" h="780415">
                  <a:moveTo>
                    <a:pt x="517740" y="629693"/>
                  </a:moveTo>
                  <a:lnTo>
                    <a:pt x="89078" y="629693"/>
                  </a:lnTo>
                  <a:lnTo>
                    <a:pt x="142505" y="626994"/>
                  </a:lnTo>
                  <a:lnTo>
                    <a:pt x="194393" y="619073"/>
                  </a:lnTo>
                  <a:lnTo>
                    <a:pt x="244476" y="606194"/>
                  </a:lnTo>
                  <a:lnTo>
                    <a:pt x="292492" y="588619"/>
                  </a:lnTo>
                  <a:lnTo>
                    <a:pt x="338176" y="566613"/>
                  </a:lnTo>
                  <a:lnTo>
                    <a:pt x="381263" y="540438"/>
                  </a:lnTo>
                  <a:lnTo>
                    <a:pt x="421491" y="510359"/>
                  </a:lnTo>
                  <a:lnTo>
                    <a:pt x="458595" y="476638"/>
                  </a:lnTo>
                  <a:lnTo>
                    <a:pt x="492316" y="439535"/>
                  </a:lnTo>
                  <a:lnTo>
                    <a:pt x="522395" y="399310"/>
                  </a:lnTo>
                  <a:lnTo>
                    <a:pt x="548570" y="356226"/>
                  </a:lnTo>
                  <a:lnTo>
                    <a:pt x="570576" y="310545"/>
                  </a:lnTo>
                  <a:lnTo>
                    <a:pt x="588151" y="262531"/>
                  </a:lnTo>
                  <a:lnTo>
                    <a:pt x="601030" y="212447"/>
                  </a:lnTo>
                  <a:lnTo>
                    <a:pt x="608951" y="160556"/>
                  </a:lnTo>
                  <a:lnTo>
                    <a:pt x="611650" y="107121"/>
                  </a:lnTo>
                  <a:lnTo>
                    <a:pt x="610945" y="79763"/>
                  </a:lnTo>
                  <a:lnTo>
                    <a:pt x="608853" y="52769"/>
                  </a:lnTo>
                  <a:lnTo>
                    <a:pt x="605407" y="26171"/>
                  </a:lnTo>
                  <a:lnTo>
                    <a:pt x="600640" y="0"/>
                  </a:lnTo>
                  <a:lnTo>
                    <a:pt x="763108" y="162468"/>
                  </a:lnTo>
                  <a:lnTo>
                    <a:pt x="757359" y="211345"/>
                  </a:lnTo>
                  <a:lnTo>
                    <a:pt x="748196" y="259097"/>
                  </a:lnTo>
                  <a:lnTo>
                    <a:pt x="735748" y="305597"/>
                  </a:lnTo>
                  <a:lnTo>
                    <a:pt x="720141" y="350716"/>
                  </a:lnTo>
                  <a:lnTo>
                    <a:pt x="701503" y="394329"/>
                  </a:lnTo>
                  <a:lnTo>
                    <a:pt x="679960" y="436307"/>
                  </a:lnTo>
                  <a:lnTo>
                    <a:pt x="655559" y="476638"/>
                  </a:lnTo>
                  <a:lnTo>
                    <a:pt x="628669" y="514850"/>
                  </a:lnTo>
                  <a:lnTo>
                    <a:pt x="599176" y="551161"/>
                  </a:lnTo>
                  <a:lnTo>
                    <a:pt x="567286" y="585329"/>
                  </a:lnTo>
                  <a:lnTo>
                    <a:pt x="530261" y="619694"/>
                  </a:lnTo>
                  <a:lnTo>
                    <a:pt x="517740" y="629693"/>
                  </a:lnTo>
                  <a:close/>
                </a:path>
                <a:path w="763270" h="780415">
                  <a:moveTo>
                    <a:pt x="157842" y="779961"/>
                  </a:moveTo>
                  <a:lnTo>
                    <a:pt x="0" y="622118"/>
                  </a:lnTo>
                  <a:lnTo>
                    <a:pt x="21857" y="625402"/>
                  </a:lnTo>
                  <a:lnTo>
                    <a:pt x="44001" y="627772"/>
                  </a:lnTo>
                  <a:lnTo>
                    <a:pt x="66414" y="629209"/>
                  </a:lnTo>
                  <a:lnTo>
                    <a:pt x="89078" y="629693"/>
                  </a:lnTo>
                  <a:lnTo>
                    <a:pt x="517740" y="629693"/>
                  </a:lnTo>
                  <a:lnTo>
                    <a:pt x="490744" y="651249"/>
                  </a:lnTo>
                  <a:lnTo>
                    <a:pt x="448895" y="679834"/>
                  </a:lnTo>
                  <a:lnTo>
                    <a:pt x="404875" y="705288"/>
                  </a:lnTo>
                  <a:lnTo>
                    <a:pt x="358846" y="727449"/>
                  </a:lnTo>
                  <a:lnTo>
                    <a:pt x="310967" y="746158"/>
                  </a:lnTo>
                  <a:lnTo>
                    <a:pt x="261399" y="761254"/>
                  </a:lnTo>
                  <a:lnTo>
                    <a:pt x="210304" y="772575"/>
                  </a:lnTo>
                  <a:lnTo>
                    <a:pt x="157842" y="779961"/>
                  </a:lnTo>
                  <a:close/>
                </a:path>
              </a:pathLst>
            </a:custGeom>
            <a:solidFill>
              <a:srgbClr val="95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59799"/>
            <a:ext cx="13332460" cy="4351020"/>
            <a:chOff x="0" y="3759799"/>
            <a:chExt cx="13332460" cy="4351020"/>
          </a:xfrm>
        </p:grpSpPr>
        <p:sp>
          <p:nvSpPr>
            <p:cNvPr id="3" name="object 3"/>
            <p:cNvSpPr/>
            <p:nvPr/>
          </p:nvSpPr>
          <p:spPr>
            <a:xfrm>
              <a:off x="233668" y="4028663"/>
              <a:ext cx="13072744" cy="4050665"/>
            </a:xfrm>
            <a:custGeom>
              <a:avLst/>
              <a:gdLst/>
              <a:ahLst/>
              <a:cxnLst/>
              <a:rect l="l" t="t" r="r" b="b"/>
              <a:pathLst>
                <a:path w="13072744" h="4050665">
                  <a:moveTo>
                    <a:pt x="12927182" y="3973250"/>
                  </a:moveTo>
                  <a:lnTo>
                    <a:pt x="12608377" y="3973250"/>
                  </a:lnTo>
                  <a:lnTo>
                    <a:pt x="12652014" y="3970557"/>
                  </a:lnTo>
                  <a:lnTo>
                    <a:pt x="12694867" y="3962677"/>
                  </a:lnTo>
                  <a:lnTo>
                    <a:pt x="12736543" y="3949912"/>
                  </a:lnTo>
                  <a:lnTo>
                    <a:pt x="12776652" y="3932562"/>
                  </a:lnTo>
                  <a:lnTo>
                    <a:pt x="12814802" y="3910929"/>
                  </a:lnTo>
                  <a:lnTo>
                    <a:pt x="12850600" y="3885314"/>
                  </a:lnTo>
                  <a:lnTo>
                    <a:pt x="12883654" y="3856017"/>
                  </a:lnTo>
                  <a:lnTo>
                    <a:pt x="12913572" y="3823339"/>
                  </a:lnTo>
                  <a:lnTo>
                    <a:pt x="12939963" y="3787582"/>
                  </a:lnTo>
                  <a:lnTo>
                    <a:pt x="12962435" y="3749047"/>
                  </a:lnTo>
                  <a:lnTo>
                    <a:pt x="12980595" y="3708034"/>
                  </a:lnTo>
                  <a:lnTo>
                    <a:pt x="12994052" y="3664844"/>
                  </a:lnTo>
                  <a:lnTo>
                    <a:pt x="13002414" y="3619779"/>
                  </a:lnTo>
                  <a:lnTo>
                    <a:pt x="13005288" y="3573139"/>
                  </a:lnTo>
                  <a:lnTo>
                    <a:pt x="13005288" y="131246"/>
                  </a:lnTo>
                  <a:lnTo>
                    <a:pt x="13004038" y="97692"/>
                  </a:lnTo>
                  <a:lnTo>
                    <a:pt x="13000087" y="64434"/>
                  </a:lnTo>
                  <a:lnTo>
                    <a:pt x="12993136" y="31771"/>
                  </a:lnTo>
                  <a:lnTo>
                    <a:pt x="12982885" y="0"/>
                  </a:lnTo>
                  <a:lnTo>
                    <a:pt x="13013112" y="40647"/>
                  </a:lnTo>
                  <a:lnTo>
                    <a:pt x="13037956" y="85438"/>
                  </a:lnTo>
                  <a:lnTo>
                    <a:pt x="13056651" y="133914"/>
                  </a:lnTo>
                  <a:lnTo>
                    <a:pt x="13068430" y="185617"/>
                  </a:lnTo>
                  <a:lnTo>
                    <a:pt x="13072527" y="240090"/>
                  </a:lnTo>
                  <a:lnTo>
                    <a:pt x="13072527" y="3681953"/>
                  </a:lnTo>
                  <a:lnTo>
                    <a:pt x="13069632" y="3727810"/>
                  </a:lnTo>
                  <a:lnTo>
                    <a:pt x="13061186" y="3772057"/>
                  </a:lnTo>
                  <a:lnTo>
                    <a:pt x="13047547" y="3814336"/>
                  </a:lnTo>
                  <a:lnTo>
                    <a:pt x="13029074" y="3854288"/>
                  </a:lnTo>
                  <a:lnTo>
                    <a:pt x="13006125" y="3891555"/>
                  </a:lnTo>
                  <a:lnTo>
                    <a:pt x="12979059" y="3925780"/>
                  </a:lnTo>
                  <a:lnTo>
                    <a:pt x="12948234" y="3956603"/>
                  </a:lnTo>
                  <a:lnTo>
                    <a:pt x="12927182" y="3973250"/>
                  </a:lnTo>
                  <a:close/>
                </a:path>
                <a:path w="13072744" h="4050665">
                  <a:moveTo>
                    <a:pt x="12704420" y="4050060"/>
                  </a:moveTo>
                  <a:lnTo>
                    <a:pt x="320558" y="4050060"/>
                  </a:lnTo>
                  <a:lnTo>
                    <a:pt x="255789" y="4047550"/>
                  </a:lnTo>
                  <a:lnTo>
                    <a:pt x="198571" y="4040169"/>
                  </a:lnTo>
                  <a:lnTo>
                    <a:pt x="148170" y="4028142"/>
                  </a:lnTo>
                  <a:lnTo>
                    <a:pt x="103848" y="4011692"/>
                  </a:lnTo>
                  <a:lnTo>
                    <a:pt x="64869" y="3991044"/>
                  </a:lnTo>
                  <a:lnTo>
                    <a:pt x="30499" y="3966420"/>
                  </a:lnTo>
                  <a:lnTo>
                    <a:pt x="0" y="3938046"/>
                  </a:lnTo>
                  <a:lnTo>
                    <a:pt x="39511" y="3952998"/>
                  </a:lnTo>
                  <a:lnTo>
                    <a:pt x="80823" y="3964049"/>
                  </a:lnTo>
                  <a:lnTo>
                    <a:pt x="123335" y="3970900"/>
                  </a:lnTo>
                  <a:lnTo>
                    <a:pt x="166448" y="3973250"/>
                  </a:lnTo>
                  <a:lnTo>
                    <a:pt x="12927182" y="3973250"/>
                  </a:lnTo>
                  <a:lnTo>
                    <a:pt x="12914009" y="3983667"/>
                  </a:lnTo>
                  <a:lnTo>
                    <a:pt x="12876741" y="4006613"/>
                  </a:lnTo>
                  <a:lnTo>
                    <a:pt x="12836790" y="4025084"/>
                  </a:lnTo>
                  <a:lnTo>
                    <a:pt x="12794514" y="4038721"/>
                  </a:lnTo>
                  <a:lnTo>
                    <a:pt x="12750271" y="4047165"/>
                  </a:lnTo>
                  <a:lnTo>
                    <a:pt x="12704420" y="405006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10" y="3791803"/>
              <a:ext cx="13171805" cy="4178300"/>
            </a:xfrm>
            <a:custGeom>
              <a:avLst/>
              <a:gdLst/>
              <a:ahLst/>
              <a:cxnLst/>
              <a:rect l="l" t="t" r="r" b="b"/>
              <a:pathLst>
                <a:path w="13171805" h="4178300">
                  <a:moveTo>
                    <a:pt x="12803635" y="4178106"/>
                  </a:moveTo>
                  <a:lnTo>
                    <a:pt x="368106" y="4178106"/>
                  </a:lnTo>
                  <a:lnTo>
                    <a:pt x="322255" y="4175264"/>
                  </a:lnTo>
                  <a:lnTo>
                    <a:pt x="278011" y="4166958"/>
                  </a:lnTo>
                  <a:lnTo>
                    <a:pt x="235735" y="4153520"/>
                  </a:lnTo>
                  <a:lnTo>
                    <a:pt x="195784" y="4135283"/>
                  </a:lnTo>
                  <a:lnTo>
                    <a:pt x="158516" y="4112579"/>
                  </a:lnTo>
                  <a:lnTo>
                    <a:pt x="124291" y="4085740"/>
                  </a:lnTo>
                  <a:lnTo>
                    <a:pt x="93466" y="4055099"/>
                  </a:lnTo>
                  <a:lnTo>
                    <a:pt x="66400" y="4020987"/>
                  </a:lnTo>
                  <a:lnTo>
                    <a:pt x="43452" y="3983737"/>
                  </a:lnTo>
                  <a:lnTo>
                    <a:pt x="24979" y="3943681"/>
                  </a:lnTo>
                  <a:lnTo>
                    <a:pt x="11340" y="3901151"/>
                  </a:lnTo>
                  <a:lnTo>
                    <a:pt x="2894" y="3856480"/>
                  </a:lnTo>
                  <a:lnTo>
                    <a:pt x="0" y="3809999"/>
                  </a:lnTo>
                  <a:lnTo>
                    <a:pt x="0" y="368106"/>
                  </a:lnTo>
                  <a:lnTo>
                    <a:pt x="2894" y="322255"/>
                  </a:lnTo>
                  <a:lnTo>
                    <a:pt x="11340" y="278012"/>
                  </a:lnTo>
                  <a:lnTo>
                    <a:pt x="24979" y="235736"/>
                  </a:lnTo>
                  <a:lnTo>
                    <a:pt x="43452" y="195785"/>
                  </a:lnTo>
                  <a:lnTo>
                    <a:pt x="66400" y="158517"/>
                  </a:lnTo>
                  <a:lnTo>
                    <a:pt x="93466" y="124292"/>
                  </a:lnTo>
                  <a:lnTo>
                    <a:pt x="124291" y="93467"/>
                  </a:lnTo>
                  <a:lnTo>
                    <a:pt x="158516" y="66401"/>
                  </a:lnTo>
                  <a:lnTo>
                    <a:pt x="195784" y="43452"/>
                  </a:lnTo>
                  <a:lnTo>
                    <a:pt x="235735" y="24979"/>
                  </a:lnTo>
                  <a:lnTo>
                    <a:pt x="278011" y="11341"/>
                  </a:lnTo>
                  <a:lnTo>
                    <a:pt x="322255" y="2895"/>
                  </a:lnTo>
                  <a:lnTo>
                    <a:pt x="368106" y="0"/>
                  </a:lnTo>
                  <a:lnTo>
                    <a:pt x="12803635" y="0"/>
                  </a:lnTo>
                  <a:lnTo>
                    <a:pt x="12849487" y="2895"/>
                  </a:lnTo>
                  <a:lnTo>
                    <a:pt x="12893730" y="11341"/>
                  </a:lnTo>
                  <a:lnTo>
                    <a:pt x="12936006" y="24979"/>
                  </a:lnTo>
                  <a:lnTo>
                    <a:pt x="12975957" y="43452"/>
                  </a:lnTo>
                  <a:lnTo>
                    <a:pt x="13013224" y="66401"/>
                  </a:lnTo>
                  <a:lnTo>
                    <a:pt x="13047450" y="93467"/>
                  </a:lnTo>
                  <a:lnTo>
                    <a:pt x="13078275" y="124292"/>
                  </a:lnTo>
                  <a:lnTo>
                    <a:pt x="13105341" y="158517"/>
                  </a:lnTo>
                  <a:lnTo>
                    <a:pt x="13128289" y="195785"/>
                  </a:lnTo>
                  <a:lnTo>
                    <a:pt x="13146762" y="235736"/>
                  </a:lnTo>
                  <a:lnTo>
                    <a:pt x="13160401" y="278012"/>
                  </a:lnTo>
                  <a:lnTo>
                    <a:pt x="13168847" y="322255"/>
                  </a:lnTo>
                  <a:lnTo>
                    <a:pt x="13171742" y="368106"/>
                  </a:lnTo>
                  <a:lnTo>
                    <a:pt x="13171742" y="3809999"/>
                  </a:lnTo>
                  <a:lnTo>
                    <a:pt x="13168847" y="3855851"/>
                  </a:lnTo>
                  <a:lnTo>
                    <a:pt x="13160401" y="3900094"/>
                  </a:lnTo>
                  <a:lnTo>
                    <a:pt x="13146762" y="3942370"/>
                  </a:lnTo>
                  <a:lnTo>
                    <a:pt x="13128289" y="3982321"/>
                  </a:lnTo>
                  <a:lnTo>
                    <a:pt x="13105341" y="4019588"/>
                  </a:lnTo>
                  <a:lnTo>
                    <a:pt x="13078275" y="4053814"/>
                  </a:lnTo>
                  <a:lnTo>
                    <a:pt x="13047450" y="4084639"/>
                  </a:lnTo>
                  <a:lnTo>
                    <a:pt x="13013224" y="4111705"/>
                  </a:lnTo>
                  <a:lnTo>
                    <a:pt x="12975957" y="4134654"/>
                  </a:lnTo>
                  <a:lnTo>
                    <a:pt x="12936006" y="4153127"/>
                  </a:lnTo>
                  <a:lnTo>
                    <a:pt x="12893730" y="4166765"/>
                  </a:lnTo>
                  <a:lnTo>
                    <a:pt x="12849487" y="4175211"/>
                  </a:lnTo>
                  <a:lnTo>
                    <a:pt x="12803635" y="41781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759799"/>
              <a:ext cx="13332460" cy="4351020"/>
            </a:xfrm>
            <a:custGeom>
              <a:avLst/>
              <a:gdLst/>
              <a:ahLst/>
              <a:cxnLst/>
              <a:rect l="l" t="t" r="r" b="b"/>
              <a:pathLst>
                <a:path w="13332460" h="4351020">
                  <a:moveTo>
                    <a:pt x="12934888" y="4350958"/>
                  </a:moveTo>
                  <a:lnTo>
                    <a:pt x="566492" y="4350958"/>
                  </a:lnTo>
                  <a:lnTo>
                    <a:pt x="505694" y="4348695"/>
                  </a:lnTo>
                  <a:lnTo>
                    <a:pt x="449886" y="4342071"/>
                  </a:lnTo>
                  <a:lnTo>
                    <a:pt x="398876" y="4331337"/>
                  </a:lnTo>
                  <a:lnTo>
                    <a:pt x="352472" y="4316742"/>
                  </a:lnTo>
                  <a:lnTo>
                    <a:pt x="310482" y="4298537"/>
                  </a:lnTo>
                  <a:lnTo>
                    <a:pt x="272716" y="4276971"/>
                  </a:lnTo>
                  <a:lnTo>
                    <a:pt x="238980" y="4252295"/>
                  </a:lnTo>
                  <a:lnTo>
                    <a:pt x="209085" y="4224759"/>
                  </a:lnTo>
                  <a:lnTo>
                    <a:pt x="182865" y="4194644"/>
                  </a:lnTo>
                  <a:lnTo>
                    <a:pt x="160047" y="4162104"/>
                  </a:lnTo>
                  <a:lnTo>
                    <a:pt x="125600" y="4132591"/>
                  </a:lnTo>
                  <a:lnTo>
                    <a:pt x="94528" y="4099478"/>
                  </a:lnTo>
                  <a:lnTo>
                    <a:pt x="67207" y="4063067"/>
                  </a:lnTo>
                  <a:lnTo>
                    <a:pt x="44013" y="4023657"/>
                  </a:lnTo>
                  <a:lnTo>
                    <a:pt x="25320" y="3981545"/>
                  </a:lnTo>
                  <a:lnTo>
                    <a:pt x="11503" y="3937033"/>
                  </a:lnTo>
                  <a:lnTo>
                    <a:pt x="2938" y="3890420"/>
                  </a:lnTo>
                  <a:lnTo>
                    <a:pt x="0" y="3842003"/>
                  </a:lnTo>
                  <a:lnTo>
                    <a:pt x="0" y="400110"/>
                  </a:lnTo>
                  <a:lnTo>
                    <a:pt x="2693" y="353471"/>
                  </a:lnTo>
                  <a:lnTo>
                    <a:pt x="10573" y="308405"/>
                  </a:lnTo>
                  <a:lnTo>
                    <a:pt x="23338" y="265216"/>
                  </a:lnTo>
                  <a:lnTo>
                    <a:pt x="40688" y="224203"/>
                  </a:lnTo>
                  <a:lnTo>
                    <a:pt x="62321" y="185667"/>
                  </a:lnTo>
                  <a:lnTo>
                    <a:pt x="87937" y="149911"/>
                  </a:lnTo>
                  <a:lnTo>
                    <a:pt x="117234" y="117233"/>
                  </a:lnTo>
                  <a:lnTo>
                    <a:pt x="149912" y="87936"/>
                  </a:lnTo>
                  <a:lnTo>
                    <a:pt x="185669" y="62321"/>
                  </a:lnTo>
                  <a:lnTo>
                    <a:pt x="224205" y="40688"/>
                  </a:lnTo>
                  <a:lnTo>
                    <a:pt x="265219" y="23338"/>
                  </a:lnTo>
                  <a:lnTo>
                    <a:pt x="308409" y="10573"/>
                  </a:lnTo>
                  <a:lnTo>
                    <a:pt x="353476" y="2693"/>
                  </a:lnTo>
                  <a:lnTo>
                    <a:pt x="400116" y="0"/>
                  </a:lnTo>
                  <a:lnTo>
                    <a:pt x="12835646" y="0"/>
                  </a:lnTo>
                  <a:lnTo>
                    <a:pt x="12888695" y="3519"/>
                  </a:lnTo>
                  <a:lnTo>
                    <a:pt x="12939531" y="13752"/>
                  </a:lnTo>
                  <a:lnTo>
                    <a:pt x="12987741" y="30211"/>
                  </a:lnTo>
                  <a:lnTo>
                    <a:pt x="12991388" y="32003"/>
                  </a:lnTo>
                  <a:lnTo>
                    <a:pt x="400117" y="32003"/>
                  </a:lnTo>
                  <a:lnTo>
                    <a:pt x="354265" y="34898"/>
                  </a:lnTo>
                  <a:lnTo>
                    <a:pt x="310021" y="43345"/>
                  </a:lnTo>
                  <a:lnTo>
                    <a:pt x="267745" y="56983"/>
                  </a:lnTo>
                  <a:lnTo>
                    <a:pt x="227794" y="75456"/>
                  </a:lnTo>
                  <a:lnTo>
                    <a:pt x="190526" y="98405"/>
                  </a:lnTo>
                  <a:lnTo>
                    <a:pt x="156301" y="125471"/>
                  </a:lnTo>
                  <a:lnTo>
                    <a:pt x="125476" y="156296"/>
                  </a:lnTo>
                  <a:lnTo>
                    <a:pt x="98410" y="190521"/>
                  </a:lnTo>
                  <a:lnTo>
                    <a:pt x="75462" y="227789"/>
                  </a:lnTo>
                  <a:lnTo>
                    <a:pt x="56989" y="267740"/>
                  </a:lnTo>
                  <a:lnTo>
                    <a:pt x="43351" y="310016"/>
                  </a:lnTo>
                  <a:lnTo>
                    <a:pt x="34902" y="354302"/>
                  </a:lnTo>
                  <a:lnTo>
                    <a:pt x="32010" y="400110"/>
                  </a:lnTo>
                  <a:lnTo>
                    <a:pt x="32010" y="3842003"/>
                  </a:lnTo>
                  <a:lnTo>
                    <a:pt x="34865" y="3887855"/>
                  </a:lnTo>
                  <a:lnTo>
                    <a:pt x="43351" y="3933155"/>
                  </a:lnTo>
                  <a:lnTo>
                    <a:pt x="56989" y="3975685"/>
                  </a:lnTo>
                  <a:lnTo>
                    <a:pt x="75462" y="4015741"/>
                  </a:lnTo>
                  <a:lnTo>
                    <a:pt x="98410" y="4052991"/>
                  </a:lnTo>
                  <a:lnTo>
                    <a:pt x="125476" y="4087103"/>
                  </a:lnTo>
                  <a:lnTo>
                    <a:pt x="156301" y="4117744"/>
                  </a:lnTo>
                  <a:lnTo>
                    <a:pt x="190526" y="4144583"/>
                  </a:lnTo>
                  <a:lnTo>
                    <a:pt x="227794" y="4167287"/>
                  </a:lnTo>
                  <a:lnTo>
                    <a:pt x="267745" y="4185524"/>
                  </a:lnTo>
                  <a:lnTo>
                    <a:pt x="310021" y="4198961"/>
                  </a:lnTo>
                  <a:lnTo>
                    <a:pt x="352359" y="4206910"/>
                  </a:lnTo>
                  <a:lnTo>
                    <a:pt x="236869" y="4206910"/>
                  </a:lnTo>
                  <a:lnTo>
                    <a:pt x="267394" y="4235284"/>
                  </a:lnTo>
                  <a:lnTo>
                    <a:pt x="301950" y="4259908"/>
                  </a:lnTo>
                  <a:lnTo>
                    <a:pt x="341431" y="4280556"/>
                  </a:lnTo>
                  <a:lnTo>
                    <a:pt x="386730" y="4297006"/>
                  </a:lnTo>
                  <a:lnTo>
                    <a:pt x="438744" y="4309033"/>
                  </a:lnTo>
                  <a:lnTo>
                    <a:pt x="498366" y="4316414"/>
                  </a:lnTo>
                  <a:lnTo>
                    <a:pt x="566492" y="4318924"/>
                  </a:lnTo>
                  <a:lnTo>
                    <a:pt x="13090338" y="4318924"/>
                  </a:lnTo>
                  <a:lnTo>
                    <a:pt x="13069783" y="4327620"/>
                  </a:lnTo>
                  <a:lnTo>
                    <a:pt x="13026593" y="4340385"/>
                  </a:lnTo>
                  <a:lnTo>
                    <a:pt x="12981528" y="4348265"/>
                  </a:lnTo>
                  <a:lnTo>
                    <a:pt x="12934888" y="4350958"/>
                  </a:lnTo>
                  <a:close/>
                </a:path>
                <a:path w="13332460" h="4351020">
                  <a:moveTo>
                    <a:pt x="12994237" y="4210110"/>
                  </a:moveTo>
                  <a:lnTo>
                    <a:pt x="12835645" y="4210110"/>
                  </a:lnTo>
                  <a:lnTo>
                    <a:pt x="12881497" y="4207215"/>
                  </a:lnTo>
                  <a:lnTo>
                    <a:pt x="12925740" y="4198769"/>
                  </a:lnTo>
                  <a:lnTo>
                    <a:pt x="12968016" y="4185130"/>
                  </a:lnTo>
                  <a:lnTo>
                    <a:pt x="13007967" y="4166658"/>
                  </a:lnTo>
                  <a:lnTo>
                    <a:pt x="13045234" y="4143709"/>
                  </a:lnTo>
                  <a:lnTo>
                    <a:pt x="13079460" y="4116643"/>
                  </a:lnTo>
                  <a:lnTo>
                    <a:pt x="13110285" y="4085818"/>
                  </a:lnTo>
                  <a:lnTo>
                    <a:pt x="13137351" y="4051592"/>
                  </a:lnTo>
                  <a:lnTo>
                    <a:pt x="13160300" y="4014325"/>
                  </a:lnTo>
                  <a:lnTo>
                    <a:pt x="13178773" y="3974374"/>
                  </a:lnTo>
                  <a:lnTo>
                    <a:pt x="13192411" y="3932098"/>
                  </a:lnTo>
                  <a:lnTo>
                    <a:pt x="13200857" y="3887855"/>
                  </a:lnTo>
                  <a:lnTo>
                    <a:pt x="13203752" y="3842003"/>
                  </a:lnTo>
                  <a:lnTo>
                    <a:pt x="13203752" y="400110"/>
                  </a:lnTo>
                  <a:lnTo>
                    <a:pt x="13200852" y="354259"/>
                  </a:lnTo>
                  <a:lnTo>
                    <a:pt x="13192411" y="310016"/>
                  </a:lnTo>
                  <a:lnTo>
                    <a:pt x="13178773" y="267740"/>
                  </a:lnTo>
                  <a:lnTo>
                    <a:pt x="13160300" y="227789"/>
                  </a:lnTo>
                  <a:lnTo>
                    <a:pt x="13137351" y="190521"/>
                  </a:lnTo>
                  <a:lnTo>
                    <a:pt x="13110285" y="156296"/>
                  </a:lnTo>
                  <a:lnTo>
                    <a:pt x="13079460" y="125471"/>
                  </a:lnTo>
                  <a:lnTo>
                    <a:pt x="13045234" y="98405"/>
                  </a:lnTo>
                  <a:lnTo>
                    <a:pt x="13007967" y="75456"/>
                  </a:lnTo>
                  <a:lnTo>
                    <a:pt x="12968016" y="56983"/>
                  </a:lnTo>
                  <a:lnTo>
                    <a:pt x="12925740" y="43345"/>
                  </a:lnTo>
                  <a:lnTo>
                    <a:pt x="12881497" y="34898"/>
                  </a:lnTo>
                  <a:lnTo>
                    <a:pt x="12835645" y="32003"/>
                  </a:lnTo>
                  <a:lnTo>
                    <a:pt x="12991388" y="32003"/>
                  </a:lnTo>
                  <a:lnTo>
                    <a:pt x="13032912" y="52410"/>
                  </a:lnTo>
                  <a:lnTo>
                    <a:pt x="13074631" y="79861"/>
                  </a:lnTo>
                  <a:lnTo>
                    <a:pt x="13112486" y="112076"/>
                  </a:lnTo>
                  <a:lnTo>
                    <a:pt x="13146063" y="148570"/>
                  </a:lnTo>
                  <a:lnTo>
                    <a:pt x="13174949" y="188854"/>
                  </a:lnTo>
                  <a:lnTo>
                    <a:pt x="13209401" y="218359"/>
                  </a:lnTo>
                  <a:lnTo>
                    <a:pt x="13240475" y="251467"/>
                  </a:lnTo>
                  <a:lnTo>
                    <a:pt x="13253529" y="268864"/>
                  </a:lnTo>
                  <a:lnTo>
                    <a:pt x="13216554" y="268864"/>
                  </a:lnTo>
                  <a:lnTo>
                    <a:pt x="13225455" y="300635"/>
                  </a:lnTo>
                  <a:lnTo>
                    <a:pt x="13232556" y="333298"/>
                  </a:lnTo>
                  <a:lnTo>
                    <a:pt x="13237257" y="366556"/>
                  </a:lnTo>
                  <a:lnTo>
                    <a:pt x="13238957" y="400110"/>
                  </a:lnTo>
                  <a:lnTo>
                    <a:pt x="13238957" y="3842003"/>
                  </a:lnTo>
                  <a:lnTo>
                    <a:pt x="13236264" y="3888643"/>
                  </a:lnTo>
                  <a:lnTo>
                    <a:pt x="13228385" y="3933708"/>
                  </a:lnTo>
                  <a:lnTo>
                    <a:pt x="13215621" y="3976898"/>
                  </a:lnTo>
                  <a:lnTo>
                    <a:pt x="13198274" y="4017911"/>
                  </a:lnTo>
                  <a:lnTo>
                    <a:pt x="13176643" y="4056446"/>
                  </a:lnTo>
                  <a:lnTo>
                    <a:pt x="13151030" y="4092203"/>
                  </a:lnTo>
                  <a:lnTo>
                    <a:pt x="13121735" y="4124881"/>
                  </a:lnTo>
                  <a:lnTo>
                    <a:pt x="13089058" y="4154178"/>
                  </a:lnTo>
                  <a:lnTo>
                    <a:pt x="13053302" y="4179793"/>
                  </a:lnTo>
                  <a:lnTo>
                    <a:pt x="13014767" y="4201426"/>
                  </a:lnTo>
                  <a:lnTo>
                    <a:pt x="12994237" y="4210110"/>
                  </a:lnTo>
                  <a:close/>
                </a:path>
                <a:path w="13332460" h="4351020">
                  <a:moveTo>
                    <a:pt x="13090338" y="4318924"/>
                  </a:moveTo>
                  <a:lnTo>
                    <a:pt x="12934888" y="4318924"/>
                  </a:lnTo>
                  <a:lnTo>
                    <a:pt x="12980793" y="4316029"/>
                  </a:lnTo>
                  <a:lnTo>
                    <a:pt x="13025186" y="4307585"/>
                  </a:lnTo>
                  <a:lnTo>
                    <a:pt x="13067691" y="4293948"/>
                  </a:lnTo>
                  <a:lnTo>
                    <a:pt x="13107932" y="4275477"/>
                  </a:lnTo>
                  <a:lnTo>
                    <a:pt x="13145533" y="4252531"/>
                  </a:lnTo>
                  <a:lnTo>
                    <a:pt x="13180119" y="4225467"/>
                  </a:lnTo>
                  <a:lnTo>
                    <a:pt x="13211312" y="4194644"/>
                  </a:lnTo>
                  <a:lnTo>
                    <a:pt x="13238738" y="4160419"/>
                  </a:lnTo>
                  <a:lnTo>
                    <a:pt x="13262020" y="4123152"/>
                  </a:lnTo>
                  <a:lnTo>
                    <a:pt x="13280783" y="4083200"/>
                  </a:lnTo>
                  <a:lnTo>
                    <a:pt x="13294651" y="4040921"/>
                  </a:lnTo>
                  <a:lnTo>
                    <a:pt x="13303247" y="3996674"/>
                  </a:lnTo>
                  <a:lnTo>
                    <a:pt x="13306196" y="3950817"/>
                  </a:lnTo>
                  <a:lnTo>
                    <a:pt x="13306196" y="508954"/>
                  </a:lnTo>
                  <a:lnTo>
                    <a:pt x="13302099" y="454481"/>
                  </a:lnTo>
                  <a:lnTo>
                    <a:pt x="13290320" y="402778"/>
                  </a:lnTo>
                  <a:lnTo>
                    <a:pt x="13271601" y="354259"/>
                  </a:lnTo>
                  <a:lnTo>
                    <a:pt x="13246781" y="309511"/>
                  </a:lnTo>
                  <a:lnTo>
                    <a:pt x="13216554" y="268864"/>
                  </a:lnTo>
                  <a:lnTo>
                    <a:pt x="13253529" y="268864"/>
                  </a:lnTo>
                  <a:lnTo>
                    <a:pt x="13290990" y="327290"/>
                  </a:lnTo>
                  <a:lnTo>
                    <a:pt x="13309682" y="369404"/>
                  </a:lnTo>
                  <a:lnTo>
                    <a:pt x="13323497" y="413920"/>
                  </a:lnTo>
                  <a:lnTo>
                    <a:pt x="13331900" y="459660"/>
                  </a:lnTo>
                  <a:lnTo>
                    <a:pt x="13331900" y="3999783"/>
                  </a:lnTo>
                  <a:lnTo>
                    <a:pt x="13324426" y="4042533"/>
                  </a:lnTo>
                  <a:lnTo>
                    <a:pt x="13311622" y="4085818"/>
                  </a:lnTo>
                  <a:lnTo>
                    <a:pt x="13294311" y="4126744"/>
                  </a:lnTo>
                  <a:lnTo>
                    <a:pt x="13272678" y="4165282"/>
                  </a:lnTo>
                  <a:lnTo>
                    <a:pt x="13247063" y="4201042"/>
                  </a:lnTo>
                  <a:lnTo>
                    <a:pt x="13217766" y="4233721"/>
                  </a:lnTo>
                  <a:lnTo>
                    <a:pt x="13185088" y="4263019"/>
                  </a:lnTo>
                  <a:lnTo>
                    <a:pt x="13149331" y="4288636"/>
                  </a:lnTo>
                  <a:lnTo>
                    <a:pt x="13110796" y="4310269"/>
                  </a:lnTo>
                  <a:lnTo>
                    <a:pt x="13090338" y="4318924"/>
                  </a:lnTo>
                  <a:close/>
                </a:path>
                <a:path w="13332460" h="4351020">
                  <a:moveTo>
                    <a:pt x="12838846" y="4242114"/>
                  </a:moveTo>
                  <a:lnTo>
                    <a:pt x="403317" y="4242114"/>
                  </a:lnTo>
                  <a:lnTo>
                    <a:pt x="358855" y="4239764"/>
                  </a:lnTo>
                  <a:lnTo>
                    <a:pt x="316492" y="4232913"/>
                  </a:lnTo>
                  <a:lnTo>
                    <a:pt x="275930" y="4221862"/>
                  </a:lnTo>
                  <a:lnTo>
                    <a:pt x="236869" y="4206910"/>
                  </a:lnTo>
                  <a:lnTo>
                    <a:pt x="352359" y="4206910"/>
                  </a:lnTo>
                  <a:lnTo>
                    <a:pt x="354265" y="4207268"/>
                  </a:lnTo>
                  <a:lnTo>
                    <a:pt x="400117" y="4210110"/>
                  </a:lnTo>
                  <a:lnTo>
                    <a:pt x="12994237" y="4210110"/>
                  </a:lnTo>
                  <a:lnTo>
                    <a:pt x="12973752" y="4218776"/>
                  </a:lnTo>
                  <a:lnTo>
                    <a:pt x="12930560" y="4231541"/>
                  </a:lnTo>
                  <a:lnTo>
                    <a:pt x="12885491" y="4239421"/>
                  </a:lnTo>
                  <a:lnTo>
                    <a:pt x="12838846" y="4242114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indent="-635" algn="ctr">
              <a:lnSpc>
                <a:spcPct val="116799"/>
              </a:lnSpc>
              <a:spcBef>
                <a:spcPts val="95"/>
              </a:spcBef>
            </a:pPr>
            <a:r>
              <a:rPr spc="5" dirty="0"/>
              <a:t>(…) </a:t>
            </a:r>
            <a:r>
              <a:rPr dirty="0"/>
              <a:t>Quienes ejercen cargos públicos o responsabilidades políticas en  democracia, </a:t>
            </a:r>
            <a:r>
              <a:rPr b="1" dirty="0">
                <a:latin typeface="TeXGyreTermes"/>
                <a:cs typeface="TeXGyreTermes"/>
              </a:rPr>
              <a:t>ceden parte de esos derechos </a:t>
            </a:r>
            <a:r>
              <a:rPr spc="5" dirty="0"/>
              <a:t>como </a:t>
            </a:r>
            <a:r>
              <a:rPr dirty="0"/>
              <a:t>costo necesario que  facilita el control social de sus actividades, lo que se convierte en una  forma de legitimación de las mismas</a:t>
            </a:r>
            <a:r>
              <a:rPr spc="5" dirty="0"/>
              <a:t> (…)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87105" y="2127219"/>
            <a:ext cx="7035800" cy="149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755"/>
              </a:lnSpc>
              <a:spcBef>
                <a:spcPts val="100"/>
              </a:spcBef>
            </a:pPr>
            <a:r>
              <a:rPr sz="5100" spc="280" dirty="0">
                <a:solidFill>
                  <a:srgbClr val="000000"/>
                </a:solidFill>
              </a:rPr>
              <a:t>Corte</a:t>
            </a:r>
            <a:r>
              <a:rPr sz="5100" spc="-450" dirty="0">
                <a:solidFill>
                  <a:srgbClr val="000000"/>
                </a:solidFill>
              </a:rPr>
              <a:t> </a:t>
            </a:r>
            <a:r>
              <a:rPr sz="5100" spc="285" dirty="0">
                <a:solidFill>
                  <a:srgbClr val="000000"/>
                </a:solidFill>
              </a:rPr>
              <a:t>Constitucional</a:t>
            </a:r>
            <a:endParaRPr sz="5100"/>
          </a:p>
          <a:p>
            <a:pPr marL="125095" algn="ctr">
              <a:lnSpc>
                <a:spcPts val="5815"/>
              </a:lnSpc>
            </a:pPr>
            <a:r>
              <a:rPr sz="5150" spc="190" dirty="0">
                <a:solidFill>
                  <a:srgbClr val="000000"/>
                </a:solidFill>
              </a:rPr>
              <a:t>T-1037 </a:t>
            </a:r>
            <a:r>
              <a:rPr sz="5150" spc="355" dirty="0">
                <a:solidFill>
                  <a:srgbClr val="000000"/>
                </a:solidFill>
              </a:rPr>
              <a:t>de</a:t>
            </a:r>
            <a:r>
              <a:rPr sz="5150" spc="-1060" dirty="0">
                <a:solidFill>
                  <a:srgbClr val="000000"/>
                </a:solidFill>
              </a:rPr>
              <a:t> </a:t>
            </a:r>
            <a:r>
              <a:rPr sz="5150" spc="425" dirty="0">
                <a:solidFill>
                  <a:srgbClr val="000000"/>
                </a:solidFill>
              </a:rPr>
              <a:t>2008</a:t>
            </a:r>
            <a:endParaRPr sz="515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837" y="1987025"/>
            <a:ext cx="4459605" cy="334137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indent="-635" algn="ctr">
              <a:lnSpc>
                <a:spcPts val="3620"/>
              </a:lnSpc>
              <a:spcBef>
                <a:spcPts val="844"/>
              </a:spcBef>
            </a:pPr>
            <a:r>
              <a:rPr sz="3650" spc="50" dirty="0">
                <a:latin typeface="Verdana"/>
                <a:cs typeface="Verdana"/>
              </a:rPr>
              <a:t>¿Es </a:t>
            </a:r>
            <a:r>
              <a:rPr sz="3650" spc="110" dirty="0">
                <a:latin typeface="Verdana"/>
                <a:cs typeface="Verdana"/>
              </a:rPr>
              <a:t>adecuado</a:t>
            </a:r>
            <a:r>
              <a:rPr sz="3650" spc="-725" dirty="0">
                <a:latin typeface="Verdana"/>
                <a:cs typeface="Verdana"/>
              </a:rPr>
              <a:t> </a:t>
            </a:r>
            <a:r>
              <a:rPr sz="3650" spc="140" dirty="0">
                <a:latin typeface="Verdana"/>
                <a:cs typeface="Verdana"/>
              </a:rPr>
              <a:t>que  </a:t>
            </a:r>
            <a:r>
              <a:rPr sz="3650" spc="10" dirty="0">
                <a:latin typeface="Verdana"/>
                <a:cs typeface="Verdana"/>
              </a:rPr>
              <a:t>los </a:t>
            </a:r>
            <a:r>
              <a:rPr sz="3650" dirty="0">
                <a:latin typeface="Verdana"/>
                <a:cs typeface="Verdana"/>
              </a:rPr>
              <a:t>servidores  </a:t>
            </a:r>
            <a:r>
              <a:rPr sz="3650" spc="100" dirty="0">
                <a:latin typeface="Verdana"/>
                <a:cs typeface="Verdana"/>
              </a:rPr>
              <a:t>públicos </a:t>
            </a:r>
            <a:r>
              <a:rPr sz="3650" spc="90" dirty="0">
                <a:latin typeface="Verdana"/>
                <a:cs typeface="Verdana"/>
              </a:rPr>
              <a:t>pudieran  </a:t>
            </a:r>
            <a:r>
              <a:rPr sz="3650" dirty="0">
                <a:latin typeface="Verdana"/>
                <a:cs typeface="Verdana"/>
              </a:rPr>
              <a:t>ejercer </a:t>
            </a:r>
            <a:r>
              <a:rPr sz="3650" spc="40" dirty="0">
                <a:latin typeface="Verdana"/>
                <a:cs typeface="Verdana"/>
              </a:rPr>
              <a:t>su</a:t>
            </a:r>
            <a:r>
              <a:rPr sz="3650" spc="-690" dirty="0">
                <a:latin typeface="Verdana"/>
                <a:cs typeface="Verdana"/>
              </a:rPr>
              <a:t> </a:t>
            </a:r>
            <a:r>
              <a:rPr sz="3650" spc="100" dirty="0">
                <a:latin typeface="Verdana"/>
                <a:cs typeface="Verdana"/>
              </a:rPr>
              <a:t>derecho  </a:t>
            </a:r>
            <a:r>
              <a:rPr sz="3650" spc="130" dirty="0">
                <a:latin typeface="Verdana"/>
                <a:cs typeface="Verdana"/>
              </a:rPr>
              <a:t>de </a:t>
            </a:r>
            <a:r>
              <a:rPr sz="3650" spc="60" dirty="0">
                <a:latin typeface="Verdana"/>
                <a:cs typeface="Verdana"/>
              </a:rPr>
              <a:t>libertad </a:t>
            </a:r>
            <a:r>
              <a:rPr sz="3650" spc="130" dirty="0">
                <a:latin typeface="Verdana"/>
                <a:cs typeface="Verdana"/>
              </a:rPr>
              <a:t>de  </a:t>
            </a:r>
            <a:r>
              <a:rPr sz="3650" spc="50" dirty="0">
                <a:latin typeface="Verdana"/>
                <a:cs typeface="Verdana"/>
              </a:rPr>
              <a:t>expresiónde</a:t>
            </a:r>
            <a:r>
              <a:rPr sz="3650" spc="-365" dirty="0">
                <a:latin typeface="Verdana"/>
                <a:cs typeface="Verdana"/>
              </a:rPr>
              <a:t> </a:t>
            </a:r>
            <a:r>
              <a:rPr sz="3650" spc="65" dirty="0">
                <a:latin typeface="Verdana"/>
                <a:cs typeface="Verdana"/>
              </a:rPr>
              <a:t>forma </a:t>
            </a:r>
            <a:r>
              <a:rPr sz="3650" spc="35" dirty="0">
                <a:latin typeface="Verdana"/>
                <a:cs typeface="Verdana"/>
              </a:rPr>
              <a:t> </a:t>
            </a:r>
            <a:r>
              <a:rPr sz="3650" spc="55" dirty="0">
                <a:latin typeface="Verdana"/>
                <a:cs typeface="Verdana"/>
              </a:rPr>
              <a:t>libre?</a:t>
            </a:r>
            <a:endParaRPr sz="36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4099" y="1762590"/>
            <a:ext cx="4526915" cy="334137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indent="-635" algn="ctr">
              <a:lnSpc>
                <a:spcPts val="3620"/>
              </a:lnSpc>
              <a:spcBef>
                <a:spcPts val="844"/>
              </a:spcBef>
            </a:pPr>
            <a:r>
              <a:rPr sz="3650" spc="50" dirty="0">
                <a:latin typeface="Verdana"/>
                <a:cs typeface="Verdana"/>
              </a:rPr>
              <a:t>¿Es </a:t>
            </a:r>
            <a:r>
              <a:rPr sz="3650" spc="35" dirty="0">
                <a:latin typeface="Verdana"/>
                <a:cs typeface="Verdana"/>
              </a:rPr>
              <a:t>necesaria </a:t>
            </a:r>
            <a:r>
              <a:rPr sz="3650" spc="105" dirty="0">
                <a:latin typeface="Verdana"/>
                <a:cs typeface="Verdana"/>
              </a:rPr>
              <a:t>una  </a:t>
            </a:r>
            <a:r>
              <a:rPr sz="3650" spc="85" dirty="0">
                <a:latin typeface="Verdana"/>
                <a:cs typeface="Verdana"/>
              </a:rPr>
              <a:t>regulación </a:t>
            </a:r>
            <a:r>
              <a:rPr sz="3650" spc="40" dirty="0">
                <a:latin typeface="Verdana"/>
                <a:cs typeface="Verdana"/>
              </a:rPr>
              <a:t>precisa  </a:t>
            </a:r>
            <a:r>
              <a:rPr sz="3650" spc="45" dirty="0">
                <a:latin typeface="Verdana"/>
                <a:cs typeface="Verdana"/>
              </a:rPr>
              <a:t>sobre </a:t>
            </a:r>
            <a:r>
              <a:rPr sz="3650" spc="90" dirty="0">
                <a:latin typeface="Verdana"/>
                <a:cs typeface="Verdana"/>
              </a:rPr>
              <a:t>cada  </a:t>
            </a:r>
            <a:r>
              <a:rPr sz="3650" spc="130" dirty="0">
                <a:latin typeface="Verdana"/>
                <a:cs typeface="Verdana"/>
              </a:rPr>
              <a:t>conducta </a:t>
            </a:r>
            <a:r>
              <a:rPr sz="3650" spc="140" dirty="0">
                <a:latin typeface="Verdana"/>
                <a:cs typeface="Verdana"/>
              </a:rPr>
              <a:t>que  </a:t>
            </a:r>
            <a:r>
              <a:rPr sz="3650" spc="100" dirty="0">
                <a:latin typeface="Verdana"/>
                <a:cs typeface="Verdana"/>
              </a:rPr>
              <a:t>implica </a:t>
            </a:r>
            <a:r>
              <a:rPr sz="3650" spc="105" dirty="0">
                <a:latin typeface="Verdana"/>
                <a:cs typeface="Verdana"/>
              </a:rPr>
              <a:t>una  </a:t>
            </a:r>
            <a:r>
              <a:rPr sz="3650" spc="75" dirty="0">
                <a:latin typeface="Verdana"/>
                <a:cs typeface="Verdana"/>
              </a:rPr>
              <a:t>afectación</a:t>
            </a:r>
            <a:r>
              <a:rPr sz="3650" spc="-345" dirty="0">
                <a:latin typeface="Verdana"/>
                <a:cs typeface="Verdana"/>
              </a:rPr>
              <a:t> </a:t>
            </a:r>
            <a:r>
              <a:rPr sz="3650" dirty="0">
                <a:latin typeface="Verdana"/>
                <a:cs typeface="Verdana"/>
              </a:rPr>
              <a:t>al</a:t>
            </a:r>
            <a:r>
              <a:rPr sz="3650" spc="-345" dirty="0">
                <a:latin typeface="Verdana"/>
                <a:cs typeface="Verdana"/>
              </a:rPr>
              <a:t> </a:t>
            </a:r>
            <a:r>
              <a:rPr sz="3650" spc="90" dirty="0">
                <a:latin typeface="Verdana"/>
                <a:cs typeface="Verdana"/>
              </a:rPr>
              <a:t>deber </a:t>
            </a:r>
            <a:r>
              <a:rPr sz="3650" spc="55" dirty="0">
                <a:latin typeface="Verdana"/>
                <a:cs typeface="Verdana"/>
              </a:rPr>
              <a:t> </a:t>
            </a:r>
            <a:r>
              <a:rPr sz="3650" spc="85" dirty="0">
                <a:latin typeface="Verdana"/>
                <a:cs typeface="Verdana"/>
              </a:rPr>
              <a:t>funcional?</a:t>
            </a:r>
            <a:endParaRPr sz="36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8320" y="2638680"/>
            <a:ext cx="1866900" cy="1414145"/>
          </a:xfrm>
          <a:custGeom>
            <a:avLst/>
            <a:gdLst/>
            <a:ahLst/>
            <a:cxnLst/>
            <a:rect l="l" t="t" r="r" b="b"/>
            <a:pathLst>
              <a:path w="1866900" h="1414145">
                <a:moveTo>
                  <a:pt x="10327" y="1414143"/>
                </a:moveTo>
                <a:lnTo>
                  <a:pt x="7695" y="1414143"/>
                </a:lnTo>
                <a:lnTo>
                  <a:pt x="5439" y="1413214"/>
                </a:lnTo>
                <a:lnTo>
                  <a:pt x="1729" y="1409473"/>
                </a:lnTo>
                <a:lnTo>
                  <a:pt x="802" y="1407239"/>
                </a:lnTo>
                <a:lnTo>
                  <a:pt x="802" y="1326677"/>
                </a:lnTo>
                <a:lnTo>
                  <a:pt x="1729" y="1324442"/>
                </a:lnTo>
                <a:lnTo>
                  <a:pt x="5489" y="1320802"/>
                </a:lnTo>
                <a:lnTo>
                  <a:pt x="7720" y="1319923"/>
                </a:lnTo>
                <a:lnTo>
                  <a:pt x="10327" y="1319999"/>
                </a:lnTo>
                <a:lnTo>
                  <a:pt x="12883" y="1319999"/>
                </a:lnTo>
                <a:lnTo>
                  <a:pt x="19580" y="1407239"/>
                </a:lnTo>
                <a:lnTo>
                  <a:pt x="18699" y="1409398"/>
                </a:lnTo>
                <a:lnTo>
                  <a:pt x="15089" y="1413113"/>
                </a:lnTo>
                <a:lnTo>
                  <a:pt x="12908" y="1414067"/>
                </a:lnTo>
                <a:lnTo>
                  <a:pt x="10327" y="1414143"/>
                </a:lnTo>
                <a:close/>
              </a:path>
              <a:path w="1866900" h="1414145">
                <a:moveTo>
                  <a:pt x="7720" y="1262332"/>
                </a:moveTo>
                <a:lnTo>
                  <a:pt x="5489" y="1261454"/>
                </a:lnTo>
                <a:lnTo>
                  <a:pt x="1729" y="1257813"/>
                </a:lnTo>
                <a:lnTo>
                  <a:pt x="802" y="1255579"/>
                </a:lnTo>
                <a:lnTo>
                  <a:pt x="802" y="1175017"/>
                </a:lnTo>
                <a:lnTo>
                  <a:pt x="1729" y="1172758"/>
                </a:lnTo>
                <a:lnTo>
                  <a:pt x="5439" y="1169042"/>
                </a:lnTo>
                <a:lnTo>
                  <a:pt x="7695" y="1168113"/>
                </a:lnTo>
                <a:lnTo>
                  <a:pt x="10327" y="1168113"/>
                </a:lnTo>
                <a:lnTo>
                  <a:pt x="12908" y="1168188"/>
                </a:lnTo>
                <a:lnTo>
                  <a:pt x="15089" y="1169142"/>
                </a:lnTo>
                <a:lnTo>
                  <a:pt x="18699" y="1172858"/>
                </a:lnTo>
                <a:lnTo>
                  <a:pt x="19580" y="1175017"/>
                </a:lnTo>
                <a:lnTo>
                  <a:pt x="19580" y="1255579"/>
                </a:lnTo>
                <a:lnTo>
                  <a:pt x="10327" y="1262257"/>
                </a:lnTo>
                <a:lnTo>
                  <a:pt x="7720" y="1262332"/>
                </a:lnTo>
                <a:close/>
              </a:path>
              <a:path w="1866900" h="1414145">
                <a:moveTo>
                  <a:pt x="10327" y="1111627"/>
                </a:moveTo>
                <a:lnTo>
                  <a:pt x="8973" y="1111627"/>
                </a:lnTo>
                <a:lnTo>
                  <a:pt x="7670" y="1111376"/>
                </a:lnTo>
                <a:lnTo>
                  <a:pt x="651" y="1102438"/>
                </a:lnTo>
                <a:lnTo>
                  <a:pt x="802" y="1101083"/>
                </a:lnTo>
                <a:lnTo>
                  <a:pt x="802" y="1023131"/>
                </a:lnTo>
                <a:lnTo>
                  <a:pt x="1729" y="1020872"/>
                </a:lnTo>
                <a:lnTo>
                  <a:pt x="5439" y="1017156"/>
                </a:lnTo>
                <a:lnTo>
                  <a:pt x="7695" y="1016227"/>
                </a:lnTo>
                <a:lnTo>
                  <a:pt x="10327" y="1016227"/>
                </a:lnTo>
                <a:lnTo>
                  <a:pt x="19601" y="1101083"/>
                </a:lnTo>
                <a:lnTo>
                  <a:pt x="19350" y="1103468"/>
                </a:lnTo>
                <a:lnTo>
                  <a:pt x="18348" y="1105476"/>
                </a:lnTo>
                <a:lnTo>
                  <a:pt x="14813" y="1108740"/>
                </a:lnTo>
                <a:lnTo>
                  <a:pt x="12733" y="1109568"/>
                </a:lnTo>
                <a:lnTo>
                  <a:pt x="10327" y="1109618"/>
                </a:lnTo>
                <a:lnTo>
                  <a:pt x="10327" y="1111627"/>
                </a:lnTo>
                <a:close/>
              </a:path>
              <a:path w="1866900" h="1414145">
                <a:moveTo>
                  <a:pt x="8873" y="961021"/>
                </a:moveTo>
                <a:lnTo>
                  <a:pt x="501" y="952310"/>
                </a:lnTo>
                <a:lnTo>
                  <a:pt x="501" y="950879"/>
                </a:lnTo>
                <a:lnTo>
                  <a:pt x="802" y="949448"/>
                </a:lnTo>
                <a:lnTo>
                  <a:pt x="802" y="874133"/>
                </a:lnTo>
                <a:lnTo>
                  <a:pt x="1178" y="871823"/>
                </a:lnTo>
                <a:lnTo>
                  <a:pt x="2255" y="869915"/>
                </a:lnTo>
                <a:lnTo>
                  <a:pt x="5815" y="866902"/>
                </a:lnTo>
                <a:lnTo>
                  <a:pt x="7870" y="866124"/>
                </a:lnTo>
                <a:lnTo>
                  <a:pt x="12532" y="866124"/>
                </a:lnTo>
                <a:lnTo>
                  <a:pt x="14588" y="866902"/>
                </a:lnTo>
                <a:lnTo>
                  <a:pt x="18147" y="869915"/>
                </a:lnTo>
                <a:lnTo>
                  <a:pt x="19225" y="871823"/>
                </a:lnTo>
                <a:lnTo>
                  <a:pt x="19601" y="874133"/>
                </a:lnTo>
                <a:lnTo>
                  <a:pt x="19488" y="952310"/>
                </a:lnTo>
                <a:lnTo>
                  <a:pt x="18699" y="954243"/>
                </a:lnTo>
                <a:lnTo>
                  <a:pt x="15089" y="957959"/>
                </a:lnTo>
                <a:lnTo>
                  <a:pt x="12908" y="958913"/>
                </a:lnTo>
                <a:lnTo>
                  <a:pt x="10327" y="958988"/>
                </a:lnTo>
                <a:lnTo>
                  <a:pt x="10327" y="960996"/>
                </a:lnTo>
                <a:lnTo>
                  <a:pt x="8873" y="961021"/>
                </a:lnTo>
                <a:close/>
              </a:path>
              <a:path w="1866900" h="1414145">
                <a:moveTo>
                  <a:pt x="8848" y="809186"/>
                </a:moveTo>
                <a:lnTo>
                  <a:pt x="426" y="800424"/>
                </a:lnTo>
                <a:lnTo>
                  <a:pt x="451" y="798993"/>
                </a:lnTo>
                <a:lnTo>
                  <a:pt x="802" y="797562"/>
                </a:lnTo>
                <a:lnTo>
                  <a:pt x="802" y="719611"/>
                </a:lnTo>
                <a:lnTo>
                  <a:pt x="1729" y="717352"/>
                </a:lnTo>
                <a:lnTo>
                  <a:pt x="5439" y="713636"/>
                </a:lnTo>
                <a:lnTo>
                  <a:pt x="7695" y="712707"/>
                </a:lnTo>
                <a:lnTo>
                  <a:pt x="10327" y="712707"/>
                </a:lnTo>
                <a:lnTo>
                  <a:pt x="12908" y="712783"/>
                </a:lnTo>
                <a:lnTo>
                  <a:pt x="15089" y="713736"/>
                </a:lnTo>
                <a:lnTo>
                  <a:pt x="18699" y="717452"/>
                </a:lnTo>
                <a:lnTo>
                  <a:pt x="19580" y="719611"/>
                </a:lnTo>
                <a:lnTo>
                  <a:pt x="19476" y="800424"/>
                </a:lnTo>
                <a:lnTo>
                  <a:pt x="18699" y="802307"/>
                </a:lnTo>
                <a:lnTo>
                  <a:pt x="16894" y="804140"/>
                </a:lnTo>
                <a:lnTo>
                  <a:pt x="15064" y="805947"/>
                </a:lnTo>
                <a:lnTo>
                  <a:pt x="12883" y="806851"/>
                </a:lnTo>
                <a:lnTo>
                  <a:pt x="10327" y="806851"/>
                </a:lnTo>
                <a:lnTo>
                  <a:pt x="10327" y="809111"/>
                </a:lnTo>
                <a:lnTo>
                  <a:pt x="8848" y="809186"/>
                </a:lnTo>
                <a:close/>
              </a:path>
              <a:path w="1866900" h="1414145">
                <a:moveTo>
                  <a:pt x="8697" y="658606"/>
                </a:moveTo>
                <a:lnTo>
                  <a:pt x="0" y="648539"/>
                </a:lnTo>
                <a:lnTo>
                  <a:pt x="200" y="646957"/>
                </a:lnTo>
                <a:lnTo>
                  <a:pt x="802" y="645426"/>
                </a:lnTo>
                <a:lnTo>
                  <a:pt x="2023" y="626207"/>
                </a:lnTo>
                <a:lnTo>
                  <a:pt x="3769" y="607037"/>
                </a:lnTo>
                <a:lnTo>
                  <a:pt x="6036" y="587919"/>
                </a:lnTo>
                <a:lnTo>
                  <a:pt x="8823" y="568855"/>
                </a:lnTo>
                <a:lnTo>
                  <a:pt x="9123" y="566219"/>
                </a:lnTo>
                <a:lnTo>
                  <a:pt x="10352" y="564135"/>
                </a:lnTo>
                <a:lnTo>
                  <a:pt x="12507" y="562604"/>
                </a:lnTo>
                <a:lnTo>
                  <a:pt x="14638" y="561047"/>
                </a:lnTo>
                <a:lnTo>
                  <a:pt x="17019" y="560545"/>
                </a:lnTo>
                <a:lnTo>
                  <a:pt x="19601" y="561073"/>
                </a:lnTo>
                <a:lnTo>
                  <a:pt x="22183" y="561449"/>
                </a:lnTo>
                <a:lnTo>
                  <a:pt x="24238" y="562704"/>
                </a:lnTo>
                <a:lnTo>
                  <a:pt x="27296" y="566947"/>
                </a:lnTo>
                <a:lnTo>
                  <a:pt x="27823" y="569282"/>
                </a:lnTo>
                <a:lnTo>
                  <a:pt x="27371" y="571868"/>
                </a:lnTo>
                <a:lnTo>
                  <a:pt x="24627" y="590612"/>
                </a:lnTo>
                <a:lnTo>
                  <a:pt x="22415" y="609412"/>
                </a:lnTo>
                <a:lnTo>
                  <a:pt x="20738" y="628269"/>
                </a:lnTo>
                <a:lnTo>
                  <a:pt x="19601" y="647183"/>
                </a:lnTo>
                <a:lnTo>
                  <a:pt x="19300" y="649367"/>
                </a:lnTo>
                <a:lnTo>
                  <a:pt x="18373" y="651200"/>
                </a:lnTo>
                <a:lnTo>
                  <a:pt x="15164" y="654212"/>
                </a:lnTo>
                <a:lnTo>
                  <a:pt x="13259" y="655066"/>
                </a:lnTo>
                <a:lnTo>
                  <a:pt x="11079" y="655217"/>
                </a:lnTo>
                <a:lnTo>
                  <a:pt x="10327" y="658480"/>
                </a:lnTo>
                <a:lnTo>
                  <a:pt x="8697" y="658606"/>
                </a:lnTo>
                <a:close/>
              </a:path>
              <a:path w="1866900" h="1414145">
                <a:moveTo>
                  <a:pt x="35392" y="507850"/>
                </a:moveTo>
                <a:lnTo>
                  <a:pt x="32886" y="507850"/>
                </a:lnTo>
                <a:lnTo>
                  <a:pt x="31332" y="507624"/>
                </a:lnTo>
                <a:lnTo>
                  <a:pt x="24639" y="499766"/>
                </a:lnTo>
                <a:lnTo>
                  <a:pt x="24714" y="496628"/>
                </a:lnTo>
                <a:lnTo>
                  <a:pt x="25115" y="495172"/>
                </a:lnTo>
                <a:lnTo>
                  <a:pt x="25867" y="493791"/>
                </a:lnTo>
                <a:lnTo>
                  <a:pt x="31352" y="475319"/>
                </a:lnTo>
                <a:lnTo>
                  <a:pt x="43883" y="438922"/>
                </a:lnTo>
                <a:lnTo>
                  <a:pt x="58428" y="414911"/>
                </a:lnTo>
                <a:lnTo>
                  <a:pt x="60834" y="414936"/>
                </a:lnTo>
                <a:lnTo>
                  <a:pt x="63215" y="415965"/>
                </a:lnTo>
                <a:lnTo>
                  <a:pt x="65622" y="416894"/>
                </a:lnTo>
                <a:lnTo>
                  <a:pt x="67312" y="418576"/>
                </a:lnTo>
                <a:lnTo>
                  <a:pt x="69281" y="423296"/>
                </a:lnTo>
                <a:lnTo>
                  <a:pt x="69256" y="425656"/>
                </a:lnTo>
                <a:lnTo>
                  <a:pt x="68229" y="428016"/>
                </a:lnTo>
                <a:lnTo>
                  <a:pt x="61263" y="445461"/>
                </a:lnTo>
                <a:lnTo>
                  <a:pt x="54765" y="463075"/>
                </a:lnTo>
                <a:lnTo>
                  <a:pt x="48732" y="480859"/>
                </a:lnTo>
                <a:lnTo>
                  <a:pt x="43163" y="498812"/>
                </a:lnTo>
                <a:lnTo>
                  <a:pt x="42687" y="500695"/>
                </a:lnTo>
                <a:lnTo>
                  <a:pt x="41709" y="502251"/>
                </a:lnTo>
                <a:lnTo>
                  <a:pt x="38751" y="504737"/>
                </a:lnTo>
                <a:lnTo>
                  <a:pt x="37072" y="505440"/>
                </a:lnTo>
                <a:lnTo>
                  <a:pt x="35142" y="505590"/>
                </a:lnTo>
                <a:lnTo>
                  <a:pt x="35392" y="507850"/>
                </a:lnTo>
                <a:close/>
              </a:path>
              <a:path w="1866900" h="1414145">
                <a:moveTo>
                  <a:pt x="91114" y="368140"/>
                </a:moveTo>
                <a:lnTo>
                  <a:pt x="89710" y="368140"/>
                </a:lnTo>
                <a:lnTo>
                  <a:pt x="88281" y="367764"/>
                </a:lnTo>
                <a:lnTo>
                  <a:pt x="85950" y="366533"/>
                </a:lnTo>
                <a:lnTo>
                  <a:pt x="84421" y="364676"/>
                </a:lnTo>
                <a:lnTo>
                  <a:pt x="82942" y="359655"/>
                </a:lnTo>
                <a:lnTo>
                  <a:pt x="83218" y="357245"/>
                </a:lnTo>
                <a:lnTo>
                  <a:pt x="84521" y="354960"/>
                </a:lnTo>
                <a:lnTo>
                  <a:pt x="94156" y="337360"/>
                </a:lnTo>
                <a:lnTo>
                  <a:pt x="114959" y="303091"/>
                </a:lnTo>
                <a:lnTo>
                  <a:pt x="134728" y="282155"/>
                </a:lnTo>
                <a:lnTo>
                  <a:pt x="137059" y="282683"/>
                </a:lnTo>
                <a:lnTo>
                  <a:pt x="141270" y="285645"/>
                </a:lnTo>
                <a:lnTo>
                  <a:pt x="142549" y="287678"/>
                </a:lnTo>
                <a:lnTo>
                  <a:pt x="143000" y="290214"/>
                </a:lnTo>
                <a:lnTo>
                  <a:pt x="143426" y="292775"/>
                </a:lnTo>
                <a:lnTo>
                  <a:pt x="142899" y="295110"/>
                </a:lnTo>
                <a:lnTo>
                  <a:pt x="130681" y="312682"/>
                </a:lnTo>
                <a:lnTo>
                  <a:pt x="120378" y="328421"/>
                </a:lnTo>
                <a:lnTo>
                  <a:pt x="110507" y="344437"/>
                </a:lnTo>
                <a:lnTo>
                  <a:pt x="101065" y="360734"/>
                </a:lnTo>
                <a:lnTo>
                  <a:pt x="99185" y="364274"/>
                </a:lnTo>
                <a:lnTo>
                  <a:pt x="96923" y="365504"/>
                </a:lnTo>
                <a:lnTo>
                  <a:pt x="92292" y="365504"/>
                </a:lnTo>
                <a:lnTo>
                  <a:pt x="92542" y="367764"/>
                </a:lnTo>
                <a:lnTo>
                  <a:pt x="91114" y="368140"/>
                </a:lnTo>
                <a:close/>
              </a:path>
              <a:path w="1866900" h="1414145">
                <a:moveTo>
                  <a:pt x="96277" y="365856"/>
                </a:moveTo>
                <a:lnTo>
                  <a:pt x="92292" y="365504"/>
                </a:lnTo>
                <a:lnTo>
                  <a:pt x="96923" y="365504"/>
                </a:lnTo>
                <a:lnTo>
                  <a:pt x="96277" y="365856"/>
                </a:lnTo>
                <a:close/>
              </a:path>
              <a:path w="1866900" h="1414145">
                <a:moveTo>
                  <a:pt x="177390" y="244021"/>
                </a:moveTo>
                <a:lnTo>
                  <a:pt x="175310" y="243268"/>
                </a:lnTo>
                <a:lnTo>
                  <a:pt x="173456" y="241686"/>
                </a:lnTo>
                <a:lnTo>
                  <a:pt x="171700" y="239878"/>
                </a:lnTo>
                <a:lnTo>
                  <a:pt x="170798" y="237669"/>
                </a:lnTo>
                <a:lnTo>
                  <a:pt x="170798" y="232498"/>
                </a:lnTo>
                <a:lnTo>
                  <a:pt x="171700" y="230288"/>
                </a:lnTo>
                <a:lnTo>
                  <a:pt x="173505" y="228430"/>
                </a:lnTo>
                <a:lnTo>
                  <a:pt x="186129" y="213687"/>
                </a:lnTo>
                <a:lnTo>
                  <a:pt x="199150" y="199318"/>
                </a:lnTo>
                <a:lnTo>
                  <a:pt x="212571" y="185321"/>
                </a:lnTo>
                <a:lnTo>
                  <a:pt x="226394" y="171693"/>
                </a:lnTo>
                <a:lnTo>
                  <a:pt x="227271" y="170614"/>
                </a:lnTo>
                <a:lnTo>
                  <a:pt x="228349" y="169760"/>
                </a:lnTo>
                <a:lnTo>
                  <a:pt x="230855" y="168555"/>
                </a:lnTo>
                <a:lnTo>
                  <a:pt x="232159" y="168229"/>
                </a:lnTo>
                <a:lnTo>
                  <a:pt x="233562" y="168203"/>
                </a:lnTo>
                <a:lnTo>
                  <a:pt x="234941" y="168153"/>
                </a:lnTo>
                <a:lnTo>
                  <a:pt x="243388" y="177643"/>
                </a:lnTo>
                <a:lnTo>
                  <a:pt x="243012" y="180404"/>
                </a:lnTo>
                <a:lnTo>
                  <a:pt x="242561" y="181685"/>
                </a:lnTo>
                <a:lnTo>
                  <a:pt x="241057" y="184020"/>
                </a:lnTo>
                <a:lnTo>
                  <a:pt x="240105" y="184999"/>
                </a:lnTo>
                <a:lnTo>
                  <a:pt x="238926" y="185752"/>
                </a:lnTo>
                <a:lnTo>
                  <a:pt x="225203" y="198428"/>
                </a:lnTo>
                <a:lnTo>
                  <a:pt x="211855" y="211485"/>
                </a:lnTo>
                <a:lnTo>
                  <a:pt x="198884" y="224918"/>
                </a:lnTo>
                <a:lnTo>
                  <a:pt x="186288" y="238724"/>
                </a:lnTo>
                <a:lnTo>
                  <a:pt x="184459" y="240682"/>
                </a:lnTo>
                <a:lnTo>
                  <a:pt x="182203" y="241686"/>
                </a:lnTo>
                <a:lnTo>
                  <a:pt x="179521" y="241736"/>
                </a:lnTo>
                <a:lnTo>
                  <a:pt x="179771" y="243996"/>
                </a:lnTo>
                <a:lnTo>
                  <a:pt x="177390" y="244021"/>
                </a:lnTo>
                <a:close/>
              </a:path>
              <a:path w="1866900" h="1414145">
                <a:moveTo>
                  <a:pt x="290211" y="143676"/>
                </a:moveTo>
                <a:lnTo>
                  <a:pt x="288306" y="143149"/>
                </a:lnTo>
                <a:lnTo>
                  <a:pt x="284847" y="140764"/>
                </a:lnTo>
                <a:lnTo>
                  <a:pt x="283669" y="139157"/>
                </a:lnTo>
                <a:lnTo>
                  <a:pt x="282365" y="135165"/>
                </a:lnTo>
                <a:lnTo>
                  <a:pt x="282416" y="133157"/>
                </a:lnTo>
                <a:lnTo>
                  <a:pt x="283819" y="129215"/>
                </a:lnTo>
                <a:lnTo>
                  <a:pt x="285048" y="127659"/>
                </a:lnTo>
                <a:lnTo>
                  <a:pt x="286802" y="126504"/>
                </a:lnTo>
                <a:lnTo>
                  <a:pt x="302550" y="114806"/>
                </a:lnTo>
                <a:lnTo>
                  <a:pt x="335015" y="92842"/>
                </a:lnTo>
                <a:lnTo>
                  <a:pt x="356335" y="80938"/>
                </a:lnTo>
                <a:lnTo>
                  <a:pt x="361348" y="82319"/>
                </a:lnTo>
                <a:lnTo>
                  <a:pt x="363253" y="83800"/>
                </a:lnTo>
                <a:lnTo>
                  <a:pt x="364506" y="86085"/>
                </a:lnTo>
                <a:lnTo>
                  <a:pt x="365809" y="88369"/>
                </a:lnTo>
                <a:lnTo>
                  <a:pt x="366085" y="90779"/>
                </a:lnTo>
                <a:lnTo>
                  <a:pt x="364606" y="95800"/>
                </a:lnTo>
                <a:lnTo>
                  <a:pt x="363077" y="97658"/>
                </a:lnTo>
                <a:lnTo>
                  <a:pt x="360746" y="98888"/>
                </a:lnTo>
                <a:lnTo>
                  <a:pt x="344574" y="108260"/>
                </a:lnTo>
                <a:lnTo>
                  <a:pt x="328656" y="118037"/>
                </a:lnTo>
                <a:lnTo>
                  <a:pt x="312991" y="128219"/>
                </a:lnTo>
                <a:lnTo>
                  <a:pt x="297580" y="138805"/>
                </a:lnTo>
                <a:lnTo>
                  <a:pt x="295951" y="140086"/>
                </a:lnTo>
                <a:lnTo>
                  <a:pt x="294440" y="140563"/>
                </a:lnTo>
                <a:lnTo>
                  <a:pt x="292066" y="140563"/>
                </a:lnTo>
                <a:lnTo>
                  <a:pt x="292317" y="143575"/>
                </a:lnTo>
                <a:lnTo>
                  <a:pt x="290211" y="143676"/>
                </a:lnTo>
                <a:close/>
              </a:path>
              <a:path w="1866900" h="1414145">
                <a:moveTo>
                  <a:pt x="294121" y="140663"/>
                </a:moveTo>
                <a:lnTo>
                  <a:pt x="292066" y="140563"/>
                </a:lnTo>
                <a:lnTo>
                  <a:pt x="294440" y="140563"/>
                </a:lnTo>
                <a:lnTo>
                  <a:pt x="294121" y="140663"/>
                </a:lnTo>
                <a:close/>
              </a:path>
              <a:path w="1866900" h="1414145">
                <a:moveTo>
                  <a:pt x="420227" y="70068"/>
                </a:moveTo>
                <a:lnTo>
                  <a:pt x="417395" y="68135"/>
                </a:lnTo>
                <a:lnTo>
                  <a:pt x="415891" y="64243"/>
                </a:lnTo>
                <a:lnTo>
                  <a:pt x="414863" y="61858"/>
                </a:lnTo>
                <a:lnTo>
                  <a:pt x="456776" y="38382"/>
                </a:lnTo>
                <a:lnTo>
                  <a:pt x="493344" y="26837"/>
                </a:lnTo>
                <a:lnTo>
                  <a:pt x="494597" y="26234"/>
                </a:lnTo>
                <a:lnTo>
                  <a:pt x="495926" y="25933"/>
                </a:lnTo>
                <a:lnTo>
                  <a:pt x="498733" y="25883"/>
                </a:lnTo>
                <a:lnTo>
                  <a:pt x="500062" y="26159"/>
                </a:lnTo>
                <a:lnTo>
                  <a:pt x="507080" y="35473"/>
                </a:lnTo>
                <a:lnTo>
                  <a:pt x="506654" y="38260"/>
                </a:lnTo>
                <a:lnTo>
                  <a:pt x="498608" y="44912"/>
                </a:lnTo>
                <a:lnTo>
                  <a:pt x="480725" y="50406"/>
                </a:lnTo>
                <a:lnTo>
                  <a:pt x="463024" y="56420"/>
                </a:lnTo>
                <a:lnTo>
                  <a:pt x="445506" y="62956"/>
                </a:lnTo>
                <a:lnTo>
                  <a:pt x="428173" y="70018"/>
                </a:lnTo>
                <a:lnTo>
                  <a:pt x="424413" y="70018"/>
                </a:lnTo>
                <a:lnTo>
                  <a:pt x="420227" y="70068"/>
                </a:lnTo>
                <a:close/>
              </a:path>
              <a:path w="1866900" h="1414145">
                <a:moveTo>
                  <a:pt x="569795" y="28343"/>
                </a:moveTo>
                <a:lnTo>
                  <a:pt x="560144" y="17975"/>
                </a:lnTo>
                <a:lnTo>
                  <a:pt x="560696" y="15615"/>
                </a:lnTo>
                <a:lnTo>
                  <a:pt x="605777" y="4355"/>
                </a:lnTo>
                <a:lnTo>
                  <a:pt x="643488" y="1230"/>
                </a:lnTo>
                <a:lnTo>
                  <a:pt x="644867" y="1004"/>
                </a:lnTo>
                <a:lnTo>
                  <a:pt x="654542" y="9238"/>
                </a:lnTo>
                <a:lnTo>
                  <a:pt x="654542" y="12050"/>
                </a:lnTo>
                <a:lnTo>
                  <a:pt x="646762" y="20058"/>
                </a:lnTo>
                <a:lnTo>
                  <a:pt x="643488" y="20058"/>
                </a:lnTo>
                <a:lnTo>
                  <a:pt x="624604" y="21268"/>
                </a:lnTo>
                <a:lnTo>
                  <a:pt x="605777" y="23011"/>
                </a:lnTo>
                <a:lnTo>
                  <a:pt x="587006" y="25287"/>
                </a:lnTo>
                <a:lnTo>
                  <a:pt x="568291" y="28092"/>
                </a:lnTo>
                <a:lnTo>
                  <a:pt x="569795" y="28343"/>
                </a:lnTo>
                <a:close/>
              </a:path>
              <a:path w="1866900" h="1414145">
                <a:moveTo>
                  <a:pt x="644867" y="20284"/>
                </a:moveTo>
                <a:lnTo>
                  <a:pt x="643488" y="20058"/>
                </a:lnTo>
                <a:lnTo>
                  <a:pt x="646762" y="20058"/>
                </a:lnTo>
                <a:lnTo>
                  <a:pt x="646220" y="20209"/>
                </a:lnTo>
                <a:lnTo>
                  <a:pt x="644867" y="20284"/>
                </a:lnTo>
                <a:close/>
              </a:path>
              <a:path w="1866900" h="1414145">
                <a:moveTo>
                  <a:pt x="1857048" y="19280"/>
                </a:moveTo>
                <a:lnTo>
                  <a:pt x="1855669" y="19054"/>
                </a:lnTo>
                <a:lnTo>
                  <a:pt x="1780472" y="19054"/>
                </a:lnTo>
                <a:lnTo>
                  <a:pt x="1778166" y="18678"/>
                </a:lnTo>
                <a:lnTo>
                  <a:pt x="1776261" y="17598"/>
                </a:lnTo>
                <a:lnTo>
                  <a:pt x="1773253" y="14033"/>
                </a:lnTo>
                <a:lnTo>
                  <a:pt x="1772476" y="11975"/>
                </a:lnTo>
                <a:lnTo>
                  <a:pt x="1772476" y="7305"/>
                </a:lnTo>
                <a:lnTo>
                  <a:pt x="1773253" y="5246"/>
                </a:lnTo>
                <a:lnTo>
                  <a:pt x="1776261" y="1682"/>
                </a:lnTo>
                <a:lnTo>
                  <a:pt x="1778166" y="602"/>
                </a:lnTo>
                <a:lnTo>
                  <a:pt x="1780472" y="225"/>
                </a:lnTo>
                <a:lnTo>
                  <a:pt x="1855669" y="225"/>
                </a:lnTo>
                <a:lnTo>
                  <a:pt x="1857048" y="0"/>
                </a:lnTo>
                <a:lnTo>
                  <a:pt x="1866723" y="8234"/>
                </a:lnTo>
                <a:lnTo>
                  <a:pt x="1866723" y="11046"/>
                </a:lnTo>
                <a:lnTo>
                  <a:pt x="1858401" y="19205"/>
                </a:lnTo>
                <a:lnTo>
                  <a:pt x="1857048" y="19280"/>
                </a:lnTo>
                <a:close/>
              </a:path>
              <a:path w="1866900" h="1414145">
                <a:moveTo>
                  <a:pt x="1705274" y="19054"/>
                </a:moveTo>
                <a:lnTo>
                  <a:pt x="1630077" y="19054"/>
                </a:lnTo>
                <a:lnTo>
                  <a:pt x="1627771" y="18678"/>
                </a:lnTo>
                <a:lnTo>
                  <a:pt x="1625866" y="17598"/>
                </a:lnTo>
                <a:lnTo>
                  <a:pt x="1622858" y="14033"/>
                </a:lnTo>
                <a:lnTo>
                  <a:pt x="1622081" y="11975"/>
                </a:lnTo>
                <a:lnTo>
                  <a:pt x="1622081" y="7305"/>
                </a:lnTo>
                <a:lnTo>
                  <a:pt x="1622858" y="5246"/>
                </a:lnTo>
                <a:lnTo>
                  <a:pt x="1625866" y="1682"/>
                </a:lnTo>
                <a:lnTo>
                  <a:pt x="1627771" y="602"/>
                </a:lnTo>
                <a:lnTo>
                  <a:pt x="1630077" y="225"/>
                </a:lnTo>
                <a:lnTo>
                  <a:pt x="1705274" y="225"/>
                </a:lnTo>
                <a:lnTo>
                  <a:pt x="1707580" y="602"/>
                </a:lnTo>
                <a:lnTo>
                  <a:pt x="1709485" y="1682"/>
                </a:lnTo>
                <a:lnTo>
                  <a:pt x="1712493" y="5246"/>
                </a:lnTo>
                <a:lnTo>
                  <a:pt x="1713270" y="7305"/>
                </a:lnTo>
                <a:lnTo>
                  <a:pt x="1713270" y="11975"/>
                </a:lnTo>
                <a:lnTo>
                  <a:pt x="1712493" y="14033"/>
                </a:lnTo>
                <a:lnTo>
                  <a:pt x="1709485" y="17598"/>
                </a:lnTo>
                <a:lnTo>
                  <a:pt x="1707580" y="18678"/>
                </a:lnTo>
                <a:lnTo>
                  <a:pt x="1705274" y="19054"/>
                </a:lnTo>
                <a:close/>
              </a:path>
              <a:path w="1866900" h="1414145">
                <a:moveTo>
                  <a:pt x="1478304" y="19280"/>
                </a:moveTo>
                <a:lnTo>
                  <a:pt x="1468628" y="11046"/>
                </a:lnTo>
                <a:lnTo>
                  <a:pt x="1468628" y="8234"/>
                </a:lnTo>
                <a:lnTo>
                  <a:pt x="1478304" y="0"/>
                </a:lnTo>
                <a:lnTo>
                  <a:pt x="1479682" y="225"/>
                </a:lnTo>
                <a:lnTo>
                  <a:pt x="1558153" y="225"/>
                </a:lnTo>
                <a:lnTo>
                  <a:pt x="1565934" y="8234"/>
                </a:lnTo>
                <a:lnTo>
                  <a:pt x="1565934" y="11046"/>
                </a:lnTo>
                <a:lnTo>
                  <a:pt x="1558153" y="19054"/>
                </a:lnTo>
                <a:lnTo>
                  <a:pt x="1479682" y="19054"/>
                </a:lnTo>
                <a:lnTo>
                  <a:pt x="1478304" y="19280"/>
                </a:lnTo>
                <a:close/>
              </a:path>
              <a:path w="1866900" h="1414145">
                <a:moveTo>
                  <a:pt x="1558153" y="225"/>
                </a:moveTo>
                <a:lnTo>
                  <a:pt x="1554880" y="225"/>
                </a:lnTo>
                <a:lnTo>
                  <a:pt x="1556258" y="0"/>
                </a:lnTo>
                <a:lnTo>
                  <a:pt x="1557612" y="75"/>
                </a:lnTo>
                <a:lnTo>
                  <a:pt x="1558153" y="225"/>
                </a:lnTo>
                <a:close/>
              </a:path>
              <a:path w="1866900" h="1414145">
                <a:moveTo>
                  <a:pt x="1556258" y="19280"/>
                </a:moveTo>
                <a:lnTo>
                  <a:pt x="1554880" y="19054"/>
                </a:lnTo>
                <a:lnTo>
                  <a:pt x="1558153" y="19054"/>
                </a:lnTo>
                <a:lnTo>
                  <a:pt x="1557612" y="19205"/>
                </a:lnTo>
                <a:lnTo>
                  <a:pt x="1556258" y="19280"/>
                </a:lnTo>
                <a:close/>
              </a:path>
              <a:path w="1866900" h="1414145">
                <a:moveTo>
                  <a:pt x="1406240" y="19054"/>
                </a:moveTo>
                <a:lnTo>
                  <a:pt x="1331042" y="19054"/>
                </a:lnTo>
                <a:lnTo>
                  <a:pt x="1328736" y="18678"/>
                </a:lnTo>
                <a:lnTo>
                  <a:pt x="1326831" y="17598"/>
                </a:lnTo>
                <a:lnTo>
                  <a:pt x="1323823" y="14033"/>
                </a:lnTo>
                <a:lnTo>
                  <a:pt x="1323046" y="11975"/>
                </a:lnTo>
                <a:lnTo>
                  <a:pt x="1323046" y="7305"/>
                </a:lnTo>
                <a:lnTo>
                  <a:pt x="1323823" y="5246"/>
                </a:lnTo>
                <a:lnTo>
                  <a:pt x="1326831" y="1682"/>
                </a:lnTo>
                <a:lnTo>
                  <a:pt x="1328736" y="602"/>
                </a:lnTo>
                <a:lnTo>
                  <a:pt x="1331042" y="225"/>
                </a:lnTo>
                <a:lnTo>
                  <a:pt x="1406240" y="225"/>
                </a:lnTo>
                <a:lnTo>
                  <a:pt x="1408546" y="602"/>
                </a:lnTo>
                <a:lnTo>
                  <a:pt x="1410451" y="1682"/>
                </a:lnTo>
                <a:lnTo>
                  <a:pt x="1413459" y="5246"/>
                </a:lnTo>
                <a:lnTo>
                  <a:pt x="1414236" y="7305"/>
                </a:lnTo>
                <a:lnTo>
                  <a:pt x="1414236" y="11975"/>
                </a:lnTo>
                <a:lnTo>
                  <a:pt x="1413459" y="14033"/>
                </a:lnTo>
                <a:lnTo>
                  <a:pt x="1410451" y="17598"/>
                </a:lnTo>
                <a:lnTo>
                  <a:pt x="1408546" y="18678"/>
                </a:lnTo>
                <a:lnTo>
                  <a:pt x="1406240" y="19054"/>
                </a:lnTo>
                <a:close/>
              </a:path>
              <a:path w="1866900" h="1414145">
                <a:moveTo>
                  <a:pt x="1179269" y="19280"/>
                </a:moveTo>
                <a:lnTo>
                  <a:pt x="1169594" y="11046"/>
                </a:lnTo>
                <a:lnTo>
                  <a:pt x="1169594" y="8234"/>
                </a:lnTo>
                <a:lnTo>
                  <a:pt x="1179269" y="0"/>
                </a:lnTo>
                <a:lnTo>
                  <a:pt x="1180648" y="225"/>
                </a:lnTo>
                <a:lnTo>
                  <a:pt x="1255845" y="225"/>
                </a:lnTo>
                <a:lnTo>
                  <a:pt x="1258151" y="602"/>
                </a:lnTo>
                <a:lnTo>
                  <a:pt x="1260056" y="1682"/>
                </a:lnTo>
                <a:lnTo>
                  <a:pt x="1263064" y="5246"/>
                </a:lnTo>
                <a:lnTo>
                  <a:pt x="1263841" y="7305"/>
                </a:lnTo>
                <a:lnTo>
                  <a:pt x="1263841" y="11975"/>
                </a:lnTo>
                <a:lnTo>
                  <a:pt x="1263064" y="14033"/>
                </a:lnTo>
                <a:lnTo>
                  <a:pt x="1260056" y="17598"/>
                </a:lnTo>
                <a:lnTo>
                  <a:pt x="1258151" y="18678"/>
                </a:lnTo>
                <a:lnTo>
                  <a:pt x="1255845" y="19054"/>
                </a:lnTo>
                <a:lnTo>
                  <a:pt x="1180648" y="19054"/>
                </a:lnTo>
                <a:lnTo>
                  <a:pt x="1179269" y="19280"/>
                </a:lnTo>
                <a:close/>
              </a:path>
              <a:path w="1866900" h="1414145">
                <a:moveTo>
                  <a:pt x="1027621" y="19280"/>
                </a:moveTo>
                <a:lnTo>
                  <a:pt x="1017946" y="11046"/>
                </a:lnTo>
                <a:lnTo>
                  <a:pt x="1017946" y="8234"/>
                </a:lnTo>
                <a:lnTo>
                  <a:pt x="1027621" y="0"/>
                </a:lnTo>
                <a:lnTo>
                  <a:pt x="1029000" y="225"/>
                </a:lnTo>
                <a:lnTo>
                  <a:pt x="1107471" y="225"/>
                </a:lnTo>
                <a:lnTo>
                  <a:pt x="1115251" y="8234"/>
                </a:lnTo>
                <a:lnTo>
                  <a:pt x="1115251" y="11046"/>
                </a:lnTo>
                <a:lnTo>
                  <a:pt x="1107471" y="19054"/>
                </a:lnTo>
                <a:lnTo>
                  <a:pt x="1029000" y="19054"/>
                </a:lnTo>
                <a:lnTo>
                  <a:pt x="1027621" y="19280"/>
                </a:lnTo>
                <a:close/>
              </a:path>
              <a:path w="1866900" h="1414145">
                <a:moveTo>
                  <a:pt x="1107471" y="225"/>
                </a:moveTo>
                <a:lnTo>
                  <a:pt x="1104197" y="225"/>
                </a:lnTo>
                <a:lnTo>
                  <a:pt x="1105576" y="0"/>
                </a:lnTo>
                <a:lnTo>
                  <a:pt x="1106929" y="75"/>
                </a:lnTo>
                <a:lnTo>
                  <a:pt x="1107471" y="225"/>
                </a:lnTo>
                <a:close/>
              </a:path>
              <a:path w="1866900" h="1414145">
                <a:moveTo>
                  <a:pt x="1105576" y="19280"/>
                </a:moveTo>
                <a:lnTo>
                  <a:pt x="1104197" y="19054"/>
                </a:lnTo>
                <a:lnTo>
                  <a:pt x="1107471" y="19054"/>
                </a:lnTo>
                <a:lnTo>
                  <a:pt x="1106929" y="19205"/>
                </a:lnTo>
                <a:lnTo>
                  <a:pt x="1105576" y="19280"/>
                </a:lnTo>
                <a:close/>
              </a:path>
              <a:path w="1866900" h="1414145">
                <a:moveTo>
                  <a:pt x="953802" y="19054"/>
                </a:moveTo>
                <a:lnTo>
                  <a:pt x="878605" y="19054"/>
                </a:lnTo>
                <a:lnTo>
                  <a:pt x="876299" y="18678"/>
                </a:lnTo>
                <a:lnTo>
                  <a:pt x="874394" y="17598"/>
                </a:lnTo>
                <a:lnTo>
                  <a:pt x="871386" y="14033"/>
                </a:lnTo>
                <a:lnTo>
                  <a:pt x="870609" y="11975"/>
                </a:lnTo>
                <a:lnTo>
                  <a:pt x="870609" y="7305"/>
                </a:lnTo>
                <a:lnTo>
                  <a:pt x="871386" y="5246"/>
                </a:lnTo>
                <a:lnTo>
                  <a:pt x="874394" y="1682"/>
                </a:lnTo>
                <a:lnTo>
                  <a:pt x="876299" y="602"/>
                </a:lnTo>
                <a:lnTo>
                  <a:pt x="878605" y="225"/>
                </a:lnTo>
                <a:lnTo>
                  <a:pt x="953802" y="225"/>
                </a:lnTo>
                <a:lnTo>
                  <a:pt x="956108" y="602"/>
                </a:lnTo>
                <a:lnTo>
                  <a:pt x="958013" y="1682"/>
                </a:lnTo>
                <a:lnTo>
                  <a:pt x="961021" y="5246"/>
                </a:lnTo>
                <a:lnTo>
                  <a:pt x="961798" y="7305"/>
                </a:lnTo>
                <a:lnTo>
                  <a:pt x="961798" y="11975"/>
                </a:lnTo>
                <a:lnTo>
                  <a:pt x="961021" y="14033"/>
                </a:lnTo>
                <a:lnTo>
                  <a:pt x="958013" y="17598"/>
                </a:lnTo>
                <a:lnTo>
                  <a:pt x="956108" y="18678"/>
                </a:lnTo>
                <a:lnTo>
                  <a:pt x="953802" y="19054"/>
                </a:lnTo>
                <a:close/>
              </a:path>
              <a:path w="1866900" h="1414145">
                <a:moveTo>
                  <a:pt x="725579" y="19280"/>
                </a:moveTo>
                <a:lnTo>
                  <a:pt x="715903" y="11046"/>
                </a:lnTo>
                <a:lnTo>
                  <a:pt x="715903" y="8234"/>
                </a:lnTo>
                <a:lnTo>
                  <a:pt x="725579" y="0"/>
                </a:lnTo>
                <a:lnTo>
                  <a:pt x="726957" y="225"/>
                </a:lnTo>
                <a:lnTo>
                  <a:pt x="802154" y="225"/>
                </a:lnTo>
                <a:lnTo>
                  <a:pt x="804461" y="602"/>
                </a:lnTo>
                <a:lnTo>
                  <a:pt x="806366" y="1682"/>
                </a:lnTo>
                <a:lnTo>
                  <a:pt x="809373" y="5246"/>
                </a:lnTo>
                <a:lnTo>
                  <a:pt x="810150" y="7305"/>
                </a:lnTo>
                <a:lnTo>
                  <a:pt x="810150" y="11975"/>
                </a:lnTo>
                <a:lnTo>
                  <a:pt x="809373" y="14033"/>
                </a:lnTo>
                <a:lnTo>
                  <a:pt x="806366" y="17598"/>
                </a:lnTo>
                <a:lnTo>
                  <a:pt x="804461" y="18678"/>
                </a:lnTo>
                <a:lnTo>
                  <a:pt x="802154" y="19054"/>
                </a:lnTo>
                <a:lnTo>
                  <a:pt x="726957" y="19054"/>
                </a:lnTo>
                <a:lnTo>
                  <a:pt x="725579" y="19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69123" y="4110564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2056" y="56411"/>
                </a:moveTo>
                <a:lnTo>
                  <a:pt x="0" y="6903"/>
                </a:lnTo>
                <a:lnTo>
                  <a:pt x="927" y="4669"/>
                </a:lnTo>
                <a:lnTo>
                  <a:pt x="4637" y="928"/>
                </a:lnTo>
                <a:lnTo>
                  <a:pt x="6893" y="0"/>
                </a:lnTo>
                <a:lnTo>
                  <a:pt x="12106" y="75"/>
                </a:lnTo>
                <a:lnTo>
                  <a:pt x="14287" y="1029"/>
                </a:lnTo>
                <a:lnTo>
                  <a:pt x="17896" y="4744"/>
                </a:lnTo>
                <a:lnTo>
                  <a:pt x="18799" y="6954"/>
                </a:lnTo>
                <a:lnTo>
                  <a:pt x="18724" y="49733"/>
                </a:lnTo>
                <a:lnTo>
                  <a:pt x="17796" y="51892"/>
                </a:lnTo>
                <a:lnTo>
                  <a:pt x="14212" y="55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90381" y="2568371"/>
            <a:ext cx="172720" cy="154305"/>
          </a:xfrm>
          <a:custGeom>
            <a:avLst/>
            <a:gdLst/>
            <a:ahLst/>
            <a:cxnLst/>
            <a:rect l="l" t="t" r="r" b="b"/>
            <a:pathLst>
              <a:path w="172720" h="154305">
                <a:moveTo>
                  <a:pt x="56654" y="74612"/>
                </a:moveTo>
                <a:lnTo>
                  <a:pt x="9677" y="67297"/>
                </a:lnTo>
                <a:lnTo>
                  <a:pt x="5613" y="68135"/>
                </a:lnTo>
                <a:lnTo>
                  <a:pt x="2286" y="70561"/>
                </a:lnTo>
                <a:lnTo>
                  <a:pt x="279" y="74206"/>
                </a:lnTo>
                <a:lnTo>
                  <a:pt x="0" y="78346"/>
                </a:lnTo>
                <a:lnTo>
                  <a:pt x="1460" y="82219"/>
                </a:lnTo>
                <a:lnTo>
                  <a:pt x="4419" y="85128"/>
                </a:lnTo>
                <a:lnTo>
                  <a:pt x="8318" y="86512"/>
                </a:lnTo>
                <a:lnTo>
                  <a:pt x="48653" y="86360"/>
                </a:lnTo>
                <a:lnTo>
                  <a:pt x="50965" y="85979"/>
                </a:lnTo>
                <a:lnTo>
                  <a:pt x="52870" y="84899"/>
                </a:lnTo>
                <a:lnTo>
                  <a:pt x="55880" y="81330"/>
                </a:lnTo>
                <a:lnTo>
                  <a:pt x="56654" y="79273"/>
                </a:lnTo>
                <a:lnTo>
                  <a:pt x="56654" y="74612"/>
                </a:lnTo>
                <a:close/>
              </a:path>
              <a:path w="172720" h="154305">
                <a:moveTo>
                  <a:pt x="172224" y="72555"/>
                </a:moveTo>
                <a:lnTo>
                  <a:pt x="91262" y="0"/>
                </a:lnTo>
                <a:lnTo>
                  <a:pt x="91262" y="153885"/>
                </a:lnTo>
                <a:lnTo>
                  <a:pt x="172224" y="725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5375" y="2638680"/>
            <a:ext cx="1862455" cy="1414145"/>
          </a:xfrm>
          <a:custGeom>
            <a:avLst/>
            <a:gdLst/>
            <a:ahLst/>
            <a:cxnLst/>
            <a:rect l="l" t="t" r="r" b="b"/>
            <a:pathLst>
              <a:path w="1862454" h="1414145">
                <a:moveTo>
                  <a:pt x="1856396" y="1414143"/>
                </a:moveTo>
                <a:lnTo>
                  <a:pt x="1859028" y="1414143"/>
                </a:lnTo>
                <a:lnTo>
                  <a:pt x="1861284" y="1413214"/>
                </a:lnTo>
                <a:lnTo>
                  <a:pt x="1862022" y="1412474"/>
                </a:lnTo>
                <a:lnTo>
                  <a:pt x="1862022" y="1321571"/>
                </a:lnTo>
                <a:lnTo>
                  <a:pt x="1861234" y="1320802"/>
                </a:lnTo>
                <a:lnTo>
                  <a:pt x="1859003" y="1319923"/>
                </a:lnTo>
                <a:lnTo>
                  <a:pt x="1856396" y="1319999"/>
                </a:lnTo>
                <a:lnTo>
                  <a:pt x="1853839" y="1319999"/>
                </a:lnTo>
                <a:lnTo>
                  <a:pt x="1851659" y="1320902"/>
                </a:lnTo>
                <a:lnTo>
                  <a:pt x="1849829" y="1322710"/>
                </a:lnTo>
                <a:lnTo>
                  <a:pt x="1848024" y="1324543"/>
                </a:lnTo>
                <a:lnTo>
                  <a:pt x="1847122" y="1326727"/>
                </a:lnTo>
                <a:lnTo>
                  <a:pt x="1847122" y="1407189"/>
                </a:lnTo>
                <a:lnTo>
                  <a:pt x="1848024" y="1409398"/>
                </a:lnTo>
                <a:lnTo>
                  <a:pt x="1851633" y="1413113"/>
                </a:lnTo>
                <a:lnTo>
                  <a:pt x="1853814" y="1414067"/>
                </a:lnTo>
                <a:lnTo>
                  <a:pt x="1856396" y="1414143"/>
                </a:lnTo>
                <a:close/>
              </a:path>
              <a:path w="1862454" h="1414145">
                <a:moveTo>
                  <a:pt x="1859003" y="1262332"/>
                </a:moveTo>
                <a:lnTo>
                  <a:pt x="1861234" y="1261454"/>
                </a:lnTo>
                <a:lnTo>
                  <a:pt x="1862022" y="1260685"/>
                </a:lnTo>
                <a:lnTo>
                  <a:pt x="1862022" y="1169781"/>
                </a:lnTo>
                <a:lnTo>
                  <a:pt x="1861284" y="1169042"/>
                </a:lnTo>
                <a:lnTo>
                  <a:pt x="1859028" y="1168113"/>
                </a:lnTo>
                <a:lnTo>
                  <a:pt x="1856396" y="1168113"/>
                </a:lnTo>
                <a:lnTo>
                  <a:pt x="1853814" y="1168188"/>
                </a:lnTo>
                <a:lnTo>
                  <a:pt x="1851633" y="1169142"/>
                </a:lnTo>
                <a:lnTo>
                  <a:pt x="1848024" y="1172858"/>
                </a:lnTo>
                <a:lnTo>
                  <a:pt x="1847122" y="1175067"/>
                </a:lnTo>
                <a:lnTo>
                  <a:pt x="1847122" y="1255529"/>
                </a:lnTo>
                <a:lnTo>
                  <a:pt x="1856396" y="1262257"/>
                </a:lnTo>
                <a:lnTo>
                  <a:pt x="1859003" y="1262332"/>
                </a:lnTo>
                <a:close/>
              </a:path>
              <a:path w="1862454" h="1414145">
                <a:moveTo>
                  <a:pt x="1856396" y="1111627"/>
                </a:moveTo>
                <a:lnTo>
                  <a:pt x="1857750" y="1111627"/>
                </a:lnTo>
                <a:lnTo>
                  <a:pt x="1859053" y="1111376"/>
                </a:lnTo>
                <a:lnTo>
                  <a:pt x="1861534" y="1110271"/>
                </a:lnTo>
                <a:lnTo>
                  <a:pt x="1862022" y="1109919"/>
                </a:lnTo>
                <a:lnTo>
                  <a:pt x="1862022" y="1017896"/>
                </a:lnTo>
                <a:lnTo>
                  <a:pt x="1861284" y="1017156"/>
                </a:lnTo>
                <a:lnTo>
                  <a:pt x="1859028" y="1016227"/>
                </a:lnTo>
                <a:lnTo>
                  <a:pt x="1856396" y="1016227"/>
                </a:lnTo>
                <a:lnTo>
                  <a:pt x="1853814" y="1016303"/>
                </a:lnTo>
                <a:lnTo>
                  <a:pt x="1851633" y="1017257"/>
                </a:lnTo>
                <a:lnTo>
                  <a:pt x="1848024" y="1020972"/>
                </a:lnTo>
                <a:lnTo>
                  <a:pt x="1847122" y="1023182"/>
                </a:lnTo>
                <a:lnTo>
                  <a:pt x="1847122" y="1101083"/>
                </a:lnTo>
                <a:lnTo>
                  <a:pt x="1856396" y="1109618"/>
                </a:lnTo>
                <a:lnTo>
                  <a:pt x="1856396" y="1111627"/>
                </a:lnTo>
                <a:close/>
              </a:path>
              <a:path w="1862454" h="1414145">
                <a:moveTo>
                  <a:pt x="1857850" y="961021"/>
                </a:moveTo>
                <a:lnTo>
                  <a:pt x="1859253" y="960745"/>
                </a:lnTo>
                <a:lnTo>
                  <a:pt x="1860582" y="960143"/>
                </a:lnTo>
                <a:lnTo>
                  <a:pt x="1861885" y="959515"/>
                </a:lnTo>
                <a:lnTo>
                  <a:pt x="1862022" y="959412"/>
                </a:lnTo>
                <a:lnTo>
                  <a:pt x="1862022" y="867846"/>
                </a:lnTo>
                <a:lnTo>
                  <a:pt x="1860908" y="866902"/>
                </a:lnTo>
                <a:lnTo>
                  <a:pt x="1858852" y="866124"/>
                </a:lnTo>
                <a:lnTo>
                  <a:pt x="1854190" y="866124"/>
                </a:lnTo>
                <a:lnTo>
                  <a:pt x="1852135" y="866902"/>
                </a:lnTo>
                <a:lnTo>
                  <a:pt x="1848575" y="869915"/>
                </a:lnTo>
                <a:lnTo>
                  <a:pt x="1847498" y="871823"/>
                </a:lnTo>
                <a:lnTo>
                  <a:pt x="1847122" y="874133"/>
                </a:lnTo>
                <a:lnTo>
                  <a:pt x="1847122" y="952034"/>
                </a:lnTo>
                <a:lnTo>
                  <a:pt x="1848024" y="954243"/>
                </a:lnTo>
                <a:lnTo>
                  <a:pt x="1851633" y="957959"/>
                </a:lnTo>
                <a:lnTo>
                  <a:pt x="1853814" y="958913"/>
                </a:lnTo>
                <a:lnTo>
                  <a:pt x="1856396" y="958988"/>
                </a:lnTo>
                <a:lnTo>
                  <a:pt x="1856396" y="960996"/>
                </a:lnTo>
                <a:lnTo>
                  <a:pt x="1857850" y="961021"/>
                </a:lnTo>
                <a:close/>
              </a:path>
              <a:path w="1862454" h="1414145">
                <a:moveTo>
                  <a:pt x="1857875" y="809186"/>
                </a:moveTo>
                <a:lnTo>
                  <a:pt x="1859279" y="808935"/>
                </a:lnTo>
                <a:lnTo>
                  <a:pt x="1862022" y="807728"/>
                </a:lnTo>
                <a:lnTo>
                  <a:pt x="1862022" y="714375"/>
                </a:lnTo>
                <a:lnTo>
                  <a:pt x="1861284" y="713636"/>
                </a:lnTo>
                <a:lnTo>
                  <a:pt x="1859028" y="712707"/>
                </a:lnTo>
                <a:lnTo>
                  <a:pt x="1856396" y="712707"/>
                </a:lnTo>
                <a:lnTo>
                  <a:pt x="1853814" y="712783"/>
                </a:lnTo>
                <a:lnTo>
                  <a:pt x="1851633" y="713736"/>
                </a:lnTo>
                <a:lnTo>
                  <a:pt x="1848024" y="717452"/>
                </a:lnTo>
                <a:lnTo>
                  <a:pt x="1847122" y="719661"/>
                </a:lnTo>
                <a:lnTo>
                  <a:pt x="1847122" y="800123"/>
                </a:lnTo>
                <a:lnTo>
                  <a:pt x="1856396" y="806851"/>
                </a:lnTo>
                <a:lnTo>
                  <a:pt x="1856396" y="809111"/>
                </a:lnTo>
                <a:lnTo>
                  <a:pt x="1857875" y="809186"/>
                </a:lnTo>
                <a:close/>
              </a:path>
              <a:path w="1862454" h="1414145">
                <a:moveTo>
                  <a:pt x="1858025" y="658606"/>
                </a:moveTo>
                <a:lnTo>
                  <a:pt x="1859604" y="658305"/>
                </a:lnTo>
                <a:lnTo>
                  <a:pt x="1862022" y="657180"/>
                </a:lnTo>
                <a:lnTo>
                  <a:pt x="1862022" y="599180"/>
                </a:lnTo>
                <a:lnTo>
                  <a:pt x="1860687" y="587919"/>
                </a:lnTo>
                <a:lnTo>
                  <a:pt x="1857900" y="568855"/>
                </a:lnTo>
                <a:lnTo>
                  <a:pt x="1857599" y="566219"/>
                </a:lnTo>
                <a:lnTo>
                  <a:pt x="1856371" y="564135"/>
                </a:lnTo>
                <a:lnTo>
                  <a:pt x="1854215" y="562604"/>
                </a:lnTo>
                <a:lnTo>
                  <a:pt x="1852085" y="561047"/>
                </a:lnTo>
                <a:lnTo>
                  <a:pt x="1849703" y="560545"/>
                </a:lnTo>
                <a:lnTo>
                  <a:pt x="1847122" y="561073"/>
                </a:lnTo>
                <a:lnTo>
                  <a:pt x="1844540" y="561449"/>
                </a:lnTo>
                <a:lnTo>
                  <a:pt x="1842484" y="562704"/>
                </a:lnTo>
                <a:lnTo>
                  <a:pt x="1839426" y="566947"/>
                </a:lnTo>
                <a:lnTo>
                  <a:pt x="1838900" y="569282"/>
                </a:lnTo>
                <a:lnTo>
                  <a:pt x="1839351" y="571868"/>
                </a:lnTo>
                <a:lnTo>
                  <a:pt x="1842095" y="590612"/>
                </a:lnTo>
                <a:lnTo>
                  <a:pt x="1844308" y="609412"/>
                </a:lnTo>
                <a:lnTo>
                  <a:pt x="1845985" y="628269"/>
                </a:lnTo>
                <a:lnTo>
                  <a:pt x="1847122" y="647183"/>
                </a:lnTo>
                <a:lnTo>
                  <a:pt x="1847422" y="649367"/>
                </a:lnTo>
                <a:lnTo>
                  <a:pt x="1848350" y="651200"/>
                </a:lnTo>
                <a:lnTo>
                  <a:pt x="1851558" y="654212"/>
                </a:lnTo>
                <a:lnTo>
                  <a:pt x="1853463" y="655066"/>
                </a:lnTo>
                <a:lnTo>
                  <a:pt x="1855644" y="655217"/>
                </a:lnTo>
                <a:lnTo>
                  <a:pt x="1856396" y="658480"/>
                </a:lnTo>
                <a:lnTo>
                  <a:pt x="1858025" y="658606"/>
                </a:lnTo>
                <a:close/>
              </a:path>
              <a:path w="1862454" h="1414145">
                <a:moveTo>
                  <a:pt x="1831330" y="507850"/>
                </a:moveTo>
                <a:lnTo>
                  <a:pt x="1833837" y="507850"/>
                </a:lnTo>
                <a:lnTo>
                  <a:pt x="1835391" y="507624"/>
                </a:lnTo>
                <a:lnTo>
                  <a:pt x="1842083" y="499766"/>
                </a:lnTo>
                <a:lnTo>
                  <a:pt x="1842008" y="496628"/>
                </a:lnTo>
                <a:lnTo>
                  <a:pt x="1841607" y="495172"/>
                </a:lnTo>
                <a:lnTo>
                  <a:pt x="1840855" y="493791"/>
                </a:lnTo>
                <a:lnTo>
                  <a:pt x="1835370" y="475319"/>
                </a:lnTo>
                <a:lnTo>
                  <a:pt x="1822840" y="438922"/>
                </a:lnTo>
                <a:lnTo>
                  <a:pt x="1808295" y="414911"/>
                </a:lnTo>
                <a:lnTo>
                  <a:pt x="1805888" y="414936"/>
                </a:lnTo>
                <a:lnTo>
                  <a:pt x="1803507" y="415965"/>
                </a:lnTo>
                <a:lnTo>
                  <a:pt x="1801101" y="416894"/>
                </a:lnTo>
                <a:lnTo>
                  <a:pt x="1799411" y="418576"/>
                </a:lnTo>
                <a:lnTo>
                  <a:pt x="1797441" y="423296"/>
                </a:lnTo>
                <a:lnTo>
                  <a:pt x="1797466" y="425656"/>
                </a:lnTo>
                <a:lnTo>
                  <a:pt x="1798494" y="428016"/>
                </a:lnTo>
                <a:lnTo>
                  <a:pt x="1805460" y="445461"/>
                </a:lnTo>
                <a:lnTo>
                  <a:pt x="1811957" y="463075"/>
                </a:lnTo>
                <a:lnTo>
                  <a:pt x="1817990" y="480859"/>
                </a:lnTo>
                <a:lnTo>
                  <a:pt x="1823560" y="498812"/>
                </a:lnTo>
                <a:lnTo>
                  <a:pt x="1824036" y="500695"/>
                </a:lnTo>
                <a:lnTo>
                  <a:pt x="1825014" y="502251"/>
                </a:lnTo>
                <a:lnTo>
                  <a:pt x="1827971" y="504737"/>
                </a:lnTo>
                <a:lnTo>
                  <a:pt x="1829651" y="505440"/>
                </a:lnTo>
                <a:lnTo>
                  <a:pt x="1831581" y="505590"/>
                </a:lnTo>
                <a:lnTo>
                  <a:pt x="1831330" y="507850"/>
                </a:lnTo>
                <a:close/>
              </a:path>
              <a:path w="1862454" h="1414145">
                <a:moveTo>
                  <a:pt x="1775609" y="368140"/>
                </a:moveTo>
                <a:lnTo>
                  <a:pt x="1777013" y="368140"/>
                </a:lnTo>
                <a:lnTo>
                  <a:pt x="1778441" y="367764"/>
                </a:lnTo>
                <a:lnTo>
                  <a:pt x="1780773" y="366533"/>
                </a:lnTo>
                <a:lnTo>
                  <a:pt x="1782302" y="364676"/>
                </a:lnTo>
                <a:lnTo>
                  <a:pt x="1783780" y="359655"/>
                </a:lnTo>
                <a:lnTo>
                  <a:pt x="1783505" y="357245"/>
                </a:lnTo>
                <a:lnTo>
                  <a:pt x="1782201" y="354960"/>
                </a:lnTo>
                <a:lnTo>
                  <a:pt x="1772566" y="337360"/>
                </a:lnTo>
                <a:lnTo>
                  <a:pt x="1751764" y="303091"/>
                </a:lnTo>
                <a:lnTo>
                  <a:pt x="1731995" y="282155"/>
                </a:lnTo>
                <a:lnTo>
                  <a:pt x="1729663" y="282683"/>
                </a:lnTo>
                <a:lnTo>
                  <a:pt x="1725452" y="285645"/>
                </a:lnTo>
                <a:lnTo>
                  <a:pt x="1724174" y="287678"/>
                </a:lnTo>
                <a:lnTo>
                  <a:pt x="1723723" y="290214"/>
                </a:lnTo>
                <a:lnTo>
                  <a:pt x="1723297" y="292775"/>
                </a:lnTo>
                <a:lnTo>
                  <a:pt x="1723823" y="295110"/>
                </a:lnTo>
                <a:lnTo>
                  <a:pt x="1736042" y="312682"/>
                </a:lnTo>
                <a:lnTo>
                  <a:pt x="1746345" y="328421"/>
                </a:lnTo>
                <a:lnTo>
                  <a:pt x="1756215" y="344437"/>
                </a:lnTo>
                <a:lnTo>
                  <a:pt x="1765658" y="360734"/>
                </a:lnTo>
                <a:lnTo>
                  <a:pt x="1767538" y="364274"/>
                </a:lnTo>
                <a:lnTo>
                  <a:pt x="1769799" y="365504"/>
                </a:lnTo>
                <a:lnTo>
                  <a:pt x="1774431" y="365504"/>
                </a:lnTo>
                <a:lnTo>
                  <a:pt x="1774180" y="367764"/>
                </a:lnTo>
                <a:lnTo>
                  <a:pt x="1775609" y="368140"/>
                </a:lnTo>
                <a:close/>
              </a:path>
              <a:path w="1862454" h="1414145">
                <a:moveTo>
                  <a:pt x="1770445" y="365856"/>
                </a:moveTo>
                <a:lnTo>
                  <a:pt x="1774431" y="365504"/>
                </a:lnTo>
                <a:lnTo>
                  <a:pt x="1769799" y="365504"/>
                </a:lnTo>
                <a:lnTo>
                  <a:pt x="1770445" y="365856"/>
                </a:lnTo>
                <a:close/>
              </a:path>
              <a:path w="1862454" h="1414145">
                <a:moveTo>
                  <a:pt x="1689333" y="244021"/>
                </a:moveTo>
                <a:lnTo>
                  <a:pt x="1691413" y="243268"/>
                </a:lnTo>
                <a:lnTo>
                  <a:pt x="1693267" y="241686"/>
                </a:lnTo>
                <a:lnTo>
                  <a:pt x="1695022" y="239878"/>
                </a:lnTo>
                <a:lnTo>
                  <a:pt x="1695925" y="237669"/>
                </a:lnTo>
                <a:lnTo>
                  <a:pt x="1695925" y="232498"/>
                </a:lnTo>
                <a:lnTo>
                  <a:pt x="1695022" y="230288"/>
                </a:lnTo>
                <a:lnTo>
                  <a:pt x="1693218" y="228430"/>
                </a:lnTo>
                <a:lnTo>
                  <a:pt x="1680594" y="213687"/>
                </a:lnTo>
                <a:lnTo>
                  <a:pt x="1667572" y="199318"/>
                </a:lnTo>
                <a:lnTo>
                  <a:pt x="1654152" y="185321"/>
                </a:lnTo>
                <a:lnTo>
                  <a:pt x="1640329" y="171693"/>
                </a:lnTo>
                <a:lnTo>
                  <a:pt x="1639452" y="170614"/>
                </a:lnTo>
                <a:lnTo>
                  <a:pt x="1638374" y="169760"/>
                </a:lnTo>
                <a:lnTo>
                  <a:pt x="1635867" y="168555"/>
                </a:lnTo>
                <a:lnTo>
                  <a:pt x="1634564" y="168229"/>
                </a:lnTo>
                <a:lnTo>
                  <a:pt x="1633160" y="168203"/>
                </a:lnTo>
                <a:lnTo>
                  <a:pt x="1631782" y="168153"/>
                </a:lnTo>
                <a:lnTo>
                  <a:pt x="1623334" y="177643"/>
                </a:lnTo>
                <a:lnTo>
                  <a:pt x="1623710" y="180404"/>
                </a:lnTo>
                <a:lnTo>
                  <a:pt x="1624162" y="181685"/>
                </a:lnTo>
                <a:lnTo>
                  <a:pt x="1625665" y="184020"/>
                </a:lnTo>
                <a:lnTo>
                  <a:pt x="1626618" y="184999"/>
                </a:lnTo>
                <a:lnTo>
                  <a:pt x="1627796" y="185752"/>
                </a:lnTo>
                <a:lnTo>
                  <a:pt x="1641520" y="198428"/>
                </a:lnTo>
                <a:lnTo>
                  <a:pt x="1654867" y="211485"/>
                </a:lnTo>
                <a:lnTo>
                  <a:pt x="1667839" y="224918"/>
                </a:lnTo>
                <a:lnTo>
                  <a:pt x="1680434" y="238724"/>
                </a:lnTo>
                <a:lnTo>
                  <a:pt x="1682264" y="240682"/>
                </a:lnTo>
                <a:lnTo>
                  <a:pt x="1684520" y="241686"/>
                </a:lnTo>
                <a:lnTo>
                  <a:pt x="1687202" y="241736"/>
                </a:lnTo>
                <a:lnTo>
                  <a:pt x="1686951" y="243996"/>
                </a:lnTo>
                <a:lnTo>
                  <a:pt x="1689333" y="244021"/>
                </a:lnTo>
                <a:close/>
              </a:path>
              <a:path w="1862454" h="1414145">
                <a:moveTo>
                  <a:pt x="1576511" y="143676"/>
                </a:moveTo>
                <a:lnTo>
                  <a:pt x="1578416" y="143149"/>
                </a:lnTo>
                <a:lnTo>
                  <a:pt x="1581876" y="140764"/>
                </a:lnTo>
                <a:lnTo>
                  <a:pt x="1583054" y="139157"/>
                </a:lnTo>
                <a:lnTo>
                  <a:pt x="1584357" y="135165"/>
                </a:lnTo>
                <a:lnTo>
                  <a:pt x="1584307" y="133157"/>
                </a:lnTo>
                <a:lnTo>
                  <a:pt x="1582903" y="129215"/>
                </a:lnTo>
                <a:lnTo>
                  <a:pt x="1581675" y="127659"/>
                </a:lnTo>
                <a:lnTo>
                  <a:pt x="1579920" y="126504"/>
                </a:lnTo>
                <a:lnTo>
                  <a:pt x="1564172" y="114806"/>
                </a:lnTo>
                <a:lnTo>
                  <a:pt x="1531707" y="92842"/>
                </a:lnTo>
                <a:lnTo>
                  <a:pt x="1510388" y="80938"/>
                </a:lnTo>
                <a:lnTo>
                  <a:pt x="1505375" y="82319"/>
                </a:lnTo>
                <a:lnTo>
                  <a:pt x="1503470" y="83800"/>
                </a:lnTo>
                <a:lnTo>
                  <a:pt x="1502217" y="86085"/>
                </a:lnTo>
                <a:lnTo>
                  <a:pt x="1500913" y="88369"/>
                </a:lnTo>
                <a:lnTo>
                  <a:pt x="1500637" y="90779"/>
                </a:lnTo>
                <a:lnTo>
                  <a:pt x="1502116" y="95800"/>
                </a:lnTo>
                <a:lnTo>
                  <a:pt x="1503645" y="97658"/>
                </a:lnTo>
                <a:lnTo>
                  <a:pt x="1505976" y="98888"/>
                </a:lnTo>
                <a:lnTo>
                  <a:pt x="1522149" y="108260"/>
                </a:lnTo>
                <a:lnTo>
                  <a:pt x="1538067" y="118037"/>
                </a:lnTo>
                <a:lnTo>
                  <a:pt x="1553731" y="128219"/>
                </a:lnTo>
                <a:lnTo>
                  <a:pt x="1569142" y="138805"/>
                </a:lnTo>
                <a:lnTo>
                  <a:pt x="1570771" y="140086"/>
                </a:lnTo>
                <a:lnTo>
                  <a:pt x="1572283" y="140563"/>
                </a:lnTo>
                <a:lnTo>
                  <a:pt x="1574657" y="140563"/>
                </a:lnTo>
                <a:lnTo>
                  <a:pt x="1574406" y="143575"/>
                </a:lnTo>
                <a:lnTo>
                  <a:pt x="1576511" y="143676"/>
                </a:lnTo>
                <a:close/>
              </a:path>
              <a:path w="1862454" h="1414145">
                <a:moveTo>
                  <a:pt x="1572601" y="140663"/>
                </a:moveTo>
                <a:lnTo>
                  <a:pt x="1574657" y="140563"/>
                </a:lnTo>
                <a:lnTo>
                  <a:pt x="1572283" y="140563"/>
                </a:lnTo>
                <a:lnTo>
                  <a:pt x="1572601" y="140663"/>
                </a:lnTo>
                <a:close/>
              </a:path>
              <a:path w="1862454" h="1414145">
                <a:moveTo>
                  <a:pt x="1446495" y="70068"/>
                </a:moveTo>
                <a:lnTo>
                  <a:pt x="1449328" y="68135"/>
                </a:lnTo>
                <a:lnTo>
                  <a:pt x="1450832" y="64243"/>
                </a:lnTo>
                <a:lnTo>
                  <a:pt x="1451859" y="61858"/>
                </a:lnTo>
                <a:lnTo>
                  <a:pt x="1409946" y="38382"/>
                </a:lnTo>
                <a:lnTo>
                  <a:pt x="1373378" y="26837"/>
                </a:lnTo>
                <a:lnTo>
                  <a:pt x="1372125" y="26234"/>
                </a:lnTo>
                <a:lnTo>
                  <a:pt x="1370797" y="25933"/>
                </a:lnTo>
                <a:lnTo>
                  <a:pt x="1367989" y="25883"/>
                </a:lnTo>
                <a:lnTo>
                  <a:pt x="1366661" y="26159"/>
                </a:lnTo>
                <a:lnTo>
                  <a:pt x="1359642" y="35473"/>
                </a:lnTo>
                <a:lnTo>
                  <a:pt x="1360069" y="38260"/>
                </a:lnTo>
                <a:lnTo>
                  <a:pt x="1368115" y="44912"/>
                </a:lnTo>
                <a:lnTo>
                  <a:pt x="1385997" y="50406"/>
                </a:lnTo>
                <a:lnTo>
                  <a:pt x="1403699" y="56420"/>
                </a:lnTo>
                <a:lnTo>
                  <a:pt x="1421217" y="62956"/>
                </a:lnTo>
                <a:lnTo>
                  <a:pt x="1438549" y="70018"/>
                </a:lnTo>
                <a:lnTo>
                  <a:pt x="1442309" y="70018"/>
                </a:lnTo>
                <a:lnTo>
                  <a:pt x="1446495" y="70068"/>
                </a:lnTo>
                <a:close/>
              </a:path>
              <a:path w="1862454" h="1414145">
                <a:moveTo>
                  <a:pt x="1296928" y="28343"/>
                </a:moveTo>
                <a:lnTo>
                  <a:pt x="1306578" y="17975"/>
                </a:lnTo>
                <a:lnTo>
                  <a:pt x="1306027" y="15615"/>
                </a:lnTo>
                <a:lnTo>
                  <a:pt x="1260946" y="4355"/>
                </a:lnTo>
                <a:lnTo>
                  <a:pt x="1223234" y="1230"/>
                </a:lnTo>
                <a:lnTo>
                  <a:pt x="1221856" y="1004"/>
                </a:lnTo>
                <a:lnTo>
                  <a:pt x="1212180" y="9238"/>
                </a:lnTo>
                <a:lnTo>
                  <a:pt x="1212180" y="12050"/>
                </a:lnTo>
                <a:lnTo>
                  <a:pt x="1219961" y="20058"/>
                </a:lnTo>
                <a:lnTo>
                  <a:pt x="1223234" y="20058"/>
                </a:lnTo>
                <a:lnTo>
                  <a:pt x="1242118" y="21268"/>
                </a:lnTo>
                <a:lnTo>
                  <a:pt x="1260946" y="23011"/>
                </a:lnTo>
                <a:lnTo>
                  <a:pt x="1279717" y="25287"/>
                </a:lnTo>
                <a:lnTo>
                  <a:pt x="1298432" y="28092"/>
                </a:lnTo>
                <a:lnTo>
                  <a:pt x="1296928" y="28343"/>
                </a:lnTo>
                <a:close/>
              </a:path>
              <a:path w="1862454" h="1414145">
                <a:moveTo>
                  <a:pt x="1221856" y="20284"/>
                </a:moveTo>
                <a:lnTo>
                  <a:pt x="1223234" y="20058"/>
                </a:lnTo>
                <a:lnTo>
                  <a:pt x="1219961" y="20058"/>
                </a:lnTo>
                <a:lnTo>
                  <a:pt x="1220502" y="20209"/>
                </a:lnTo>
                <a:lnTo>
                  <a:pt x="1221856" y="20284"/>
                </a:lnTo>
                <a:close/>
              </a:path>
              <a:path w="1862454" h="1414145">
                <a:moveTo>
                  <a:pt x="9675" y="19280"/>
                </a:moveTo>
                <a:lnTo>
                  <a:pt x="11054" y="19054"/>
                </a:lnTo>
                <a:lnTo>
                  <a:pt x="86251" y="19054"/>
                </a:lnTo>
                <a:lnTo>
                  <a:pt x="88557" y="18678"/>
                </a:lnTo>
                <a:lnTo>
                  <a:pt x="90462" y="17598"/>
                </a:lnTo>
                <a:lnTo>
                  <a:pt x="93470" y="14033"/>
                </a:lnTo>
                <a:lnTo>
                  <a:pt x="94247" y="11975"/>
                </a:lnTo>
                <a:lnTo>
                  <a:pt x="94247" y="7305"/>
                </a:lnTo>
                <a:lnTo>
                  <a:pt x="93470" y="5246"/>
                </a:lnTo>
                <a:lnTo>
                  <a:pt x="90462" y="1682"/>
                </a:lnTo>
                <a:lnTo>
                  <a:pt x="88557" y="602"/>
                </a:lnTo>
                <a:lnTo>
                  <a:pt x="86251" y="225"/>
                </a:lnTo>
                <a:lnTo>
                  <a:pt x="11054" y="225"/>
                </a:lnTo>
                <a:lnTo>
                  <a:pt x="9675" y="0"/>
                </a:lnTo>
                <a:lnTo>
                  <a:pt x="0" y="8234"/>
                </a:lnTo>
                <a:lnTo>
                  <a:pt x="0" y="11046"/>
                </a:lnTo>
                <a:lnTo>
                  <a:pt x="8321" y="19205"/>
                </a:lnTo>
                <a:lnTo>
                  <a:pt x="9675" y="19280"/>
                </a:lnTo>
                <a:close/>
              </a:path>
              <a:path w="1862454" h="1414145">
                <a:moveTo>
                  <a:pt x="161448" y="19054"/>
                </a:moveTo>
                <a:lnTo>
                  <a:pt x="236645" y="19054"/>
                </a:lnTo>
                <a:lnTo>
                  <a:pt x="238952" y="18678"/>
                </a:lnTo>
                <a:lnTo>
                  <a:pt x="240857" y="17598"/>
                </a:lnTo>
                <a:lnTo>
                  <a:pt x="243864" y="14033"/>
                </a:lnTo>
                <a:lnTo>
                  <a:pt x="244641" y="11975"/>
                </a:lnTo>
                <a:lnTo>
                  <a:pt x="244641" y="7305"/>
                </a:lnTo>
                <a:lnTo>
                  <a:pt x="243864" y="5246"/>
                </a:lnTo>
                <a:lnTo>
                  <a:pt x="240857" y="1682"/>
                </a:lnTo>
                <a:lnTo>
                  <a:pt x="238952" y="602"/>
                </a:lnTo>
                <a:lnTo>
                  <a:pt x="236645" y="225"/>
                </a:lnTo>
                <a:lnTo>
                  <a:pt x="161448" y="225"/>
                </a:lnTo>
                <a:lnTo>
                  <a:pt x="159142" y="602"/>
                </a:lnTo>
                <a:lnTo>
                  <a:pt x="157237" y="1682"/>
                </a:lnTo>
                <a:lnTo>
                  <a:pt x="154229" y="5246"/>
                </a:lnTo>
                <a:lnTo>
                  <a:pt x="153452" y="7305"/>
                </a:lnTo>
                <a:lnTo>
                  <a:pt x="153452" y="11975"/>
                </a:lnTo>
                <a:lnTo>
                  <a:pt x="154229" y="14033"/>
                </a:lnTo>
                <a:lnTo>
                  <a:pt x="157237" y="17598"/>
                </a:lnTo>
                <a:lnTo>
                  <a:pt x="159142" y="18678"/>
                </a:lnTo>
                <a:lnTo>
                  <a:pt x="161448" y="19054"/>
                </a:lnTo>
                <a:close/>
              </a:path>
              <a:path w="1862454" h="1414145">
                <a:moveTo>
                  <a:pt x="388419" y="19280"/>
                </a:moveTo>
                <a:lnTo>
                  <a:pt x="398094" y="11046"/>
                </a:lnTo>
                <a:lnTo>
                  <a:pt x="398094" y="8234"/>
                </a:lnTo>
                <a:lnTo>
                  <a:pt x="388419" y="0"/>
                </a:lnTo>
                <a:lnTo>
                  <a:pt x="387040" y="225"/>
                </a:lnTo>
                <a:lnTo>
                  <a:pt x="308569" y="225"/>
                </a:lnTo>
                <a:lnTo>
                  <a:pt x="300789" y="8234"/>
                </a:lnTo>
                <a:lnTo>
                  <a:pt x="300789" y="11046"/>
                </a:lnTo>
                <a:lnTo>
                  <a:pt x="308569" y="19054"/>
                </a:lnTo>
                <a:lnTo>
                  <a:pt x="387040" y="19054"/>
                </a:lnTo>
                <a:lnTo>
                  <a:pt x="388419" y="19280"/>
                </a:lnTo>
                <a:close/>
              </a:path>
              <a:path w="1862454" h="1414145">
                <a:moveTo>
                  <a:pt x="308569" y="225"/>
                </a:moveTo>
                <a:lnTo>
                  <a:pt x="311843" y="225"/>
                </a:lnTo>
                <a:lnTo>
                  <a:pt x="310464" y="0"/>
                </a:lnTo>
                <a:lnTo>
                  <a:pt x="309111" y="75"/>
                </a:lnTo>
                <a:lnTo>
                  <a:pt x="308569" y="225"/>
                </a:lnTo>
                <a:close/>
              </a:path>
              <a:path w="1862454" h="1414145">
                <a:moveTo>
                  <a:pt x="310464" y="19280"/>
                </a:moveTo>
                <a:lnTo>
                  <a:pt x="311843" y="19054"/>
                </a:lnTo>
                <a:lnTo>
                  <a:pt x="308569" y="19054"/>
                </a:lnTo>
                <a:lnTo>
                  <a:pt x="309111" y="19205"/>
                </a:lnTo>
                <a:lnTo>
                  <a:pt x="310464" y="19280"/>
                </a:lnTo>
                <a:close/>
              </a:path>
              <a:path w="1862454" h="1414145">
                <a:moveTo>
                  <a:pt x="460483" y="19054"/>
                </a:moveTo>
                <a:lnTo>
                  <a:pt x="535680" y="19054"/>
                </a:lnTo>
                <a:lnTo>
                  <a:pt x="537986" y="18678"/>
                </a:lnTo>
                <a:lnTo>
                  <a:pt x="539891" y="17598"/>
                </a:lnTo>
                <a:lnTo>
                  <a:pt x="542899" y="14033"/>
                </a:lnTo>
                <a:lnTo>
                  <a:pt x="543676" y="11975"/>
                </a:lnTo>
                <a:lnTo>
                  <a:pt x="543676" y="7305"/>
                </a:lnTo>
                <a:lnTo>
                  <a:pt x="542899" y="5246"/>
                </a:lnTo>
                <a:lnTo>
                  <a:pt x="539891" y="1682"/>
                </a:lnTo>
                <a:lnTo>
                  <a:pt x="537986" y="602"/>
                </a:lnTo>
                <a:lnTo>
                  <a:pt x="535680" y="225"/>
                </a:lnTo>
                <a:lnTo>
                  <a:pt x="460483" y="225"/>
                </a:lnTo>
                <a:lnTo>
                  <a:pt x="458177" y="602"/>
                </a:lnTo>
                <a:lnTo>
                  <a:pt x="456272" y="1682"/>
                </a:lnTo>
                <a:lnTo>
                  <a:pt x="453264" y="5246"/>
                </a:lnTo>
                <a:lnTo>
                  <a:pt x="452487" y="7305"/>
                </a:lnTo>
                <a:lnTo>
                  <a:pt x="452487" y="11975"/>
                </a:lnTo>
                <a:lnTo>
                  <a:pt x="453264" y="14033"/>
                </a:lnTo>
                <a:lnTo>
                  <a:pt x="456272" y="17598"/>
                </a:lnTo>
                <a:lnTo>
                  <a:pt x="458177" y="18678"/>
                </a:lnTo>
                <a:lnTo>
                  <a:pt x="460483" y="19054"/>
                </a:lnTo>
                <a:close/>
              </a:path>
              <a:path w="1862454" h="1414145">
                <a:moveTo>
                  <a:pt x="687453" y="19280"/>
                </a:moveTo>
                <a:lnTo>
                  <a:pt x="697129" y="11046"/>
                </a:lnTo>
                <a:lnTo>
                  <a:pt x="697129" y="8234"/>
                </a:lnTo>
                <a:lnTo>
                  <a:pt x="687453" y="0"/>
                </a:lnTo>
                <a:lnTo>
                  <a:pt x="686075" y="225"/>
                </a:lnTo>
                <a:lnTo>
                  <a:pt x="610878" y="225"/>
                </a:lnTo>
                <a:lnTo>
                  <a:pt x="608571" y="602"/>
                </a:lnTo>
                <a:lnTo>
                  <a:pt x="606666" y="1682"/>
                </a:lnTo>
                <a:lnTo>
                  <a:pt x="603659" y="5246"/>
                </a:lnTo>
                <a:lnTo>
                  <a:pt x="602882" y="7305"/>
                </a:lnTo>
                <a:lnTo>
                  <a:pt x="602882" y="11975"/>
                </a:lnTo>
                <a:lnTo>
                  <a:pt x="603659" y="14033"/>
                </a:lnTo>
                <a:lnTo>
                  <a:pt x="606666" y="17598"/>
                </a:lnTo>
                <a:lnTo>
                  <a:pt x="608571" y="18678"/>
                </a:lnTo>
                <a:lnTo>
                  <a:pt x="610878" y="19054"/>
                </a:lnTo>
                <a:lnTo>
                  <a:pt x="686075" y="19054"/>
                </a:lnTo>
                <a:lnTo>
                  <a:pt x="687453" y="19280"/>
                </a:lnTo>
                <a:close/>
              </a:path>
              <a:path w="1862454" h="1414145">
                <a:moveTo>
                  <a:pt x="839101" y="19280"/>
                </a:moveTo>
                <a:lnTo>
                  <a:pt x="848777" y="11046"/>
                </a:lnTo>
                <a:lnTo>
                  <a:pt x="848777" y="8234"/>
                </a:lnTo>
                <a:lnTo>
                  <a:pt x="839101" y="0"/>
                </a:lnTo>
                <a:lnTo>
                  <a:pt x="837723" y="225"/>
                </a:lnTo>
                <a:lnTo>
                  <a:pt x="759252" y="225"/>
                </a:lnTo>
                <a:lnTo>
                  <a:pt x="751471" y="8234"/>
                </a:lnTo>
                <a:lnTo>
                  <a:pt x="751471" y="11046"/>
                </a:lnTo>
                <a:lnTo>
                  <a:pt x="759252" y="19054"/>
                </a:lnTo>
                <a:lnTo>
                  <a:pt x="837723" y="19054"/>
                </a:lnTo>
                <a:lnTo>
                  <a:pt x="839101" y="19280"/>
                </a:lnTo>
                <a:close/>
              </a:path>
              <a:path w="1862454" h="1414145">
                <a:moveTo>
                  <a:pt x="759252" y="225"/>
                </a:moveTo>
                <a:lnTo>
                  <a:pt x="762525" y="225"/>
                </a:lnTo>
                <a:lnTo>
                  <a:pt x="761147" y="0"/>
                </a:lnTo>
                <a:lnTo>
                  <a:pt x="759793" y="75"/>
                </a:lnTo>
                <a:lnTo>
                  <a:pt x="759252" y="225"/>
                </a:lnTo>
                <a:close/>
              </a:path>
              <a:path w="1862454" h="1414145">
                <a:moveTo>
                  <a:pt x="761147" y="19280"/>
                </a:moveTo>
                <a:lnTo>
                  <a:pt x="762525" y="19054"/>
                </a:lnTo>
                <a:lnTo>
                  <a:pt x="759252" y="19054"/>
                </a:lnTo>
                <a:lnTo>
                  <a:pt x="759793" y="19205"/>
                </a:lnTo>
                <a:lnTo>
                  <a:pt x="761147" y="19280"/>
                </a:lnTo>
                <a:close/>
              </a:path>
              <a:path w="1862454" h="1414145">
                <a:moveTo>
                  <a:pt x="912920" y="19054"/>
                </a:moveTo>
                <a:lnTo>
                  <a:pt x="988117" y="19054"/>
                </a:lnTo>
                <a:lnTo>
                  <a:pt x="990424" y="18678"/>
                </a:lnTo>
                <a:lnTo>
                  <a:pt x="992329" y="17598"/>
                </a:lnTo>
                <a:lnTo>
                  <a:pt x="995336" y="14033"/>
                </a:lnTo>
                <a:lnTo>
                  <a:pt x="996113" y="11975"/>
                </a:lnTo>
                <a:lnTo>
                  <a:pt x="996113" y="7305"/>
                </a:lnTo>
                <a:lnTo>
                  <a:pt x="995336" y="5246"/>
                </a:lnTo>
                <a:lnTo>
                  <a:pt x="992329" y="1682"/>
                </a:lnTo>
                <a:lnTo>
                  <a:pt x="990424" y="602"/>
                </a:lnTo>
                <a:lnTo>
                  <a:pt x="988117" y="225"/>
                </a:lnTo>
                <a:lnTo>
                  <a:pt x="912920" y="225"/>
                </a:lnTo>
                <a:lnTo>
                  <a:pt x="910614" y="602"/>
                </a:lnTo>
                <a:lnTo>
                  <a:pt x="908709" y="1682"/>
                </a:lnTo>
                <a:lnTo>
                  <a:pt x="905701" y="5246"/>
                </a:lnTo>
                <a:lnTo>
                  <a:pt x="904924" y="7305"/>
                </a:lnTo>
                <a:lnTo>
                  <a:pt x="904924" y="11975"/>
                </a:lnTo>
                <a:lnTo>
                  <a:pt x="905701" y="14033"/>
                </a:lnTo>
                <a:lnTo>
                  <a:pt x="908709" y="17598"/>
                </a:lnTo>
                <a:lnTo>
                  <a:pt x="910614" y="18678"/>
                </a:lnTo>
                <a:lnTo>
                  <a:pt x="912920" y="19054"/>
                </a:lnTo>
                <a:close/>
              </a:path>
              <a:path w="1862454" h="1414145">
                <a:moveTo>
                  <a:pt x="1141144" y="19280"/>
                </a:moveTo>
                <a:lnTo>
                  <a:pt x="1150819" y="11046"/>
                </a:lnTo>
                <a:lnTo>
                  <a:pt x="1150819" y="8234"/>
                </a:lnTo>
                <a:lnTo>
                  <a:pt x="1141144" y="0"/>
                </a:lnTo>
                <a:lnTo>
                  <a:pt x="1139765" y="225"/>
                </a:lnTo>
                <a:lnTo>
                  <a:pt x="1064568" y="225"/>
                </a:lnTo>
                <a:lnTo>
                  <a:pt x="1062262" y="602"/>
                </a:lnTo>
                <a:lnTo>
                  <a:pt x="1060357" y="1682"/>
                </a:lnTo>
                <a:lnTo>
                  <a:pt x="1057349" y="5246"/>
                </a:lnTo>
                <a:lnTo>
                  <a:pt x="1056572" y="7305"/>
                </a:lnTo>
                <a:lnTo>
                  <a:pt x="1056572" y="11975"/>
                </a:lnTo>
                <a:lnTo>
                  <a:pt x="1057349" y="14033"/>
                </a:lnTo>
                <a:lnTo>
                  <a:pt x="1060357" y="17598"/>
                </a:lnTo>
                <a:lnTo>
                  <a:pt x="1062262" y="18678"/>
                </a:lnTo>
                <a:lnTo>
                  <a:pt x="1064568" y="19054"/>
                </a:lnTo>
                <a:lnTo>
                  <a:pt x="1139765" y="19054"/>
                </a:lnTo>
                <a:lnTo>
                  <a:pt x="1141144" y="19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2497" y="4110564"/>
            <a:ext cx="15240" cy="56515"/>
          </a:xfrm>
          <a:custGeom>
            <a:avLst/>
            <a:gdLst/>
            <a:ahLst/>
            <a:cxnLst/>
            <a:rect l="l" t="t" r="r" b="b"/>
            <a:pathLst>
              <a:path w="15239" h="56514">
                <a:moveTo>
                  <a:pt x="9274" y="56486"/>
                </a:moveTo>
                <a:lnTo>
                  <a:pt x="11856" y="56486"/>
                </a:lnTo>
                <a:lnTo>
                  <a:pt x="14061" y="55582"/>
                </a:lnTo>
                <a:lnTo>
                  <a:pt x="14900" y="54765"/>
                </a:lnTo>
                <a:lnTo>
                  <a:pt x="14900" y="1668"/>
                </a:lnTo>
                <a:lnTo>
                  <a:pt x="14162" y="928"/>
                </a:lnTo>
                <a:lnTo>
                  <a:pt x="11906" y="0"/>
                </a:lnTo>
                <a:lnTo>
                  <a:pt x="9274" y="0"/>
                </a:lnTo>
                <a:lnTo>
                  <a:pt x="6692" y="75"/>
                </a:lnTo>
                <a:lnTo>
                  <a:pt x="4511" y="1029"/>
                </a:lnTo>
                <a:lnTo>
                  <a:pt x="902" y="4744"/>
                </a:lnTo>
                <a:lnTo>
                  <a:pt x="0" y="6954"/>
                </a:lnTo>
                <a:lnTo>
                  <a:pt x="75" y="49733"/>
                </a:lnTo>
                <a:lnTo>
                  <a:pt x="9274" y="564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7802" y="2568371"/>
            <a:ext cx="172720" cy="154305"/>
          </a:xfrm>
          <a:custGeom>
            <a:avLst/>
            <a:gdLst/>
            <a:ahLst/>
            <a:cxnLst/>
            <a:rect l="l" t="t" r="r" b="b"/>
            <a:pathLst>
              <a:path w="172720" h="154305">
                <a:moveTo>
                  <a:pt x="80962" y="0"/>
                </a:moveTo>
                <a:lnTo>
                  <a:pt x="0" y="72555"/>
                </a:lnTo>
                <a:lnTo>
                  <a:pt x="80962" y="153885"/>
                </a:lnTo>
                <a:lnTo>
                  <a:pt x="80962" y="0"/>
                </a:lnTo>
                <a:close/>
              </a:path>
              <a:path w="172720" h="154305">
                <a:moveTo>
                  <a:pt x="172224" y="78346"/>
                </a:moveTo>
                <a:lnTo>
                  <a:pt x="171945" y="74206"/>
                </a:lnTo>
                <a:lnTo>
                  <a:pt x="169938" y="70561"/>
                </a:lnTo>
                <a:lnTo>
                  <a:pt x="166611" y="68135"/>
                </a:lnTo>
                <a:lnTo>
                  <a:pt x="162547" y="67297"/>
                </a:lnTo>
                <a:lnTo>
                  <a:pt x="123571" y="67525"/>
                </a:lnTo>
                <a:lnTo>
                  <a:pt x="121259" y="67906"/>
                </a:lnTo>
                <a:lnTo>
                  <a:pt x="119354" y="68986"/>
                </a:lnTo>
                <a:lnTo>
                  <a:pt x="116344" y="72555"/>
                </a:lnTo>
                <a:lnTo>
                  <a:pt x="115570" y="74612"/>
                </a:lnTo>
                <a:lnTo>
                  <a:pt x="115570" y="79273"/>
                </a:lnTo>
                <a:lnTo>
                  <a:pt x="163906" y="86512"/>
                </a:lnTo>
                <a:lnTo>
                  <a:pt x="167805" y="85128"/>
                </a:lnTo>
                <a:lnTo>
                  <a:pt x="170764" y="82219"/>
                </a:lnTo>
                <a:lnTo>
                  <a:pt x="172224" y="78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1001" y="6975556"/>
            <a:ext cx="1840230" cy="871219"/>
          </a:xfrm>
          <a:custGeom>
            <a:avLst/>
            <a:gdLst/>
            <a:ahLst/>
            <a:cxnLst/>
            <a:rect l="l" t="t" r="r" b="b"/>
            <a:pathLst>
              <a:path w="1840229" h="871220">
                <a:moveTo>
                  <a:pt x="83375" y="871040"/>
                </a:moveTo>
                <a:lnTo>
                  <a:pt x="92913" y="862935"/>
                </a:lnTo>
                <a:lnTo>
                  <a:pt x="92913" y="860168"/>
                </a:lnTo>
                <a:lnTo>
                  <a:pt x="83375" y="852062"/>
                </a:lnTo>
                <a:lnTo>
                  <a:pt x="82016" y="852285"/>
                </a:lnTo>
                <a:lnTo>
                  <a:pt x="7882" y="852285"/>
                </a:lnTo>
                <a:lnTo>
                  <a:pt x="5609" y="852655"/>
                </a:lnTo>
                <a:lnTo>
                  <a:pt x="3731" y="853718"/>
                </a:lnTo>
                <a:lnTo>
                  <a:pt x="766" y="857227"/>
                </a:lnTo>
                <a:lnTo>
                  <a:pt x="0" y="859253"/>
                </a:lnTo>
                <a:lnTo>
                  <a:pt x="0" y="863850"/>
                </a:lnTo>
                <a:lnTo>
                  <a:pt x="766" y="865876"/>
                </a:lnTo>
                <a:lnTo>
                  <a:pt x="3731" y="869385"/>
                </a:lnTo>
                <a:lnTo>
                  <a:pt x="5609" y="870447"/>
                </a:lnTo>
                <a:lnTo>
                  <a:pt x="7882" y="870818"/>
                </a:lnTo>
                <a:lnTo>
                  <a:pt x="82016" y="870818"/>
                </a:lnTo>
                <a:lnTo>
                  <a:pt x="83375" y="871040"/>
                </a:lnTo>
                <a:close/>
              </a:path>
              <a:path w="1840229" h="871220">
                <a:moveTo>
                  <a:pt x="229664" y="871040"/>
                </a:moveTo>
                <a:lnTo>
                  <a:pt x="239203" y="862935"/>
                </a:lnTo>
                <a:lnTo>
                  <a:pt x="239203" y="860168"/>
                </a:lnTo>
                <a:lnTo>
                  <a:pt x="229664" y="852062"/>
                </a:lnTo>
                <a:lnTo>
                  <a:pt x="228305" y="852285"/>
                </a:lnTo>
                <a:lnTo>
                  <a:pt x="154172" y="852285"/>
                </a:lnTo>
                <a:lnTo>
                  <a:pt x="151899" y="852655"/>
                </a:lnTo>
                <a:lnTo>
                  <a:pt x="150020" y="853718"/>
                </a:lnTo>
                <a:lnTo>
                  <a:pt x="147055" y="857227"/>
                </a:lnTo>
                <a:lnTo>
                  <a:pt x="146289" y="859253"/>
                </a:lnTo>
                <a:lnTo>
                  <a:pt x="146289" y="863850"/>
                </a:lnTo>
                <a:lnTo>
                  <a:pt x="147055" y="865876"/>
                </a:lnTo>
                <a:lnTo>
                  <a:pt x="150020" y="869385"/>
                </a:lnTo>
                <a:lnTo>
                  <a:pt x="151899" y="870447"/>
                </a:lnTo>
                <a:lnTo>
                  <a:pt x="154172" y="870818"/>
                </a:lnTo>
                <a:lnTo>
                  <a:pt x="228305" y="870818"/>
                </a:lnTo>
                <a:lnTo>
                  <a:pt x="229664" y="871040"/>
                </a:lnTo>
                <a:close/>
              </a:path>
              <a:path w="1840229" h="871220">
                <a:moveTo>
                  <a:pt x="300462" y="870818"/>
                </a:moveTo>
                <a:lnTo>
                  <a:pt x="374595" y="870818"/>
                </a:lnTo>
                <a:lnTo>
                  <a:pt x="376868" y="870447"/>
                </a:lnTo>
                <a:lnTo>
                  <a:pt x="378746" y="869385"/>
                </a:lnTo>
                <a:lnTo>
                  <a:pt x="381712" y="865876"/>
                </a:lnTo>
                <a:lnTo>
                  <a:pt x="382478" y="863850"/>
                </a:lnTo>
                <a:lnTo>
                  <a:pt x="382478" y="859253"/>
                </a:lnTo>
                <a:lnTo>
                  <a:pt x="381712" y="857227"/>
                </a:lnTo>
                <a:lnTo>
                  <a:pt x="378746" y="853718"/>
                </a:lnTo>
                <a:lnTo>
                  <a:pt x="376868" y="852655"/>
                </a:lnTo>
                <a:lnTo>
                  <a:pt x="374595" y="852285"/>
                </a:lnTo>
                <a:lnTo>
                  <a:pt x="300462" y="852285"/>
                </a:lnTo>
                <a:lnTo>
                  <a:pt x="298188" y="852655"/>
                </a:lnTo>
                <a:lnTo>
                  <a:pt x="296310" y="853718"/>
                </a:lnTo>
                <a:lnTo>
                  <a:pt x="293345" y="857227"/>
                </a:lnTo>
                <a:lnTo>
                  <a:pt x="292579" y="859253"/>
                </a:lnTo>
                <a:lnTo>
                  <a:pt x="292579" y="863850"/>
                </a:lnTo>
                <a:lnTo>
                  <a:pt x="293345" y="865876"/>
                </a:lnTo>
                <a:lnTo>
                  <a:pt x="296310" y="869385"/>
                </a:lnTo>
                <a:lnTo>
                  <a:pt x="298188" y="870447"/>
                </a:lnTo>
                <a:lnTo>
                  <a:pt x="300462" y="870818"/>
                </a:lnTo>
                <a:close/>
              </a:path>
              <a:path w="1840229" h="871220">
                <a:moveTo>
                  <a:pt x="445392" y="871040"/>
                </a:moveTo>
                <a:lnTo>
                  <a:pt x="446751" y="870818"/>
                </a:lnTo>
                <a:lnTo>
                  <a:pt x="520884" y="870818"/>
                </a:lnTo>
                <a:lnTo>
                  <a:pt x="523158" y="870447"/>
                </a:lnTo>
                <a:lnTo>
                  <a:pt x="525036" y="869385"/>
                </a:lnTo>
                <a:lnTo>
                  <a:pt x="528001" y="865876"/>
                </a:lnTo>
                <a:lnTo>
                  <a:pt x="528767" y="863850"/>
                </a:lnTo>
                <a:lnTo>
                  <a:pt x="528767" y="859253"/>
                </a:lnTo>
                <a:lnTo>
                  <a:pt x="528001" y="857227"/>
                </a:lnTo>
                <a:lnTo>
                  <a:pt x="525036" y="853718"/>
                </a:lnTo>
                <a:lnTo>
                  <a:pt x="523158" y="852655"/>
                </a:lnTo>
                <a:lnTo>
                  <a:pt x="520884" y="852285"/>
                </a:lnTo>
                <a:lnTo>
                  <a:pt x="446751" y="852285"/>
                </a:lnTo>
                <a:lnTo>
                  <a:pt x="445392" y="852062"/>
                </a:lnTo>
                <a:lnTo>
                  <a:pt x="435854" y="860168"/>
                </a:lnTo>
                <a:lnTo>
                  <a:pt x="435854" y="862935"/>
                </a:lnTo>
                <a:lnTo>
                  <a:pt x="444058" y="870966"/>
                </a:lnTo>
                <a:lnTo>
                  <a:pt x="445392" y="871040"/>
                </a:lnTo>
                <a:close/>
              </a:path>
              <a:path w="1840229" h="871220">
                <a:moveTo>
                  <a:pt x="591682" y="871040"/>
                </a:moveTo>
                <a:lnTo>
                  <a:pt x="593041" y="870818"/>
                </a:lnTo>
                <a:lnTo>
                  <a:pt x="667174" y="870818"/>
                </a:lnTo>
                <a:lnTo>
                  <a:pt x="669447" y="870447"/>
                </a:lnTo>
                <a:lnTo>
                  <a:pt x="671325" y="869385"/>
                </a:lnTo>
                <a:lnTo>
                  <a:pt x="674291" y="865876"/>
                </a:lnTo>
                <a:lnTo>
                  <a:pt x="675057" y="863850"/>
                </a:lnTo>
                <a:lnTo>
                  <a:pt x="675057" y="859253"/>
                </a:lnTo>
                <a:lnTo>
                  <a:pt x="674291" y="857227"/>
                </a:lnTo>
                <a:lnTo>
                  <a:pt x="671325" y="853718"/>
                </a:lnTo>
                <a:lnTo>
                  <a:pt x="669447" y="852655"/>
                </a:lnTo>
                <a:lnTo>
                  <a:pt x="667174" y="852285"/>
                </a:lnTo>
                <a:lnTo>
                  <a:pt x="593041" y="852285"/>
                </a:lnTo>
                <a:lnTo>
                  <a:pt x="591682" y="852062"/>
                </a:lnTo>
                <a:lnTo>
                  <a:pt x="582143" y="860168"/>
                </a:lnTo>
                <a:lnTo>
                  <a:pt x="582143" y="862935"/>
                </a:lnTo>
                <a:lnTo>
                  <a:pt x="590347" y="870966"/>
                </a:lnTo>
                <a:lnTo>
                  <a:pt x="591682" y="871040"/>
                </a:lnTo>
                <a:close/>
              </a:path>
              <a:path w="1840229" h="871220">
                <a:moveTo>
                  <a:pt x="737971" y="871040"/>
                </a:moveTo>
                <a:lnTo>
                  <a:pt x="739330" y="870818"/>
                </a:lnTo>
                <a:lnTo>
                  <a:pt x="813464" y="870818"/>
                </a:lnTo>
                <a:lnTo>
                  <a:pt x="815737" y="870447"/>
                </a:lnTo>
                <a:lnTo>
                  <a:pt x="817615" y="869385"/>
                </a:lnTo>
                <a:lnTo>
                  <a:pt x="820580" y="865876"/>
                </a:lnTo>
                <a:lnTo>
                  <a:pt x="821346" y="863850"/>
                </a:lnTo>
                <a:lnTo>
                  <a:pt x="821346" y="859253"/>
                </a:lnTo>
                <a:lnTo>
                  <a:pt x="820580" y="857227"/>
                </a:lnTo>
                <a:lnTo>
                  <a:pt x="817615" y="853718"/>
                </a:lnTo>
                <a:lnTo>
                  <a:pt x="815737" y="852655"/>
                </a:lnTo>
                <a:lnTo>
                  <a:pt x="813464" y="852285"/>
                </a:lnTo>
                <a:lnTo>
                  <a:pt x="739330" y="852285"/>
                </a:lnTo>
                <a:lnTo>
                  <a:pt x="737971" y="852062"/>
                </a:lnTo>
                <a:lnTo>
                  <a:pt x="728433" y="860168"/>
                </a:lnTo>
                <a:lnTo>
                  <a:pt x="728433" y="862935"/>
                </a:lnTo>
                <a:lnTo>
                  <a:pt x="736637" y="870966"/>
                </a:lnTo>
                <a:lnTo>
                  <a:pt x="737971" y="871040"/>
                </a:lnTo>
                <a:close/>
              </a:path>
              <a:path w="1840229" h="871220">
                <a:moveTo>
                  <a:pt x="884261" y="871040"/>
                </a:moveTo>
                <a:lnTo>
                  <a:pt x="885620" y="870818"/>
                </a:lnTo>
                <a:lnTo>
                  <a:pt x="959753" y="870818"/>
                </a:lnTo>
                <a:lnTo>
                  <a:pt x="962027" y="870447"/>
                </a:lnTo>
                <a:lnTo>
                  <a:pt x="963905" y="869385"/>
                </a:lnTo>
                <a:lnTo>
                  <a:pt x="966870" y="865876"/>
                </a:lnTo>
                <a:lnTo>
                  <a:pt x="967636" y="863850"/>
                </a:lnTo>
                <a:lnTo>
                  <a:pt x="967636" y="859253"/>
                </a:lnTo>
                <a:lnTo>
                  <a:pt x="966870" y="857227"/>
                </a:lnTo>
                <a:lnTo>
                  <a:pt x="963905" y="853718"/>
                </a:lnTo>
                <a:lnTo>
                  <a:pt x="962027" y="852655"/>
                </a:lnTo>
                <a:lnTo>
                  <a:pt x="959753" y="852285"/>
                </a:lnTo>
                <a:lnTo>
                  <a:pt x="885620" y="852285"/>
                </a:lnTo>
                <a:lnTo>
                  <a:pt x="884261" y="852062"/>
                </a:lnTo>
                <a:lnTo>
                  <a:pt x="874722" y="860168"/>
                </a:lnTo>
                <a:lnTo>
                  <a:pt x="874722" y="862935"/>
                </a:lnTo>
                <a:lnTo>
                  <a:pt x="882926" y="870966"/>
                </a:lnTo>
                <a:lnTo>
                  <a:pt x="884261" y="871040"/>
                </a:lnTo>
                <a:close/>
              </a:path>
              <a:path w="1840229" h="871220">
                <a:moveTo>
                  <a:pt x="1030550" y="871040"/>
                </a:moveTo>
                <a:lnTo>
                  <a:pt x="1031910" y="870818"/>
                </a:lnTo>
                <a:lnTo>
                  <a:pt x="1106043" y="870818"/>
                </a:lnTo>
                <a:lnTo>
                  <a:pt x="1108316" y="870447"/>
                </a:lnTo>
                <a:lnTo>
                  <a:pt x="1110194" y="869385"/>
                </a:lnTo>
                <a:lnTo>
                  <a:pt x="1113160" y="865876"/>
                </a:lnTo>
                <a:lnTo>
                  <a:pt x="1113926" y="863850"/>
                </a:lnTo>
                <a:lnTo>
                  <a:pt x="1113926" y="859253"/>
                </a:lnTo>
                <a:lnTo>
                  <a:pt x="1113160" y="857227"/>
                </a:lnTo>
                <a:lnTo>
                  <a:pt x="1110194" y="853718"/>
                </a:lnTo>
                <a:lnTo>
                  <a:pt x="1108316" y="852655"/>
                </a:lnTo>
                <a:lnTo>
                  <a:pt x="1106043" y="852285"/>
                </a:lnTo>
                <a:lnTo>
                  <a:pt x="1031910" y="852285"/>
                </a:lnTo>
                <a:lnTo>
                  <a:pt x="1030550" y="852062"/>
                </a:lnTo>
                <a:lnTo>
                  <a:pt x="1021012" y="860168"/>
                </a:lnTo>
                <a:lnTo>
                  <a:pt x="1021012" y="862935"/>
                </a:lnTo>
                <a:lnTo>
                  <a:pt x="1029216" y="870966"/>
                </a:lnTo>
                <a:lnTo>
                  <a:pt x="1030550" y="871040"/>
                </a:lnTo>
                <a:close/>
              </a:path>
              <a:path w="1840229" h="871220">
                <a:moveTo>
                  <a:pt x="1176346" y="871040"/>
                </a:moveTo>
                <a:lnTo>
                  <a:pt x="1177705" y="870818"/>
                </a:lnTo>
                <a:lnTo>
                  <a:pt x="1250356" y="870818"/>
                </a:lnTo>
                <a:lnTo>
                  <a:pt x="1252629" y="870447"/>
                </a:lnTo>
                <a:lnTo>
                  <a:pt x="1254507" y="869385"/>
                </a:lnTo>
                <a:lnTo>
                  <a:pt x="1257472" y="865876"/>
                </a:lnTo>
                <a:lnTo>
                  <a:pt x="1258238" y="863850"/>
                </a:lnTo>
                <a:lnTo>
                  <a:pt x="1258238" y="859253"/>
                </a:lnTo>
                <a:lnTo>
                  <a:pt x="1257472" y="857227"/>
                </a:lnTo>
                <a:lnTo>
                  <a:pt x="1254507" y="853718"/>
                </a:lnTo>
                <a:lnTo>
                  <a:pt x="1252629" y="852655"/>
                </a:lnTo>
                <a:lnTo>
                  <a:pt x="1250356" y="852285"/>
                </a:lnTo>
                <a:lnTo>
                  <a:pt x="1177705" y="852285"/>
                </a:lnTo>
                <a:lnTo>
                  <a:pt x="1176346" y="852062"/>
                </a:lnTo>
                <a:lnTo>
                  <a:pt x="1166807" y="860168"/>
                </a:lnTo>
                <a:lnTo>
                  <a:pt x="1166807" y="862935"/>
                </a:lnTo>
                <a:lnTo>
                  <a:pt x="1175011" y="870966"/>
                </a:lnTo>
                <a:lnTo>
                  <a:pt x="1176346" y="871040"/>
                </a:lnTo>
                <a:close/>
              </a:path>
              <a:path w="1840229" h="871220">
                <a:moveTo>
                  <a:pt x="1321672" y="862466"/>
                </a:moveTo>
                <a:lnTo>
                  <a:pt x="1323747" y="862416"/>
                </a:lnTo>
                <a:lnTo>
                  <a:pt x="1325477" y="862416"/>
                </a:lnTo>
                <a:lnTo>
                  <a:pt x="1343691" y="859047"/>
                </a:lnTo>
                <a:lnTo>
                  <a:pt x="1397634" y="845860"/>
                </a:lnTo>
                <a:lnTo>
                  <a:pt x="1404701" y="836717"/>
                </a:lnTo>
                <a:lnTo>
                  <a:pt x="1404058" y="834246"/>
                </a:lnTo>
                <a:lnTo>
                  <a:pt x="1403045" y="832046"/>
                </a:lnTo>
                <a:lnTo>
                  <a:pt x="1401439" y="830490"/>
                </a:lnTo>
                <a:lnTo>
                  <a:pt x="1396991" y="828587"/>
                </a:lnTo>
                <a:lnTo>
                  <a:pt x="1394718" y="828513"/>
                </a:lnTo>
                <a:lnTo>
                  <a:pt x="1392444" y="829303"/>
                </a:lnTo>
                <a:lnTo>
                  <a:pt x="1375074" y="834089"/>
                </a:lnTo>
                <a:lnTo>
                  <a:pt x="1357586" y="838363"/>
                </a:lnTo>
                <a:lnTo>
                  <a:pt x="1339982" y="842123"/>
                </a:lnTo>
                <a:lnTo>
                  <a:pt x="1319769" y="845810"/>
                </a:lnTo>
                <a:lnTo>
                  <a:pt x="1317767" y="847071"/>
                </a:lnTo>
                <a:lnTo>
                  <a:pt x="1314777" y="851197"/>
                </a:lnTo>
                <a:lnTo>
                  <a:pt x="1314234" y="853471"/>
                </a:lnTo>
                <a:lnTo>
                  <a:pt x="1314604" y="855991"/>
                </a:lnTo>
                <a:lnTo>
                  <a:pt x="1315247" y="857944"/>
                </a:lnTo>
                <a:lnTo>
                  <a:pt x="1316433" y="859525"/>
                </a:lnTo>
                <a:lnTo>
                  <a:pt x="1319794" y="861897"/>
                </a:lnTo>
                <a:lnTo>
                  <a:pt x="1321672" y="862466"/>
                </a:lnTo>
                <a:close/>
              </a:path>
              <a:path w="1840229" h="871220">
                <a:moveTo>
                  <a:pt x="1461685" y="822162"/>
                </a:moveTo>
                <a:lnTo>
                  <a:pt x="1463859" y="822137"/>
                </a:lnTo>
                <a:lnTo>
                  <a:pt x="1463859" y="821149"/>
                </a:lnTo>
                <a:lnTo>
                  <a:pt x="1467566" y="821149"/>
                </a:lnTo>
                <a:lnTo>
                  <a:pt x="1517599" y="796852"/>
                </a:lnTo>
                <a:lnTo>
                  <a:pt x="1538660" y="779684"/>
                </a:lnTo>
                <a:lnTo>
                  <a:pt x="1538314" y="777361"/>
                </a:lnTo>
                <a:lnTo>
                  <a:pt x="1537004" y="775186"/>
                </a:lnTo>
                <a:lnTo>
                  <a:pt x="1535769" y="772937"/>
                </a:lnTo>
                <a:lnTo>
                  <a:pt x="1533891" y="771479"/>
                </a:lnTo>
                <a:lnTo>
                  <a:pt x="1528948" y="770120"/>
                </a:lnTo>
                <a:lnTo>
                  <a:pt x="1526625" y="770442"/>
                </a:lnTo>
                <a:lnTo>
                  <a:pt x="1524401" y="771727"/>
                </a:lnTo>
                <a:lnTo>
                  <a:pt x="1508695" y="780636"/>
                </a:lnTo>
                <a:lnTo>
                  <a:pt x="1492750" y="789086"/>
                </a:lnTo>
                <a:lnTo>
                  <a:pt x="1476568" y="797073"/>
                </a:lnTo>
                <a:lnTo>
                  <a:pt x="1460153" y="804592"/>
                </a:lnTo>
                <a:lnTo>
                  <a:pt x="1458151" y="805457"/>
                </a:lnTo>
                <a:lnTo>
                  <a:pt x="1456644" y="806841"/>
                </a:lnTo>
                <a:lnTo>
                  <a:pt x="1454642" y="810721"/>
                </a:lnTo>
                <a:lnTo>
                  <a:pt x="1454370" y="812747"/>
                </a:lnTo>
                <a:lnTo>
                  <a:pt x="1455260" y="817022"/>
                </a:lnTo>
                <a:lnTo>
                  <a:pt x="1456347" y="818776"/>
                </a:lnTo>
                <a:lnTo>
                  <a:pt x="1459733" y="821495"/>
                </a:lnTo>
                <a:lnTo>
                  <a:pt x="1461685" y="822162"/>
                </a:lnTo>
                <a:close/>
              </a:path>
              <a:path w="1840229" h="871220">
                <a:moveTo>
                  <a:pt x="1589886" y="747757"/>
                </a:moveTo>
                <a:lnTo>
                  <a:pt x="1589886" y="747016"/>
                </a:lnTo>
                <a:lnTo>
                  <a:pt x="1591937" y="746991"/>
                </a:lnTo>
                <a:lnTo>
                  <a:pt x="1593741" y="746348"/>
                </a:lnTo>
                <a:lnTo>
                  <a:pt x="1595322" y="745039"/>
                </a:lnTo>
                <a:lnTo>
                  <a:pt x="1609950" y="733631"/>
                </a:lnTo>
                <a:lnTo>
                  <a:pt x="1624216" y="721798"/>
                </a:lnTo>
                <a:lnTo>
                  <a:pt x="1653517" y="695073"/>
                </a:lnTo>
                <a:lnTo>
                  <a:pt x="1654555" y="687808"/>
                </a:lnTo>
                <a:lnTo>
                  <a:pt x="1653690" y="685608"/>
                </a:lnTo>
                <a:lnTo>
                  <a:pt x="1650131" y="681902"/>
                </a:lnTo>
                <a:lnTo>
                  <a:pt x="1647982" y="680963"/>
                </a:lnTo>
                <a:lnTo>
                  <a:pt x="1642866" y="680864"/>
                </a:lnTo>
                <a:lnTo>
                  <a:pt x="1640667" y="681729"/>
                </a:lnTo>
                <a:lnTo>
                  <a:pt x="1638814" y="683508"/>
                </a:lnTo>
                <a:lnTo>
                  <a:pt x="1625711" y="695883"/>
                </a:lnTo>
                <a:lnTo>
                  <a:pt x="1612240" y="707836"/>
                </a:lnTo>
                <a:lnTo>
                  <a:pt x="1598403" y="719363"/>
                </a:lnTo>
                <a:lnTo>
                  <a:pt x="1582176" y="732041"/>
                </a:lnTo>
                <a:lnTo>
                  <a:pt x="1580990" y="734092"/>
                </a:lnTo>
                <a:lnTo>
                  <a:pt x="1580298" y="739207"/>
                </a:lnTo>
                <a:lnTo>
                  <a:pt x="1580916" y="741505"/>
                </a:lnTo>
                <a:lnTo>
                  <a:pt x="1582472" y="743556"/>
                </a:lnTo>
                <a:lnTo>
                  <a:pt x="1584178" y="746299"/>
                </a:lnTo>
                <a:lnTo>
                  <a:pt x="1586649" y="747707"/>
                </a:lnTo>
                <a:lnTo>
                  <a:pt x="1589886" y="747757"/>
                </a:lnTo>
                <a:close/>
              </a:path>
              <a:path w="1840229" h="871220">
                <a:moveTo>
                  <a:pt x="1697676" y="646318"/>
                </a:moveTo>
                <a:lnTo>
                  <a:pt x="1700048" y="645181"/>
                </a:lnTo>
                <a:lnTo>
                  <a:pt x="1701827" y="642735"/>
                </a:lnTo>
                <a:lnTo>
                  <a:pt x="1713341" y="628097"/>
                </a:lnTo>
                <a:lnTo>
                  <a:pt x="1745071" y="582193"/>
                </a:lnTo>
                <a:lnTo>
                  <a:pt x="1746851" y="577720"/>
                </a:lnTo>
                <a:lnTo>
                  <a:pt x="1745813" y="572704"/>
                </a:lnTo>
                <a:lnTo>
                  <a:pt x="1744478" y="570751"/>
                </a:lnTo>
                <a:lnTo>
                  <a:pt x="1742353" y="569343"/>
                </a:lnTo>
                <a:lnTo>
                  <a:pt x="1740179" y="567934"/>
                </a:lnTo>
                <a:lnTo>
                  <a:pt x="1737831" y="567514"/>
                </a:lnTo>
                <a:lnTo>
                  <a:pt x="1735286" y="568083"/>
                </a:lnTo>
                <a:lnTo>
                  <a:pt x="1732765" y="568676"/>
                </a:lnTo>
                <a:lnTo>
                  <a:pt x="1730838" y="570084"/>
                </a:lnTo>
                <a:lnTo>
                  <a:pt x="1729503" y="572308"/>
                </a:lnTo>
                <a:lnTo>
                  <a:pt x="1719624" y="587580"/>
                </a:lnTo>
                <a:lnTo>
                  <a:pt x="1709333" y="602555"/>
                </a:lnTo>
                <a:lnTo>
                  <a:pt x="1698625" y="617233"/>
                </a:lnTo>
                <a:lnTo>
                  <a:pt x="1687495" y="631615"/>
                </a:lnTo>
                <a:lnTo>
                  <a:pt x="1685839" y="633616"/>
                </a:lnTo>
                <a:lnTo>
                  <a:pt x="1685147" y="635890"/>
                </a:lnTo>
                <a:lnTo>
                  <a:pt x="1691729" y="646194"/>
                </a:lnTo>
                <a:lnTo>
                  <a:pt x="1694661" y="646194"/>
                </a:lnTo>
                <a:lnTo>
                  <a:pt x="1697676" y="646318"/>
                </a:lnTo>
                <a:close/>
              </a:path>
              <a:path w="1840229" h="871220">
                <a:moveTo>
                  <a:pt x="1692585" y="646417"/>
                </a:moveTo>
                <a:lnTo>
                  <a:pt x="1694661" y="646194"/>
                </a:lnTo>
                <a:lnTo>
                  <a:pt x="1691729" y="646194"/>
                </a:lnTo>
                <a:lnTo>
                  <a:pt x="1692585" y="646417"/>
                </a:lnTo>
                <a:close/>
              </a:path>
              <a:path w="1840229" h="871220">
                <a:moveTo>
                  <a:pt x="1771092" y="522935"/>
                </a:moveTo>
                <a:lnTo>
                  <a:pt x="1772501" y="522886"/>
                </a:lnTo>
                <a:lnTo>
                  <a:pt x="1772501" y="522639"/>
                </a:lnTo>
                <a:lnTo>
                  <a:pt x="1776331" y="522589"/>
                </a:lnTo>
                <a:lnTo>
                  <a:pt x="1795581" y="483490"/>
                </a:lnTo>
                <a:lnTo>
                  <a:pt x="1809147" y="446331"/>
                </a:lnTo>
                <a:lnTo>
                  <a:pt x="1809024" y="443959"/>
                </a:lnTo>
                <a:lnTo>
                  <a:pt x="1806800" y="439363"/>
                </a:lnTo>
                <a:lnTo>
                  <a:pt x="1805045" y="437756"/>
                </a:lnTo>
                <a:lnTo>
                  <a:pt x="1802648" y="436891"/>
                </a:lnTo>
                <a:lnTo>
                  <a:pt x="1800202" y="436150"/>
                </a:lnTo>
                <a:lnTo>
                  <a:pt x="1797830" y="436348"/>
                </a:lnTo>
                <a:lnTo>
                  <a:pt x="1793233" y="438646"/>
                </a:lnTo>
                <a:lnTo>
                  <a:pt x="1791652" y="440425"/>
                </a:lnTo>
                <a:lnTo>
                  <a:pt x="1790787" y="442822"/>
                </a:lnTo>
                <a:lnTo>
                  <a:pt x="1784893" y="459808"/>
                </a:lnTo>
                <a:lnTo>
                  <a:pt x="1778481" y="476590"/>
                </a:lnTo>
                <a:lnTo>
                  <a:pt x="1771549" y="493168"/>
                </a:lnTo>
                <a:lnTo>
                  <a:pt x="1764099" y="509542"/>
                </a:lnTo>
                <a:lnTo>
                  <a:pt x="1762962" y="511865"/>
                </a:lnTo>
                <a:lnTo>
                  <a:pt x="1762839" y="514237"/>
                </a:lnTo>
                <a:lnTo>
                  <a:pt x="1764593" y="519080"/>
                </a:lnTo>
                <a:lnTo>
                  <a:pt x="1766199" y="520835"/>
                </a:lnTo>
                <a:lnTo>
                  <a:pt x="1768547" y="521898"/>
                </a:lnTo>
                <a:lnTo>
                  <a:pt x="1769758" y="522614"/>
                </a:lnTo>
                <a:lnTo>
                  <a:pt x="1771092" y="522935"/>
                </a:lnTo>
                <a:close/>
              </a:path>
              <a:path w="1840229" h="871220">
                <a:moveTo>
                  <a:pt x="1816486" y="384504"/>
                </a:moveTo>
                <a:lnTo>
                  <a:pt x="1820663" y="384504"/>
                </a:lnTo>
                <a:lnTo>
                  <a:pt x="1822639" y="383787"/>
                </a:lnTo>
                <a:lnTo>
                  <a:pt x="1833710" y="340172"/>
                </a:lnTo>
                <a:lnTo>
                  <a:pt x="1837886" y="300462"/>
                </a:lnTo>
                <a:lnTo>
                  <a:pt x="1837145" y="298238"/>
                </a:lnTo>
                <a:lnTo>
                  <a:pt x="1833883" y="294407"/>
                </a:lnTo>
                <a:lnTo>
                  <a:pt x="1831832" y="293345"/>
                </a:lnTo>
                <a:lnTo>
                  <a:pt x="1829336" y="293073"/>
                </a:lnTo>
                <a:lnTo>
                  <a:pt x="1826766" y="292925"/>
                </a:lnTo>
                <a:lnTo>
                  <a:pt x="1824493" y="293691"/>
                </a:lnTo>
                <a:lnTo>
                  <a:pt x="1822541" y="295371"/>
                </a:lnTo>
                <a:lnTo>
                  <a:pt x="1820564" y="297027"/>
                </a:lnTo>
                <a:lnTo>
                  <a:pt x="1819476" y="299152"/>
                </a:lnTo>
                <a:lnTo>
                  <a:pt x="1819091" y="302957"/>
                </a:lnTo>
                <a:lnTo>
                  <a:pt x="1817559" y="319625"/>
                </a:lnTo>
                <a:lnTo>
                  <a:pt x="1815365" y="337454"/>
                </a:lnTo>
                <a:lnTo>
                  <a:pt x="1812620" y="355209"/>
                </a:lnTo>
                <a:lnTo>
                  <a:pt x="1809320" y="372890"/>
                </a:lnTo>
                <a:lnTo>
                  <a:pt x="1808628" y="375484"/>
                </a:lnTo>
                <a:lnTo>
                  <a:pt x="1808974" y="377956"/>
                </a:lnTo>
                <a:lnTo>
                  <a:pt x="1810408" y="380229"/>
                </a:lnTo>
                <a:lnTo>
                  <a:pt x="1811816" y="382527"/>
                </a:lnTo>
                <a:lnTo>
                  <a:pt x="1813842" y="383960"/>
                </a:lnTo>
                <a:lnTo>
                  <a:pt x="1816486" y="384504"/>
                </a:lnTo>
                <a:close/>
              </a:path>
              <a:path w="1840229" h="871220">
                <a:moveTo>
                  <a:pt x="1830325" y="238956"/>
                </a:moveTo>
                <a:lnTo>
                  <a:pt x="1832870" y="238956"/>
                </a:lnTo>
                <a:lnTo>
                  <a:pt x="1835044" y="238066"/>
                </a:lnTo>
                <a:lnTo>
                  <a:pt x="1838702" y="234508"/>
                </a:lnTo>
                <a:lnTo>
                  <a:pt x="1839641" y="232358"/>
                </a:lnTo>
                <a:lnTo>
                  <a:pt x="1839715" y="153085"/>
                </a:lnTo>
                <a:lnTo>
                  <a:pt x="1838801" y="150861"/>
                </a:lnTo>
                <a:lnTo>
                  <a:pt x="1835119" y="147203"/>
                </a:lnTo>
                <a:lnTo>
                  <a:pt x="1832919" y="146289"/>
                </a:lnTo>
                <a:lnTo>
                  <a:pt x="1830325" y="146289"/>
                </a:lnTo>
                <a:lnTo>
                  <a:pt x="1827779" y="146363"/>
                </a:lnTo>
                <a:lnTo>
                  <a:pt x="1825630" y="147302"/>
                </a:lnTo>
                <a:lnTo>
                  <a:pt x="1822071" y="150960"/>
                </a:lnTo>
                <a:lnTo>
                  <a:pt x="1821202" y="153085"/>
                </a:lnTo>
                <a:lnTo>
                  <a:pt x="1821277" y="232358"/>
                </a:lnTo>
                <a:lnTo>
                  <a:pt x="1830325" y="238956"/>
                </a:lnTo>
                <a:close/>
              </a:path>
              <a:path w="1840229" h="871220">
                <a:moveTo>
                  <a:pt x="1832895" y="92740"/>
                </a:moveTo>
                <a:lnTo>
                  <a:pt x="1835094" y="91875"/>
                </a:lnTo>
                <a:lnTo>
                  <a:pt x="1838801" y="88292"/>
                </a:lnTo>
                <a:lnTo>
                  <a:pt x="1839715" y="86093"/>
                </a:lnTo>
                <a:lnTo>
                  <a:pt x="1839715" y="6795"/>
                </a:lnTo>
                <a:lnTo>
                  <a:pt x="1838801" y="4571"/>
                </a:lnTo>
                <a:lnTo>
                  <a:pt x="1835119" y="914"/>
                </a:lnTo>
                <a:lnTo>
                  <a:pt x="1832919" y="0"/>
                </a:lnTo>
                <a:lnTo>
                  <a:pt x="1830325" y="0"/>
                </a:lnTo>
                <a:lnTo>
                  <a:pt x="1827779" y="74"/>
                </a:lnTo>
                <a:lnTo>
                  <a:pt x="1825630" y="1013"/>
                </a:lnTo>
                <a:lnTo>
                  <a:pt x="1822071" y="4670"/>
                </a:lnTo>
                <a:lnTo>
                  <a:pt x="1821202" y="6795"/>
                </a:lnTo>
                <a:lnTo>
                  <a:pt x="1821202" y="86093"/>
                </a:lnTo>
                <a:lnTo>
                  <a:pt x="1830325" y="92666"/>
                </a:lnTo>
                <a:lnTo>
                  <a:pt x="1832895" y="92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12183" y="6865839"/>
            <a:ext cx="19050" cy="55880"/>
          </a:xfrm>
          <a:custGeom>
            <a:avLst/>
            <a:gdLst/>
            <a:ahLst/>
            <a:cxnLst/>
            <a:rect l="l" t="t" r="r" b="b"/>
            <a:pathLst>
              <a:path w="19050" h="55879">
                <a:moveTo>
                  <a:pt x="6647" y="55525"/>
                </a:moveTo>
                <a:lnTo>
                  <a:pt x="18533" y="6795"/>
                </a:lnTo>
                <a:lnTo>
                  <a:pt x="17619" y="4571"/>
                </a:lnTo>
                <a:lnTo>
                  <a:pt x="13961" y="914"/>
                </a:lnTo>
                <a:lnTo>
                  <a:pt x="11737" y="0"/>
                </a:lnTo>
                <a:lnTo>
                  <a:pt x="6597" y="74"/>
                </a:lnTo>
                <a:lnTo>
                  <a:pt x="4447" y="1013"/>
                </a:lnTo>
                <a:lnTo>
                  <a:pt x="889" y="4670"/>
                </a:lnTo>
                <a:lnTo>
                  <a:pt x="0" y="6844"/>
                </a:lnTo>
                <a:lnTo>
                  <a:pt x="74" y="48952"/>
                </a:lnTo>
                <a:lnTo>
                  <a:pt x="988" y="51077"/>
                </a:lnTo>
                <a:lnTo>
                  <a:pt x="4522" y="546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6847" y="7761368"/>
            <a:ext cx="80010" cy="151765"/>
          </a:xfrm>
          <a:custGeom>
            <a:avLst/>
            <a:gdLst/>
            <a:ahLst/>
            <a:cxnLst/>
            <a:rect l="l" t="t" r="r" b="b"/>
            <a:pathLst>
              <a:path w="80010" h="151765">
                <a:moveTo>
                  <a:pt x="79816" y="151478"/>
                </a:moveTo>
                <a:lnTo>
                  <a:pt x="79816" y="0"/>
                </a:lnTo>
                <a:lnTo>
                  <a:pt x="0" y="71415"/>
                </a:lnTo>
                <a:lnTo>
                  <a:pt x="79816" y="1514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935272" y="4295589"/>
            <a:ext cx="1114425" cy="1407795"/>
            <a:chOff x="5935272" y="4295589"/>
            <a:chExt cx="1114425" cy="1407795"/>
          </a:xfrm>
        </p:grpSpPr>
        <p:sp>
          <p:nvSpPr>
            <p:cNvPr id="14" name="object 14"/>
            <p:cNvSpPr/>
            <p:nvPr/>
          </p:nvSpPr>
          <p:spPr>
            <a:xfrm>
              <a:off x="6002850" y="4387572"/>
              <a:ext cx="1047115" cy="1315720"/>
            </a:xfrm>
            <a:custGeom>
              <a:avLst/>
              <a:gdLst/>
              <a:ahLst/>
              <a:cxnLst/>
              <a:rect l="l" t="t" r="r" b="b"/>
              <a:pathLst>
                <a:path w="1047115" h="1315720">
                  <a:moveTo>
                    <a:pt x="535857" y="1315624"/>
                  </a:moveTo>
                  <a:lnTo>
                    <a:pt x="469634" y="1313991"/>
                  </a:lnTo>
                  <a:lnTo>
                    <a:pt x="409255" y="1309094"/>
                  </a:lnTo>
                  <a:lnTo>
                    <a:pt x="354717" y="1300934"/>
                  </a:lnTo>
                  <a:lnTo>
                    <a:pt x="306019" y="1289513"/>
                  </a:lnTo>
                  <a:lnTo>
                    <a:pt x="263156" y="1274831"/>
                  </a:lnTo>
                  <a:lnTo>
                    <a:pt x="215465" y="1252083"/>
                  </a:lnTo>
                  <a:lnTo>
                    <a:pt x="172201" y="1224615"/>
                  </a:lnTo>
                  <a:lnTo>
                    <a:pt x="133365" y="1192429"/>
                  </a:lnTo>
                  <a:lnTo>
                    <a:pt x="98959" y="1155524"/>
                  </a:lnTo>
                  <a:lnTo>
                    <a:pt x="68627" y="1113728"/>
                  </a:lnTo>
                  <a:lnTo>
                    <a:pt x="42021" y="1066893"/>
                  </a:lnTo>
                  <a:lnTo>
                    <a:pt x="19145" y="1015013"/>
                  </a:lnTo>
                  <a:lnTo>
                    <a:pt x="0" y="958080"/>
                  </a:lnTo>
                  <a:lnTo>
                    <a:pt x="351772" y="911202"/>
                  </a:lnTo>
                  <a:lnTo>
                    <a:pt x="363570" y="960491"/>
                  </a:lnTo>
                  <a:lnTo>
                    <a:pt x="378228" y="1001588"/>
                  </a:lnTo>
                  <a:lnTo>
                    <a:pt x="416159" y="1059194"/>
                  </a:lnTo>
                  <a:lnTo>
                    <a:pt x="465726" y="1090099"/>
                  </a:lnTo>
                  <a:lnTo>
                    <a:pt x="527198" y="1100407"/>
                  </a:lnTo>
                  <a:lnTo>
                    <a:pt x="561145" y="1097152"/>
                  </a:lnTo>
                  <a:lnTo>
                    <a:pt x="620137" y="1071113"/>
                  </a:lnTo>
                  <a:lnTo>
                    <a:pt x="665787" y="1020133"/>
                  </a:lnTo>
                  <a:lnTo>
                    <a:pt x="689342" y="950713"/>
                  </a:lnTo>
                  <a:lnTo>
                    <a:pt x="692287" y="909481"/>
                  </a:lnTo>
                  <a:lnTo>
                    <a:pt x="689450" y="867721"/>
                  </a:lnTo>
                  <a:lnTo>
                    <a:pt x="666758" y="799177"/>
                  </a:lnTo>
                  <a:lnTo>
                    <a:pt x="622197" y="751109"/>
                  </a:lnTo>
                  <a:lnTo>
                    <a:pt x="560612" y="726793"/>
                  </a:lnTo>
                  <a:lnTo>
                    <a:pt x="523743" y="723753"/>
                  </a:lnTo>
                  <a:lnTo>
                    <a:pt x="501057" y="725060"/>
                  </a:lnTo>
                  <a:lnTo>
                    <a:pt x="474481" y="728976"/>
                  </a:lnTo>
                  <a:lnTo>
                    <a:pt x="444015" y="735495"/>
                  </a:lnTo>
                  <a:lnTo>
                    <a:pt x="409660" y="744612"/>
                  </a:lnTo>
                  <a:lnTo>
                    <a:pt x="427828" y="492064"/>
                  </a:lnTo>
                  <a:lnTo>
                    <a:pt x="441706" y="493962"/>
                  </a:lnTo>
                  <a:lnTo>
                    <a:pt x="453965" y="495317"/>
                  </a:lnTo>
                  <a:lnTo>
                    <a:pt x="464606" y="496130"/>
                  </a:lnTo>
                  <a:lnTo>
                    <a:pt x="473629" y="496400"/>
                  </a:lnTo>
                  <a:lnTo>
                    <a:pt x="506761" y="493634"/>
                  </a:lnTo>
                  <a:lnTo>
                    <a:pt x="564455" y="471501"/>
                  </a:lnTo>
                  <a:lnTo>
                    <a:pt x="609237" y="428983"/>
                  </a:lnTo>
                  <a:lnTo>
                    <a:pt x="632363" y="376487"/>
                  </a:lnTo>
                  <a:lnTo>
                    <a:pt x="635256" y="347135"/>
                  </a:lnTo>
                  <a:lnTo>
                    <a:pt x="633094" y="319536"/>
                  </a:lnTo>
                  <a:lnTo>
                    <a:pt x="615805" y="273101"/>
                  </a:lnTo>
                  <a:lnTo>
                    <a:pt x="581766" y="239084"/>
                  </a:lnTo>
                  <a:lnTo>
                    <a:pt x="534227" y="221724"/>
                  </a:lnTo>
                  <a:lnTo>
                    <a:pt x="505604" y="219553"/>
                  </a:lnTo>
                  <a:lnTo>
                    <a:pt x="475944" y="221917"/>
                  </a:lnTo>
                  <a:lnTo>
                    <a:pt x="425382" y="240809"/>
                  </a:lnTo>
                  <a:lnTo>
                    <a:pt x="386599" y="279750"/>
                  </a:lnTo>
                  <a:lnTo>
                    <a:pt x="360246" y="345917"/>
                  </a:lnTo>
                  <a:lnTo>
                    <a:pt x="351772" y="389649"/>
                  </a:lnTo>
                  <a:lnTo>
                    <a:pt x="19003" y="329775"/>
                  </a:lnTo>
                  <a:lnTo>
                    <a:pt x="34956" y="278625"/>
                  </a:lnTo>
                  <a:lnTo>
                    <a:pt x="55159" y="231622"/>
                  </a:lnTo>
                  <a:lnTo>
                    <a:pt x="79612" y="188763"/>
                  </a:lnTo>
                  <a:lnTo>
                    <a:pt x="108315" y="150047"/>
                  </a:lnTo>
                  <a:lnTo>
                    <a:pt x="141268" y="115471"/>
                  </a:lnTo>
                  <a:lnTo>
                    <a:pt x="178470" y="85033"/>
                  </a:lnTo>
                  <a:lnTo>
                    <a:pt x="214183" y="62477"/>
                  </a:lnTo>
                  <a:lnTo>
                    <a:pt x="253898" y="43390"/>
                  </a:lnTo>
                  <a:lnTo>
                    <a:pt x="297615" y="27771"/>
                  </a:lnTo>
                  <a:lnTo>
                    <a:pt x="345335" y="15622"/>
                  </a:lnTo>
                  <a:lnTo>
                    <a:pt x="397058" y="6943"/>
                  </a:lnTo>
                  <a:lnTo>
                    <a:pt x="452784" y="1736"/>
                  </a:lnTo>
                  <a:lnTo>
                    <a:pt x="512514" y="0"/>
                  </a:lnTo>
                  <a:lnTo>
                    <a:pt x="572379" y="1451"/>
                  </a:lnTo>
                  <a:lnTo>
                    <a:pt x="627949" y="5805"/>
                  </a:lnTo>
                  <a:lnTo>
                    <a:pt x="679225" y="13062"/>
                  </a:lnTo>
                  <a:lnTo>
                    <a:pt x="726207" y="23221"/>
                  </a:lnTo>
                  <a:lnTo>
                    <a:pt x="768895" y="36281"/>
                  </a:lnTo>
                  <a:lnTo>
                    <a:pt x="807289" y="52243"/>
                  </a:lnTo>
                  <a:lnTo>
                    <a:pt x="841390" y="71105"/>
                  </a:lnTo>
                  <a:lnTo>
                    <a:pt x="911016" y="131916"/>
                  </a:lnTo>
                  <a:lnTo>
                    <a:pt x="941991" y="174785"/>
                  </a:lnTo>
                  <a:lnTo>
                    <a:pt x="964119" y="221472"/>
                  </a:lnTo>
                  <a:lnTo>
                    <a:pt x="977398" y="271979"/>
                  </a:lnTo>
                  <a:lnTo>
                    <a:pt x="981825" y="326305"/>
                  </a:lnTo>
                  <a:lnTo>
                    <a:pt x="979015" y="366560"/>
                  </a:lnTo>
                  <a:lnTo>
                    <a:pt x="970587" y="404852"/>
                  </a:lnTo>
                  <a:lnTo>
                    <a:pt x="956543" y="441187"/>
                  </a:lnTo>
                  <a:lnTo>
                    <a:pt x="936887" y="475570"/>
                  </a:lnTo>
                  <a:lnTo>
                    <a:pt x="911542" y="507962"/>
                  </a:lnTo>
                  <a:lnTo>
                    <a:pt x="880482" y="538285"/>
                  </a:lnTo>
                  <a:lnTo>
                    <a:pt x="843704" y="566541"/>
                  </a:lnTo>
                  <a:lnTo>
                    <a:pt x="801202" y="592730"/>
                  </a:lnTo>
                  <a:lnTo>
                    <a:pt x="835763" y="602217"/>
                  </a:lnTo>
                  <a:lnTo>
                    <a:pt x="891942" y="623484"/>
                  </a:lnTo>
                  <a:lnTo>
                    <a:pt x="943334" y="656328"/>
                  </a:lnTo>
                  <a:lnTo>
                    <a:pt x="992379" y="707742"/>
                  </a:lnTo>
                  <a:lnTo>
                    <a:pt x="1026959" y="771522"/>
                  </a:lnTo>
                  <a:lnTo>
                    <a:pt x="1037903" y="808059"/>
                  </a:lnTo>
                  <a:lnTo>
                    <a:pt x="1044469" y="847689"/>
                  </a:lnTo>
                  <a:lnTo>
                    <a:pt x="1046658" y="890407"/>
                  </a:lnTo>
                  <a:lnTo>
                    <a:pt x="1043034" y="945380"/>
                  </a:lnTo>
                  <a:lnTo>
                    <a:pt x="1032168" y="999211"/>
                  </a:lnTo>
                  <a:lnTo>
                    <a:pt x="1014068" y="1051903"/>
                  </a:lnTo>
                  <a:lnTo>
                    <a:pt x="988742" y="1103456"/>
                  </a:lnTo>
                  <a:lnTo>
                    <a:pt x="963539" y="1142371"/>
                  </a:lnTo>
                  <a:lnTo>
                    <a:pt x="934258" y="1177534"/>
                  </a:lnTo>
                  <a:lnTo>
                    <a:pt x="900898" y="1208946"/>
                  </a:lnTo>
                  <a:lnTo>
                    <a:pt x="863459" y="1236610"/>
                  </a:lnTo>
                  <a:lnTo>
                    <a:pt x="821940" y="1260527"/>
                  </a:lnTo>
                  <a:lnTo>
                    <a:pt x="783741" y="1277366"/>
                  </a:lnTo>
                  <a:lnTo>
                    <a:pt x="741747" y="1291141"/>
                  </a:lnTo>
                  <a:lnTo>
                    <a:pt x="695960" y="1301853"/>
                  </a:lnTo>
                  <a:lnTo>
                    <a:pt x="646381" y="1309504"/>
                  </a:lnTo>
                  <a:lnTo>
                    <a:pt x="593013" y="1314094"/>
                  </a:lnTo>
                  <a:lnTo>
                    <a:pt x="535857" y="1315624"/>
                  </a:lnTo>
                  <a:close/>
                </a:path>
              </a:pathLst>
            </a:custGeom>
            <a:solidFill>
              <a:srgbClr val="E76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35272" y="4295589"/>
              <a:ext cx="1087120" cy="1346200"/>
            </a:xfrm>
            <a:custGeom>
              <a:avLst/>
              <a:gdLst/>
              <a:ahLst/>
              <a:cxnLst/>
              <a:rect l="l" t="t" r="r" b="b"/>
              <a:pathLst>
                <a:path w="1087120" h="1346200">
                  <a:moveTo>
                    <a:pt x="389382" y="419100"/>
                  </a:moveTo>
                  <a:lnTo>
                    <a:pt x="19831" y="355600"/>
                  </a:lnTo>
                  <a:lnTo>
                    <a:pt x="24639" y="342900"/>
                  </a:lnTo>
                  <a:lnTo>
                    <a:pt x="41210" y="279400"/>
                  </a:lnTo>
                  <a:lnTo>
                    <a:pt x="62296" y="228600"/>
                  </a:lnTo>
                  <a:lnTo>
                    <a:pt x="87854" y="190500"/>
                  </a:lnTo>
                  <a:lnTo>
                    <a:pt x="117840" y="152400"/>
                  </a:lnTo>
                  <a:lnTo>
                    <a:pt x="152209" y="114300"/>
                  </a:lnTo>
                  <a:lnTo>
                    <a:pt x="190917" y="76200"/>
                  </a:lnTo>
                  <a:lnTo>
                    <a:pt x="227890" y="63500"/>
                  </a:lnTo>
                  <a:lnTo>
                    <a:pt x="269030" y="38100"/>
                  </a:lnTo>
                  <a:lnTo>
                    <a:pt x="314281" y="25400"/>
                  </a:lnTo>
                  <a:lnTo>
                    <a:pt x="363586" y="12700"/>
                  </a:lnTo>
                  <a:lnTo>
                    <a:pt x="416890" y="0"/>
                  </a:lnTo>
                  <a:lnTo>
                    <a:pt x="653539" y="0"/>
                  </a:lnTo>
                  <a:lnTo>
                    <a:pt x="706336" y="12700"/>
                  </a:lnTo>
                  <a:lnTo>
                    <a:pt x="754855" y="12700"/>
                  </a:lnTo>
                  <a:lnTo>
                    <a:pt x="799054" y="25400"/>
                  </a:lnTo>
                  <a:lnTo>
                    <a:pt x="472422" y="25400"/>
                  </a:lnTo>
                  <a:lnTo>
                    <a:pt x="442316" y="38100"/>
                  </a:lnTo>
                  <a:lnTo>
                    <a:pt x="385594" y="38100"/>
                  </a:lnTo>
                  <a:lnTo>
                    <a:pt x="397945" y="50800"/>
                  </a:lnTo>
                  <a:lnTo>
                    <a:pt x="344628" y="50800"/>
                  </a:lnTo>
                  <a:lnTo>
                    <a:pt x="319102" y="63500"/>
                  </a:lnTo>
                  <a:lnTo>
                    <a:pt x="294872" y="63500"/>
                  </a:lnTo>
                  <a:lnTo>
                    <a:pt x="271944" y="76200"/>
                  </a:lnTo>
                  <a:lnTo>
                    <a:pt x="250320" y="88900"/>
                  </a:lnTo>
                  <a:lnTo>
                    <a:pt x="263134" y="101600"/>
                  </a:lnTo>
                  <a:lnTo>
                    <a:pt x="216526" y="101600"/>
                  </a:lnTo>
                  <a:lnTo>
                    <a:pt x="213977" y="114300"/>
                  </a:lnTo>
                  <a:lnTo>
                    <a:pt x="211549" y="114300"/>
                  </a:lnTo>
                  <a:lnTo>
                    <a:pt x="194890" y="127000"/>
                  </a:lnTo>
                  <a:lnTo>
                    <a:pt x="179056" y="139700"/>
                  </a:lnTo>
                  <a:lnTo>
                    <a:pt x="164042" y="152400"/>
                  </a:lnTo>
                  <a:lnTo>
                    <a:pt x="149845" y="165100"/>
                  </a:lnTo>
                  <a:lnTo>
                    <a:pt x="174612" y="190500"/>
                  </a:lnTo>
                  <a:lnTo>
                    <a:pt x="127634" y="190500"/>
                  </a:lnTo>
                  <a:lnTo>
                    <a:pt x="114471" y="215900"/>
                  </a:lnTo>
                  <a:lnTo>
                    <a:pt x="102327" y="241300"/>
                  </a:lnTo>
                  <a:lnTo>
                    <a:pt x="91214" y="254000"/>
                  </a:lnTo>
                  <a:lnTo>
                    <a:pt x="81146" y="279400"/>
                  </a:lnTo>
                  <a:lnTo>
                    <a:pt x="118380" y="317500"/>
                  </a:lnTo>
                  <a:lnTo>
                    <a:pt x="65215" y="317500"/>
                  </a:lnTo>
                  <a:lnTo>
                    <a:pt x="64082" y="330200"/>
                  </a:lnTo>
                  <a:lnTo>
                    <a:pt x="130792" y="330200"/>
                  </a:lnTo>
                  <a:lnTo>
                    <a:pt x="143204" y="342900"/>
                  </a:lnTo>
                  <a:lnTo>
                    <a:pt x="301793" y="368300"/>
                  </a:lnTo>
                  <a:lnTo>
                    <a:pt x="347984" y="368300"/>
                  </a:lnTo>
                  <a:lnTo>
                    <a:pt x="360367" y="381000"/>
                  </a:lnTo>
                  <a:lnTo>
                    <a:pt x="397256" y="381000"/>
                  </a:lnTo>
                  <a:lnTo>
                    <a:pt x="392037" y="406400"/>
                  </a:lnTo>
                  <a:lnTo>
                    <a:pt x="389382" y="419100"/>
                  </a:lnTo>
                  <a:close/>
                </a:path>
                <a:path w="1087120" h="1346200">
                  <a:moveTo>
                    <a:pt x="928879" y="546100"/>
                  </a:moveTo>
                  <a:lnTo>
                    <a:pt x="884083" y="546100"/>
                  </a:lnTo>
                  <a:lnTo>
                    <a:pt x="901855" y="520700"/>
                  </a:lnTo>
                  <a:lnTo>
                    <a:pt x="917964" y="508000"/>
                  </a:lnTo>
                  <a:lnTo>
                    <a:pt x="932357" y="495300"/>
                  </a:lnTo>
                  <a:lnTo>
                    <a:pt x="944980" y="482600"/>
                  </a:lnTo>
                  <a:lnTo>
                    <a:pt x="945539" y="469900"/>
                  </a:lnTo>
                  <a:lnTo>
                    <a:pt x="946587" y="469900"/>
                  </a:lnTo>
                  <a:lnTo>
                    <a:pt x="503685" y="25400"/>
                  </a:lnTo>
                  <a:lnTo>
                    <a:pt x="553416" y="25400"/>
                  </a:lnTo>
                  <a:lnTo>
                    <a:pt x="964478" y="444500"/>
                  </a:lnTo>
                  <a:lnTo>
                    <a:pt x="1000247" y="444500"/>
                  </a:lnTo>
                  <a:lnTo>
                    <a:pt x="995249" y="457200"/>
                  </a:lnTo>
                  <a:lnTo>
                    <a:pt x="974327" y="495300"/>
                  </a:lnTo>
                  <a:lnTo>
                    <a:pt x="953527" y="520700"/>
                  </a:lnTo>
                  <a:lnTo>
                    <a:pt x="928879" y="546100"/>
                  </a:lnTo>
                  <a:close/>
                </a:path>
                <a:path w="1087120" h="1346200">
                  <a:moveTo>
                    <a:pt x="1000247" y="444500"/>
                  </a:moveTo>
                  <a:lnTo>
                    <a:pt x="964478" y="444500"/>
                  </a:lnTo>
                  <a:lnTo>
                    <a:pt x="974233" y="419100"/>
                  </a:lnTo>
                  <a:lnTo>
                    <a:pt x="981239" y="393700"/>
                  </a:lnTo>
                  <a:lnTo>
                    <a:pt x="985465" y="368300"/>
                  </a:lnTo>
                  <a:lnTo>
                    <a:pt x="986880" y="342900"/>
                  </a:lnTo>
                  <a:lnTo>
                    <a:pt x="986880" y="330200"/>
                  </a:lnTo>
                  <a:lnTo>
                    <a:pt x="695657" y="38100"/>
                  </a:lnTo>
                  <a:lnTo>
                    <a:pt x="628198" y="38100"/>
                  </a:lnTo>
                  <a:lnTo>
                    <a:pt x="591708" y="25400"/>
                  </a:lnTo>
                  <a:lnTo>
                    <a:pt x="799054" y="25400"/>
                  </a:lnTo>
                  <a:lnTo>
                    <a:pt x="838892" y="50800"/>
                  </a:lnTo>
                  <a:lnTo>
                    <a:pt x="760569" y="50800"/>
                  </a:lnTo>
                  <a:lnTo>
                    <a:pt x="981159" y="279400"/>
                  </a:lnTo>
                  <a:lnTo>
                    <a:pt x="1016556" y="279400"/>
                  </a:lnTo>
                  <a:lnTo>
                    <a:pt x="1019007" y="292100"/>
                  </a:lnTo>
                  <a:lnTo>
                    <a:pt x="1022281" y="342900"/>
                  </a:lnTo>
                  <a:lnTo>
                    <a:pt x="1019265" y="381000"/>
                  </a:lnTo>
                  <a:lnTo>
                    <a:pt x="1010241" y="419100"/>
                  </a:lnTo>
                  <a:lnTo>
                    <a:pt x="1000247" y="444500"/>
                  </a:lnTo>
                  <a:close/>
                </a:path>
                <a:path w="1087120" h="1346200">
                  <a:moveTo>
                    <a:pt x="558507" y="215900"/>
                  </a:moveTo>
                  <a:lnTo>
                    <a:pt x="507367" y="215900"/>
                  </a:lnTo>
                  <a:lnTo>
                    <a:pt x="344628" y="50800"/>
                  </a:lnTo>
                  <a:lnTo>
                    <a:pt x="397945" y="50800"/>
                  </a:lnTo>
                  <a:lnTo>
                    <a:pt x="558507" y="215900"/>
                  </a:lnTo>
                  <a:close/>
                </a:path>
                <a:path w="1087120" h="1346200">
                  <a:moveTo>
                    <a:pt x="1016556" y="279400"/>
                  </a:moveTo>
                  <a:lnTo>
                    <a:pt x="981159" y="279400"/>
                  </a:lnTo>
                  <a:lnTo>
                    <a:pt x="968124" y="228600"/>
                  </a:lnTo>
                  <a:lnTo>
                    <a:pt x="947415" y="190500"/>
                  </a:lnTo>
                  <a:lnTo>
                    <a:pt x="918943" y="152400"/>
                  </a:lnTo>
                  <a:lnTo>
                    <a:pt x="882617" y="114300"/>
                  </a:lnTo>
                  <a:lnTo>
                    <a:pt x="857311" y="101600"/>
                  </a:lnTo>
                  <a:lnTo>
                    <a:pt x="828509" y="88900"/>
                  </a:lnTo>
                  <a:lnTo>
                    <a:pt x="796249" y="63500"/>
                  </a:lnTo>
                  <a:lnTo>
                    <a:pt x="760569" y="50800"/>
                  </a:lnTo>
                  <a:lnTo>
                    <a:pt x="838892" y="50800"/>
                  </a:lnTo>
                  <a:lnTo>
                    <a:pt x="905323" y="88900"/>
                  </a:lnTo>
                  <a:lnTo>
                    <a:pt x="940933" y="127000"/>
                  </a:lnTo>
                  <a:lnTo>
                    <a:pt x="970137" y="165100"/>
                  </a:lnTo>
                  <a:lnTo>
                    <a:pt x="992905" y="203200"/>
                  </a:lnTo>
                  <a:lnTo>
                    <a:pt x="1009205" y="241300"/>
                  </a:lnTo>
                  <a:lnTo>
                    <a:pt x="1016556" y="279400"/>
                  </a:lnTo>
                  <a:close/>
                </a:path>
                <a:path w="1087120" h="1346200">
                  <a:moveTo>
                    <a:pt x="397256" y="381000"/>
                  </a:moveTo>
                  <a:lnTo>
                    <a:pt x="360367" y="381000"/>
                  </a:lnTo>
                  <a:lnTo>
                    <a:pt x="366699" y="355600"/>
                  </a:lnTo>
                  <a:lnTo>
                    <a:pt x="374462" y="330200"/>
                  </a:lnTo>
                  <a:lnTo>
                    <a:pt x="383675" y="304800"/>
                  </a:lnTo>
                  <a:lnTo>
                    <a:pt x="394360" y="279400"/>
                  </a:lnTo>
                  <a:lnTo>
                    <a:pt x="219011" y="101600"/>
                  </a:lnTo>
                  <a:lnTo>
                    <a:pt x="263134" y="101600"/>
                  </a:lnTo>
                  <a:lnTo>
                    <a:pt x="416903" y="254000"/>
                  </a:lnTo>
                  <a:lnTo>
                    <a:pt x="478582" y="254000"/>
                  </a:lnTo>
                  <a:lnTo>
                    <a:pt x="439552" y="279400"/>
                  </a:lnTo>
                  <a:lnTo>
                    <a:pt x="410421" y="330200"/>
                  </a:lnTo>
                  <a:lnTo>
                    <a:pt x="399866" y="368300"/>
                  </a:lnTo>
                  <a:lnTo>
                    <a:pt x="397256" y="381000"/>
                  </a:lnTo>
                  <a:close/>
                </a:path>
                <a:path w="1087120" h="1346200">
                  <a:moveTo>
                    <a:pt x="347984" y="368300"/>
                  </a:moveTo>
                  <a:lnTo>
                    <a:pt x="301793" y="368300"/>
                  </a:lnTo>
                  <a:lnTo>
                    <a:pt x="127634" y="190500"/>
                  </a:lnTo>
                  <a:lnTo>
                    <a:pt x="174612" y="190500"/>
                  </a:lnTo>
                  <a:lnTo>
                    <a:pt x="347984" y="368300"/>
                  </a:lnTo>
                  <a:close/>
                </a:path>
                <a:path w="1087120" h="1346200">
                  <a:moveTo>
                    <a:pt x="1065343" y="1041400"/>
                  </a:moveTo>
                  <a:lnTo>
                    <a:pt x="1024773" y="1041400"/>
                  </a:lnTo>
                  <a:lnTo>
                    <a:pt x="1033779" y="1016000"/>
                  </a:lnTo>
                  <a:lnTo>
                    <a:pt x="1040963" y="990600"/>
                  </a:lnTo>
                  <a:lnTo>
                    <a:pt x="1046316" y="965200"/>
                  </a:lnTo>
                  <a:lnTo>
                    <a:pt x="1049830" y="939800"/>
                  </a:lnTo>
                  <a:lnTo>
                    <a:pt x="604195" y="495300"/>
                  </a:lnTo>
                  <a:lnTo>
                    <a:pt x="496385" y="495300"/>
                  </a:lnTo>
                  <a:lnTo>
                    <a:pt x="526235" y="482600"/>
                  </a:lnTo>
                  <a:lnTo>
                    <a:pt x="553256" y="482600"/>
                  </a:lnTo>
                  <a:lnTo>
                    <a:pt x="577631" y="469900"/>
                  </a:lnTo>
                  <a:lnTo>
                    <a:pt x="599544" y="444500"/>
                  </a:lnTo>
                  <a:lnTo>
                    <a:pt x="617488" y="431800"/>
                  </a:lnTo>
                  <a:lnTo>
                    <a:pt x="630216" y="406400"/>
                  </a:lnTo>
                  <a:lnTo>
                    <a:pt x="637800" y="381000"/>
                  </a:lnTo>
                  <a:lnTo>
                    <a:pt x="640311" y="355600"/>
                  </a:lnTo>
                  <a:lnTo>
                    <a:pt x="638499" y="330200"/>
                  </a:lnTo>
                  <a:lnTo>
                    <a:pt x="633029" y="317500"/>
                  </a:lnTo>
                  <a:lnTo>
                    <a:pt x="623850" y="292100"/>
                  </a:lnTo>
                  <a:lnTo>
                    <a:pt x="610914" y="279400"/>
                  </a:lnTo>
                  <a:lnTo>
                    <a:pt x="594705" y="266700"/>
                  </a:lnTo>
                  <a:lnTo>
                    <a:pt x="575640" y="254000"/>
                  </a:lnTo>
                  <a:lnTo>
                    <a:pt x="416903" y="254000"/>
                  </a:lnTo>
                  <a:lnTo>
                    <a:pt x="436259" y="241300"/>
                  </a:lnTo>
                  <a:lnTo>
                    <a:pt x="457828" y="228600"/>
                  </a:lnTo>
                  <a:lnTo>
                    <a:pt x="481551" y="215900"/>
                  </a:lnTo>
                  <a:lnTo>
                    <a:pt x="580951" y="215900"/>
                  </a:lnTo>
                  <a:lnTo>
                    <a:pt x="619720" y="241300"/>
                  </a:lnTo>
                  <a:lnTo>
                    <a:pt x="649884" y="266700"/>
                  </a:lnTo>
                  <a:lnTo>
                    <a:pt x="660810" y="292100"/>
                  </a:lnTo>
                  <a:lnTo>
                    <a:pt x="668734" y="304800"/>
                  </a:lnTo>
                  <a:lnTo>
                    <a:pt x="673666" y="330200"/>
                  </a:lnTo>
                  <a:lnTo>
                    <a:pt x="723176" y="381000"/>
                  </a:lnTo>
                  <a:lnTo>
                    <a:pt x="674084" y="381000"/>
                  </a:lnTo>
                  <a:lnTo>
                    <a:pt x="668817" y="406400"/>
                  </a:lnTo>
                  <a:lnTo>
                    <a:pt x="659877" y="431800"/>
                  </a:lnTo>
                  <a:lnTo>
                    <a:pt x="647282" y="444500"/>
                  </a:lnTo>
                  <a:lnTo>
                    <a:pt x="631051" y="469900"/>
                  </a:lnTo>
                  <a:lnTo>
                    <a:pt x="1051466" y="889000"/>
                  </a:lnTo>
                  <a:lnTo>
                    <a:pt x="1086529" y="889000"/>
                  </a:lnTo>
                  <a:lnTo>
                    <a:pt x="1087115" y="901700"/>
                  </a:lnTo>
                  <a:lnTo>
                    <a:pt x="1084686" y="952500"/>
                  </a:lnTo>
                  <a:lnTo>
                    <a:pt x="1077419" y="990600"/>
                  </a:lnTo>
                  <a:lnTo>
                    <a:pt x="1065343" y="1041400"/>
                  </a:lnTo>
                  <a:close/>
                </a:path>
                <a:path w="1087120" h="1346200">
                  <a:moveTo>
                    <a:pt x="130792" y="330200"/>
                  </a:moveTo>
                  <a:lnTo>
                    <a:pt x="82222" y="330200"/>
                  </a:lnTo>
                  <a:lnTo>
                    <a:pt x="67672" y="317500"/>
                  </a:lnTo>
                  <a:lnTo>
                    <a:pt x="118380" y="317500"/>
                  </a:lnTo>
                  <a:lnTo>
                    <a:pt x="130792" y="330200"/>
                  </a:lnTo>
                  <a:close/>
                </a:path>
                <a:path w="1087120" h="1346200">
                  <a:moveTo>
                    <a:pt x="1086529" y="889000"/>
                  </a:moveTo>
                  <a:lnTo>
                    <a:pt x="1051466" y="889000"/>
                  </a:lnTo>
                  <a:lnTo>
                    <a:pt x="1048684" y="850900"/>
                  </a:lnTo>
                  <a:lnTo>
                    <a:pt x="1042333" y="825500"/>
                  </a:lnTo>
                  <a:lnTo>
                    <a:pt x="1032410" y="787400"/>
                  </a:lnTo>
                  <a:lnTo>
                    <a:pt x="1018911" y="762000"/>
                  </a:lnTo>
                  <a:lnTo>
                    <a:pt x="1000899" y="723900"/>
                  </a:lnTo>
                  <a:lnTo>
                    <a:pt x="979523" y="698500"/>
                  </a:lnTo>
                  <a:lnTo>
                    <a:pt x="954864" y="685800"/>
                  </a:lnTo>
                  <a:lnTo>
                    <a:pt x="927003" y="660400"/>
                  </a:lnTo>
                  <a:lnTo>
                    <a:pt x="906594" y="647700"/>
                  </a:lnTo>
                  <a:lnTo>
                    <a:pt x="881845" y="635000"/>
                  </a:lnTo>
                  <a:lnTo>
                    <a:pt x="852849" y="635000"/>
                  </a:lnTo>
                  <a:lnTo>
                    <a:pt x="819695" y="622300"/>
                  </a:lnTo>
                  <a:lnTo>
                    <a:pt x="775834" y="609600"/>
                  </a:lnTo>
                  <a:lnTo>
                    <a:pt x="815384" y="584200"/>
                  </a:lnTo>
                  <a:lnTo>
                    <a:pt x="825901" y="584200"/>
                  </a:lnTo>
                  <a:lnTo>
                    <a:pt x="836084" y="571500"/>
                  </a:lnTo>
                  <a:lnTo>
                    <a:pt x="845936" y="571500"/>
                  </a:lnTo>
                  <a:lnTo>
                    <a:pt x="855457" y="558800"/>
                  </a:lnTo>
                  <a:lnTo>
                    <a:pt x="674084" y="381000"/>
                  </a:lnTo>
                  <a:lnTo>
                    <a:pt x="723176" y="381000"/>
                  </a:lnTo>
                  <a:lnTo>
                    <a:pt x="884083" y="546100"/>
                  </a:lnTo>
                  <a:lnTo>
                    <a:pt x="928879" y="546100"/>
                  </a:lnTo>
                  <a:lnTo>
                    <a:pt x="900446" y="571500"/>
                  </a:lnTo>
                  <a:lnTo>
                    <a:pt x="868287" y="596900"/>
                  </a:lnTo>
                  <a:lnTo>
                    <a:pt x="891018" y="609600"/>
                  </a:lnTo>
                  <a:lnTo>
                    <a:pt x="911511" y="609600"/>
                  </a:lnTo>
                  <a:lnTo>
                    <a:pt x="929733" y="622300"/>
                  </a:lnTo>
                  <a:lnTo>
                    <a:pt x="945645" y="635000"/>
                  </a:lnTo>
                  <a:lnTo>
                    <a:pt x="977213" y="647700"/>
                  </a:lnTo>
                  <a:lnTo>
                    <a:pt x="1005177" y="685800"/>
                  </a:lnTo>
                  <a:lnTo>
                    <a:pt x="1049915" y="736600"/>
                  </a:lnTo>
                  <a:lnTo>
                    <a:pt x="1066134" y="774700"/>
                  </a:lnTo>
                  <a:lnTo>
                    <a:pt x="1077765" y="812800"/>
                  </a:lnTo>
                  <a:lnTo>
                    <a:pt x="1084771" y="850900"/>
                  </a:lnTo>
                  <a:lnTo>
                    <a:pt x="1086529" y="889000"/>
                  </a:lnTo>
                  <a:close/>
                </a:path>
                <a:path w="1087120" h="1346200">
                  <a:moveTo>
                    <a:pt x="437280" y="774700"/>
                  </a:moveTo>
                  <a:lnTo>
                    <a:pt x="412945" y="774700"/>
                  </a:lnTo>
                  <a:lnTo>
                    <a:pt x="434299" y="482600"/>
                  </a:lnTo>
                  <a:lnTo>
                    <a:pt x="466335" y="482600"/>
                  </a:lnTo>
                  <a:lnTo>
                    <a:pt x="477956" y="495300"/>
                  </a:lnTo>
                  <a:lnTo>
                    <a:pt x="604195" y="495300"/>
                  </a:lnTo>
                  <a:lnTo>
                    <a:pt x="582364" y="508000"/>
                  </a:lnTo>
                  <a:lnTo>
                    <a:pt x="558769" y="520700"/>
                  </a:lnTo>
                  <a:lnTo>
                    <a:pt x="506482" y="520700"/>
                  </a:lnTo>
                  <a:lnTo>
                    <a:pt x="519123" y="533400"/>
                  </a:lnTo>
                  <a:lnTo>
                    <a:pt x="466075" y="533400"/>
                  </a:lnTo>
                  <a:lnTo>
                    <a:pt x="457310" y="660400"/>
                  </a:lnTo>
                  <a:lnTo>
                    <a:pt x="494561" y="698500"/>
                  </a:lnTo>
                  <a:lnTo>
                    <a:pt x="453932" y="698500"/>
                  </a:lnTo>
                  <a:lnTo>
                    <a:pt x="451886" y="736600"/>
                  </a:lnTo>
                  <a:lnTo>
                    <a:pt x="623222" y="736600"/>
                  </a:lnTo>
                  <a:lnTo>
                    <a:pt x="655125" y="749300"/>
                  </a:lnTo>
                  <a:lnTo>
                    <a:pt x="525090" y="749300"/>
                  </a:lnTo>
                  <a:lnTo>
                    <a:pt x="499672" y="762000"/>
                  </a:lnTo>
                  <a:lnTo>
                    <a:pt x="470370" y="762000"/>
                  </a:lnTo>
                  <a:lnTo>
                    <a:pt x="437280" y="774700"/>
                  </a:lnTo>
                  <a:close/>
                </a:path>
                <a:path w="1087120" h="1346200">
                  <a:moveTo>
                    <a:pt x="1007144" y="1155700"/>
                  </a:moveTo>
                  <a:lnTo>
                    <a:pt x="958510" y="1155700"/>
                  </a:lnTo>
                  <a:lnTo>
                    <a:pt x="968732" y="1143000"/>
                  </a:lnTo>
                  <a:lnTo>
                    <a:pt x="978433" y="1130300"/>
                  </a:lnTo>
                  <a:lnTo>
                    <a:pt x="987574" y="1117600"/>
                  </a:lnTo>
                  <a:lnTo>
                    <a:pt x="996120" y="1104900"/>
                  </a:lnTo>
                  <a:lnTo>
                    <a:pt x="999652" y="1104900"/>
                  </a:lnTo>
                  <a:lnTo>
                    <a:pt x="1003071" y="1092200"/>
                  </a:lnTo>
                  <a:lnTo>
                    <a:pt x="1006375" y="1092200"/>
                  </a:lnTo>
                  <a:lnTo>
                    <a:pt x="1009565" y="1079500"/>
                  </a:lnTo>
                  <a:lnTo>
                    <a:pt x="466075" y="533400"/>
                  </a:lnTo>
                  <a:lnTo>
                    <a:pt x="519123" y="533400"/>
                  </a:lnTo>
                  <a:lnTo>
                    <a:pt x="1024773" y="1041400"/>
                  </a:lnTo>
                  <a:lnTo>
                    <a:pt x="1065343" y="1041400"/>
                  </a:lnTo>
                  <a:lnTo>
                    <a:pt x="1048486" y="1079500"/>
                  </a:lnTo>
                  <a:lnTo>
                    <a:pt x="1026876" y="1117600"/>
                  </a:lnTo>
                  <a:lnTo>
                    <a:pt x="1007144" y="1155700"/>
                  </a:lnTo>
                  <a:close/>
                </a:path>
                <a:path w="1087120" h="1346200">
                  <a:moveTo>
                    <a:pt x="519396" y="723900"/>
                  </a:moveTo>
                  <a:lnTo>
                    <a:pt x="476610" y="723900"/>
                  </a:lnTo>
                  <a:lnTo>
                    <a:pt x="453932" y="698500"/>
                  </a:lnTo>
                  <a:lnTo>
                    <a:pt x="494561" y="698500"/>
                  </a:lnTo>
                  <a:lnTo>
                    <a:pt x="519396" y="723900"/>
                  </a:lnTo>
                  <a:close/>
                </a:path>
                <a:path w="1087120" h="1346200">
                  <a:moveTo>
                    <a:pt x="623222" y="736600"/>
                  </a:moveTo>
                  <a:lnTo>
                    <a:pt x="458282" y="736600"/>
                  </a:lnTo>
                  <a:lnTo>
                    <a:pt x="464530" y="723900"/>
                  </a:lnTo>
                  <a:lnTo>
                    <a:pt x="533532" y="723900"/>
                  </a:lnTo>
                  <a:lnTo>
                    <a:pt x="540176" y="711200"/>
                  </a:lnTo>
                  <a:lnTo>
                    <a:pt x="546527" y="711200"/>
                  </a:lnTo>
                  <a:lnTo>
                    <a:pt x="586983" y="723900"/>
                  </a:lnTo>
                  <a:lnTo>
                    <a:pt x="623222" y="736600"/>
                  </a:lnTo>
                  <a:close/>
                </a:path>
                <a:path w="1087120" h="1346200">
                  <a:moveTo>
                    <a:pt x="832972" y="1295400"/>
                  </a:moveTo>
                  <a:lnTo>
                    <a:pt x="730173" y="1295400"/>
                  </a:lnTo>
                  <a:lnTo>
                    <a:pt x="756735" y="1282700"/>
                  </a:lnTo>
                  <a:lnTo>
                    <a:pt x="781907" y="1282700"/>
                  </a:lnTo>
                  <a:lnTo>
                    <a:pt x="805674" y="1270000"/>
                  </a:lnTo>
                  <a:lnTo>
                    <a:pt x="828022" y="1257300"/>
                  </a:lnTo>
                  <a:lnTo>
                    <a:pt x="660086" y="1092200"/>
                  </a:lnTo>
                  <a:lnTo>
                    <a:pt x="580294" y="1092200"/>
                  </a:lnTo>
                  <a:lnTo>
                    <a:pt x="607750" y="1079500"/>
                  </a:lnTo>
                  <a:lnTo>
                    <a:pt x="632534" y="1066800"/>
                  </a:lnTo>
                  <a:lnTo>
                    <a:pt x="654833" y="1054100"/>
                  </a:lnTo>
                  <a:lnTo>
                    <a:pt x="673375" y="1016000"/>
                  </a:lnTo>
                  <a:lnTo>
                    <a:pt x="686666" y="990600"/>
                  </a:lnTo>
                  <a:lnTo>
                    <a:pt x="694667" y="952500"/>
                  </a:lnTo>
                  <a:lnTo>
                    <a:pt x="697342" y="927100"/>
                  </a:lnTo>
                  <a:lnTo>
                    <a:pt x="694791" y="876300"/>
                  </a:lnTo>
                  <a:lnTo>
                    <a:pt x="674471" y="825500"/>
                  </a:lnTo>
                  <a:lnTo>
                    <a:pt x="634774" y="774700"/>
                  </a:lnTo>
                  <a:lnTo>
                    <a:pt x="579846" y="749300"/>
                  </a:lnTo>
                  <a:lnTo>
                    <a:pt x="655125" y="749300"/>
                  </a:lnTo>
                  <a:lnTo>
                    <a:pt x="704460" y="800100"/>
                  </a:lnTo>
                  <a:lnTo>
                    <a:pt x="720145" y="838200"/>
                  </a:lnTo>
                  <a:lnTo>
                    <a:pt x="729587" y="876300"/>
                  </a:lnTo>
                  <a:lnTo>
                    <a:pt x="732743" y="927100"/>
                  </a:lnTo>
                  <a:lnTo>
                    <a:pt x="732524" y="927100"/>
                  </a:lnTo>
                  <a:lnTo>
                    <a:pt x="782743" y="977900"/>
                  </a:lnTo>
                  <a:lnTo>
                    <a:pt x="727186" y="977900"/>
                  </a:lnTo>
                  <a:lnTo>
                    <a:pt x="720549" y="1003300"/>
                  </a:lnTo>
                  <a:lnTo>
                    <a:pt x="711353" y="1028700"/>
                  </a:lnTo>
                  <a:lnTo>
                    <a:pt x="699613" y="1041400"/>
                  </a:lnTo>
                  <a:lnTo>
                    <a:pt x="685342" y="1066800"/>
                  </a:lnTo>
                  <a:lnTo>
                    <a:pt x="860768" y="1244600"/>
                  </a:lnTo>
                  <a:lnTo>
                    <a:pt x="915440" y="1244600"/>
                  </a:lnTo>
                  <a:lnTo>
                    <a:pt x="895885" y="1257300"/>
                  </a:lnTo>
                  <a:lnTo>
                    <a:pt x="852661" y="1282700"/>
                  </a:lnTo>
                  <a:lnTo>
                    <a:pt x="832972" y="1295400"/>
                  </a:lnTo>
                  <a:close/>
                </a:path>
                <a:path w="1087120" h="1346200">
                  <a:moveTo>
                    <a:pt x="616996" y="1346200"/>
                  </a:moveTo>
                  <a:lnTo>
                    <a:pt x="449390" y="1346200"/>
                  </a:lnTo>
                  <a:lnTo>
                    <a:pt x="400710" y="1333500"/>
                  </a:lnTo>
                  <a:lnTo>
                    <a:pt x="356078" y="1320800"/>
                  </a:lnTo>
                  <a:lnTo>
                    <a:pt x="315567" y="1320800"/>
                  </a:lnTo>
                  <a:lnTo>
                    <a:pt x="279250" y="1308100"/>
                  </a:lnTo>
                  <a:lnTo>
                    <a:pt x="229658" y="1282700"/>
                  </a:lnTo>
                  <a:lnTo>
                    <a:pt x="184493" y="1244600"/>
                  </a:lnTo>
                  <a:lnTo>
                    <a:pt x="143906" y="1219200"/>
                  </a:lnTo>
                  <a:lnTo>
                    <a:pt x="108050" y="1181100"/>
                  </a:lnTo>
                  <a:lnTo>
                    <a:pt x="82678" y="1143000"/>
                  </a:lnTo>
                  <a:lnTo>
                    <a:pt x="59719" y="1104900"/>
                  </a:lnTo>
                  <a:lnTo>
                    <a:pt x="39218" y="1066800"/>
                  </a:lnTo>
                  <a:lnTo>
                    <a:pt x="21222" y="1016000"/>
                  </a:lnTo>
                  <a:lnTo>
                    <a:pt x="5777" y="977900"/>
                  </a:lnTo>
                  <a:lnTo>
                    <a:pt x="0" y="952500"/>
                  </a:lnTo>
                  <a:lnTo>
                    <a:pt x="388717" y="901700"/>
                  </a:lnTo>
                  <a:lnTo>
                    <a:pt x="391896" y="914400"/>
                  </a:lnTo>
                  <a:lnTo>
                    <a:pt x="397428" y="939800"/>
                  </a:lnTo>
                  <a:lnTo>
                    <a:pt x="334702" y="939800"/>
                  </a:lnTo>
                  <a:lnTo>
                    <a:pt x="219762" y="965200"/>
                  </a:lnTo>
                  <a:lnTo>
                    <a:pt x="175567" y="965200"/>
                  </a:lnTo>
                  <a:lnTo>
                    <a:pt x="60648" y="977900"/>
                  </a:lnTo>
                  <a:lnTo>
                    <a:pt x="122435" y="1041400"/>
                  </a:lnTo>
                  <a:lnTo>
                    <a:pt x="65711" y="1041400"/>
                  </a:lnTo>
                  <a:lnTo>
                    <a:pt x="80819" y="1066800"/>
                  </a:lnTo>
                  <a:lnTo>
                    <a:pt x="97473" y="1104900"/>
                  </a:lnTo>
                  <a:lnTo>
                    <a:pt x="115664" y="1130300"/>
                  </a:lnTo>
                  <a:lnTo>
                    <a:pt x="168237" y="1193800"/>
                  </a:lnTo>
                  <a:lnTo>
                    <a:pt x="205488" y="1219200"/>
                  </a:lnTo>
                  <a:lnTo>
                    <a:pt x="246993" y="1244600"/>
                  </a:lnTo>
                  <a:lnTo>
                    <a:pt x="292610" y="1270000"/>
                  </a:lnTo>
                  <a:lnTo>
                    <a:pt x="344864" y="1270000"/>
                  </a:lnTo>
                  <a:lnTo>
                    <a:pt x="369579" y="1295400"/>
                  </a:lnTo>
                  <a:lnTo>
                    <a:pt x="402494" y="1295400"/>
                  </a:lnTo>
                  <a:lnTo>
                    <a:pt x="437833" y="1308100"/>
                  </a:lnTo>
                  <a:lnTo>
                    <a:pt x="813282" y="1308100"/>
                  </a:lnTo>
                  <a:lnTo>
                    <a:pt x="769950" y="1320800"/>
                  </a:lnTo>
                  <a:lnTo>
                    <a:pt x="722741" y="1333500"/>
                  </a:lnTo>
                  <a:lnTo>
                    <a:pt x="671731" y="1333500"/>
                  </a:lnTo>
                  <a:lnTo>
                    <a:pt x="616996" y="1346200"/>
                  </a:lnTo>
                  <a:close/>
                </a:path>
                <a:path w="1087120" h="1346200">
                  <a:moveTo>
                    <a:pt x="813282" y="1308100"/>
                  </a:moveTo>
                  <a:lnTo>
                    <a:pt x="659222" y="1308100"/>
                  </a:lnTo>
                  <a:lnTo>
                    <a:pt x="687770" y="1295400"/>
                  </a:lnTo>
                  <a:lnTo>
                    <a:pt x="514836" y="1130300"/>
                  </a:lnTo>
                  <a:lnTo>
                    <a:pt x="490078" y="1117600"/>
                  </a:lnTo>
                  <a:lnTo>
                    <a:pt x="467119" y="1117600"/>
                  </a:lnTo>
                  <a:lnTo>
                    <a:pt x="446003" y="1104900"/>
                  </a:lnTo>
                  <a:lnTo>
                    <a:pt x="426773" y="1079500"/>
                  </a:lnTo>
                  <a:lnTo>
                    <a:pt x="410132" y="1066800"/>
                  </a:lnTo>
                  <a:lnTo>
                    <a:pt x="395315" y="1041400"/>
                  </a:lnTo>
                  <a:lnTo>
                    <a:pt x="382267" y="1016000"/>
                  </a:lnTo>
                  <a:lnTo>
                    <a:pt x="370931" y="977900"/>
                  </a:lnTo>
                  <a:lnTo>
                    <a:pt x="334702" y="939800"/>
                  </a:lnTo>
                  <a:lnTo>
                    <a:pt x="397428" y="939800"/>
                  </a:lnTo>
                  <a:lnTo>
                    <a:pt x="402960" y="965200"/>
                  </a:lnTo>
                  <a:lnTo>
                    <a:pt x="416537" y="1003300"/>
                  </a:lnTo>
                  <a:lnTo>
                    <a:pt x="432577" y="1028700"/>
                  </a:lnTo>
                  <a:lnTo>
                    <a:pt x="451029" y="1054100"/>
                  </a:lnTo>
                  <a:lnTo>
                    <a:pt x="471706" y="1079500"/>
                  </a:lnTo>
                  <a:lnTo>
                    <a:pt x="494978" y="1079500"/>
                  </a:lnTo>
                  <a:lnTo>
                    <a:pt x="521014" y="1092200"/>
                  </a:lnTo>
                  <a:lnTo>
                    <a:pt x="660086" y="1092200"/>
                  </a:lnTo>
                  <a:lnTo>
                    <a:pt x="639217" y="1104900"/>
                  </a:lnTo>
                  <a:lnTo>
                    <a:pt x="616711" y="1117600"/>
                  </a:lnTo>
                  <a:lnTo>
                    <a:pt x="592612" y="1130300"/>
                  </a:lnTo>
                  <a:lnTo>
                    <a:pt x="566968" y="1130300"/>
                  </a:lnTo>
                  <a:lnTo>
                    <a:pt x="730173" y="1295400"/>
                  </a:lnTo>
                  <a:lnTo>
                    <a:pt x="832972" y="1295400"/>
                  </a:lnTo>
                  <a:lnTo>
                    <a:pt x="813282" y="1308100"/>
                  </a:lnTo>
                  <a:close/>
                </a:path>
                <a:path w="1087120" h="1346200">
                  <a:moveTo>
                    <a:pt x="566359" y="1308100"/>
                  </a:moveTo>
                  <a:lnTo>
                    <a:pt x="515693" y="1308100"/>
                  </a:lnTo>
                  <a:lnTo>
                    <a:pt x="175567" y="965200"/>
                  </a:lnTo>
                  <a:lnTo>
                    <a:pt x="219762" y="965200"/>
                  </a:lnTo>
                  <a:lnTo>
                    <a:pt x="566359" y="1308100"/>
                  </a:lnTo>
                  <a:close/>
                </a:path>
                <a:path w="1087120" h="1346200">
                  <a:moveTo>
                    <a:pt x="915440" y="1244600"/>
                  </a:moveTo>
                  <a:lnTo>
                    <a:pt x="860768" y="1244600"/>
                  </a:lnTo>
                  <a:lnTo>
                    <a:pt x="880782" y="1231900"/>
                  </a:lnTo>
                  <a:lnTo>
                    <a:pt x="899729" y="1219200"/>
                  </a:lnTo>
                  <a:lnTo>
                    <a:pt x="917628" y="1206500"/>
                  </a:lnTo>
                  <a:lnTo>
                    <a:pt x="934501" y="1181100"/>
                  </a:lnTo>
                  <a:lnTo>
                    <a:pt x="727186" y="977900"/>
                  </a:lnTo>
                  <a:lnTo>
                    <a:pt x="782743" y="977900"/>
                  </a:lnTo>
                  <a:lnTo>
                    <a:pt x="958510" y="1155700"/>
                  </a:lnTo>
                  <a:lnTo>
                    <a:pt x="1007144" y="1155700"/>
                  </a:lnTo>
                  <a:lnTo>
                    <a:pt x="1000567" y="1168400"/>
                  </a:lnTo>
                  <a:lnTo>
                    <a:pt x="969914" y="1206500"/>
                  </a:lnTo>
                  <a:lnTo>
                    <a:pt x="934994" y="1231900"/>
                  </a:lnTo>
                  <a:lnTo>
                    <a:pt x="915440" y="1244600"/>
                  </a:lnTo>
                  <a:close/>
                </a:path>
                <a:path w="1087120" h="1346200">
                  <a:moveTo>
                    <a:pt x="344864" y="1270000"/>
                  </a:moveTo>
                  <a:lnTo>
                    <a:pt x="299471" y="1270000"/>
                  </a:lnTo>
                  <a:lnTo>
                    <a:pt x="65711" y="1041400"/>
                  </a:lnTo>
                  <a:lnTo>
                    <a:pt x="122435" y="1041400"/>
                  </a:lnTo>
                  <a:lnTo>
                    <a:pt x="344864" y="127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0470824" y="6350135"/>
            <a:ext cx="1313180" cy="1473200"/>
          </a:xfrm>
          <a:custGeom>
            <a:avLst/>
            <a:gdLst/>
            <a:ahLst/>
            <a:cxnLst/>
            <a:rect l="l" t="t" r="r" b="b"/>
            <a:pathLst>
              <a:path w="1313179" h="1473200">
                <a:moveTo>
                  <a:pt x="209199" y="507999"/>
                </a:moveTo>
                <a:lnTo>
                  <a:pt x="184639" y="507999"/>
                </a:lnTo>
                <a:lnTo>
                  <a:pt x="158065" y="495299"/>
                </a:lnTo>
                <a:lnTo>
                  <a:pt x="129386" y="444499"/>
                </a:lnTo>
                <a:lnTo>
                  <a:pt x="103477" y="393699"/>
                </a:lnTo>
                <a:lnTo>
                  <a:pt x="85218" y="368299"/>
                </a:lnTo>
                <a:lnTo>
                  <a:pt x="61884" y="330199"/>
                </a:lnTo>
                <a:lnTo>
                  <a:pt x="30803" y="292099"/>
                </a:lnTo>
                <a:lnTo>
                  <a:pt x="5625" y="241299"/>
                </a:lnTo>
                <a:lnTo>
                  <a:pt x="0" y="203199"/>
                </a:lnTo>
                <a:lnTo>
                  <a:pt x="48885" y="152399"/>
                </a:lnTo>
                <a:lnTo>
                  <a:pt x="84629" y="126999"/>
                </a:lnTo>
                <a:lnTo>
                  <a:pt x="110070" y="114299"/>
                </a:lnTo>
                <a:lnTo>
                  <a:pt x="148571" y="88899"/>
                </a:lnTo>
                <a:lnTo>
                  <a:pt x="191630" y="76199"/>
                </a:lnTo>
                <a:lnTo>
                  <a:pt x="237406" y="63499"/>
                </a:lnTo>
                <a:lnTo>
                  <a:pt x="284058" y="38099"/>
                </a:lnTo>
                <a:lnTo>
                  <a:pt x="415011" y="0"/>
                </a:lnTo>
                <a:lnTo>
                  <a:pt x="673644" y="0"/>
                </a:lnTo>
                <a:lnTo>
                  <a:pt x="724707" y="25399"/>
                </a:lnTo>
                <a:lnTo>
                  <a:pt x="538033" y="25399"/>
                </a:lnTo>
                <a:lnTo>
                  <a:pt x="487197" y="38099"/>
                </a:lnTo>
                <a:lnTo>
                  <a:pt x="433196" y="38099"/>
                </a:lnTo>
                <a:lnTo>
                  <a:pt x="384554" y="50799"/>
                </a:lnTo>
                <a:lnTo>
                  <a:pt x="277526" y="76199"/>
                </a:lnTo>
                <a:lnTo>
                  <a:pt x="223834" y="101599"/>
                </a:lnTo>
                <a:lnTo>
                  <a:pt x="173153" y="126999"/>
                </a:lnTo>
                <a:lnTo>
                  <a:pt x="127828" y="152399"/>
                </a:lnTo>
                <a:lnTo>
                  <a:pt x="104326" y="165099"/>
                </a:lnTo>
                <a:lnTo>
                  <a:pt x="78247" y="177799"/>
                </a:lnTo>
                <a:lnTo>
                  <a:pt x="56538" y="190499"/>
                </a:lnTo>
                <a:lnTo>
                  <a:pt x="46148" y="203199"/>
                </a:lnTo>
                <a:lnTo>
                  <a:pt x="48362" y="228599"/>
                </a:lnTo>
                <a:lnTo>
                  <a:pt x="56873" y="241299"/>
                </a:lnTo>
                <a:lnTo>
                  <a:pt x="68011" y="253999"/>
                </a:lnTo>
                <a:lnTo>
                  <a:pt x="78109" y="279399"/>
                </a:lnTo>
                <a:lnTo>
                  <a:pt x="109247" y="330199"/>
                </a:lnTo>
                <a:lnTo>
                  <a:pt x="139960" y="368299"/>
                </a:lnTo>
                <a:lnTo>
                  <a:pt x="169042" y="419099"/>
                </a:lnTo>
                <a:lnTo>
                  <a:pt x="195286" y="469899"/>
                </a:lnTo>
                <a:lnTo>
                  <a:pt x="260929" y="469899"/>
                </a:lnTo>
                <a:lnTo>
                  <a:pt x="235303" y="495299"/>
                </a:lnTo>
                <a:lnTo>
                  <a:pt x="209199" y="507999"/>
                </a:lnTo>
                <a:close/>
              </a:path>
              <a:path w="1313179" h="1473200">
                <a:moveTo>
                  <a:pt x="573524" y="1422399"/>
                </a:moveTo>
                <a:lnTo>
                  <a:pt x="546836" y="1422399"/>
                </a:lnTo>
                <a:lnTo>
                  <a:pt x="553877" y="1371599"/>
                </a:lnTo>
                <a:lnTo>
                  <a:pt x="559934" y="1333499"/>
                </a:lnTo>
                <a:lnTo>
                  <a:pt x="565940" y="1282699"/>
                </a:lnTo>
                <a:lnTo>
                  <a:pt x="572831" y="1231899"/>
                </a:lnTo>
                <a:lnTo>
                  <a:pt x="581539" y="1181099"/>
                </a:lnTo>
                <a:lnTo>
                  <a:pt x="593000" y="1130299"/>
                </a:lnTo>
                <a:lnTo>
                  <a:pt x="713707" y="1130299"/>
                </a:lnTo>
                <a:lnTo>
                  <a:pt x="767641" y="1117599"/>
                </a:lnTo>
                <a:lnTo>
                  <a:pt x="817289" y="1104899"/>
                </a:lnTo>
                <a:lnTo>
                  <a:pt x="862648" y="1092199"/>
                </a:lnTo>
                <a:lnTo>
                  <a:pt x="903713" y="1066799"/>
                </a:lnTo>
                <a:lnTo>
                  <a:pt x="940479" y="1041399"/>
                </a:lnTo>
                <a:lnTo>
                  <a:pt x="972943" y="1003299"/>
                </a:lnTo>
                <a:lnTo>
                  <a:pt x="1003094" y="977899"/>
                </a:lnTo>
                <a:lnTo>
                  <a:pt x="1031525" y="939799"/>
                </a:lnTo>
                <a:lnTo>
                  <a:pt x="1057706" y="888999"/>
                </a:lnTo>
                <a:lnTo>
                  <a:pt x="1081106" y="838199"/>
                </a:lnTo>
                <a:lnTo>
                  <a:pt x="1101194" y="787399"/>
                </a:lnTo>
                <a:lnTo>
                  <a:pt x="1117440" y="736599"/>
                </a:lnTo>
                <a:lnTo>
                  <a:pt x="1129311" y="685799"/>
                </a:lnTo>
                <a:lnTo>
                  <a:pt x="1136278" y="634999"/>
                </a:lnTo>
                <a:lnTo>
                  <a:pt x="1138744" y="571499"/>
                </a:lnTo>
                <a:lnTo>
                  <a:pt x="1135969" y="507999"/>
                </a:lnTo>
                <a:lnTo>
                  <a:pt x="1128321" y="457199"/>
                </a:lnTo>
                <a:lnTo>
                  <a:pt x="1116169" y="406399"/>
                </a:lnTo>
                <a:lnTo>
                  <a:pt x="1099884" y="368299"/>
                </a:lnTo>
                <a:lnTo>
                  <a:pt x="1079835" y="317499"/>
                </a:lnTo>
                <a:lnTo>
                  <a:pt x="1056391" y="279399"/>
                </a:lnTo>
                <a:lnTo>
                  <a:pt x="1029922" y="241299"/>
                </a:lnTo>
                <a:lnTo>
                  <a:pt x="1000798" y="215899"/>
                </a:lnTo>
                <a:lnTo>
                  <a:pt x="969388" y="177799"/>
                </a:lnTo>
                <a:lnTo>
                  <a:pt x="933750" y="152399"/>
                </a:lnTo>
                <a:lnTo>
                  <a:pt x="892741" y="126999"/>
                </a:lnTo>
                <a:lnTo>
                  <a:pt x="848335" y="101599"/>
                </a:lnTo>
                <a:lnTo>
                  <a:pt x="802508" y="88899"/>
                </a:lnTo>
                <a:lnTo>
                  <a:pt x="718988" y="63499"/>
                </a:lnTo>
                <a:lnTo>
                  <a:pt x="632063" y="38099"/>
                </a:lnTo>
                <a:lnTo>
                  <a:pt x="586168" y="38099"/>
                </a:lnTo>
                <a:lnTo>
                  <a:pt x="538033" y="25399"/>
                </a:lnTo>
                <a:lnTo>
                  <a:pt x="724707" y="25399"/>
                </a:lnTo>
                <a:lnTo>
                  <a:pt x="774718" y="38099"/>
                </a:lnTo>
                <a:lnTo>
                  <a:pt x="827356" y="50799"/>
                </a:lnTo>
                <a:lnTo>
                  <a:pt x="872292" y="63499"/>
                </a:lnTo>
                <a:lnTo>
                  <a:pt x="997795" y="101599"/>
                </a:lnTo>
                <a:lnTo>
                  <a:pt x="1058427" y="126999"/>
                </a:lnTo>
                <a:lnTo>
                  <a:pt x="1085519" y="139699"/>
                </a:lnTo>
                <a:lnTo>
                  <a:pt x="962289" y="139699"/>
                </a:lnTo>
                <a:lnTo>
                  <a:pt x="999612" y="165099"/>
                </a:lnTo>
                <a:lnTo>
                  <a:pt x="1029616" y="203199"/>
                </a:lnTo>
                <a:lnTo>
                  <a:pt x="1057914" y="241299"/>
                </a:lnTo>
                <a:lnTo>
                  <a:pt x="1090119" y="279399"/>
                </a:lnTo>
                <a:lnTo>
                  <a:pt x="1119182" y="304799"/>
                </a:lnTo>
                <a:lnTo>
                  <a:pt x="1184497" y="330199"/>
                </a:lnTo>
                <a:lnTo>
                  <a:pt x="1122081" y="330199"/>
                </a:lnTo>
                <a:lnTo>
                  <a:pt x="1137259" y="380999"/>
                </a:lnTo>
                <a:lnTo>
                  <a:pt x="1149509" y="419099"/>
                </a:lnTo>
                <a:lnTo>
                  <a:pt x="1156922" y="457199"/>
                </a:lnTo>
                <a:lnTo>
                  <a:pt x="1157588" y="507999"/>
                </a:lnTo>
                <a:lnTo>
                  <a:pt x="1185665" y="546099"/>
                </a:lnTo>
                <a:lnTo>
                  <a:pt x="1199307" y="558799"/>
                </a:lnTo>
                <a:lnTo>
                  <a:pt x="1161142" y="558799"/>
                </a:lnTo>
                <a:lnTo>
                  <a:pt x="1163605" y="596899"/>
                </a:lnTo>
                <a:lnTo>
                  <a:pt x="1158951" y="647699"/>
                </a:lnTo>
                <a:lnTo>
                  <a:pt x="1150066" y="698499"/>
                </a:lnTo>
                <a:lnTo>
                  <a:pt x="1139837" y="736599"/>
                </a:lnTo>
                <a:lnTo>
                  <a:pt x="1165215" y="774699"/>
                </a:lnTo>
                <a:lnTo>
                  <a:pt x="1129190" y="774699"/>
                </a:lnTo>
                <a:lnTo>
                  <a:pt x="1113339" y="825499"/>
                </a:lnTo>
                <a:lnTo>
                  <a:pt x="1095250" y="876299"/>
                </a:lnTo>
                <a:lnTo>
                  <a:pt x="1074599" y="914399"/>
                </a:lnTo>
                <a:lnTo>
                  <a:pt x="1051063" y="952499"/>
                </a:lnTo>
                <a:lnTo>
                  <a:pt x="1059721" y="965199"/>
                </a:lnTo>
                <a:lnTo>
                  <a:pt x="1067903" y="977899"/>
                </a:lnTo>
                <a:lnTo>
                  <a:pt x="1029754" y="977899"/>
                </a:lnTo>
                <a:lnTo>
                  <a:pt x="997970" y="1015999"/>
                </a:lnTo>
                <a:lnTo>
                  <a:pt x="960815" y="1054099"/>
                </a:lnTo>
                <a:lnTo>
                  <a:pt x="919071" y="1092199"/>
                </a:lnTo>
                <a:lnTo>
                  <a:pt x="873522" y="1117599"/>
                </a:lnTo>
                <a:lnTo>
                  <a:pt x="996452" y="1117599"/>
                </a:lnTo>
                <a:lnTo>
                  <a:pt x="952170" y="1130299"/>
                </a:lnTo>
                <a:lnTo>
                  <a:pt x="905234" y="1155699"/>
                </a:lnTo>
                <a:lnTo>
                  <a:pt x="855717" y="1168399"/>
                </a:lnTo>
                <a:lnTo>
                  <a:pt x="607200" y="1168399"/>
                </a:lnTo>
                <a:lnTo>
                  <a:pt x="604013" y="1206499"/>
                </a:lnTo>
                <a:lnTo>
                  <a:pt x="600390" y="1231899"/>
                </a:lnTo>
                <a:lnTo>
                  <a:pt x="596623" y="1269999"/>
                </a:lnTo>
                <a:lnTo>
                  <a:pt x="593000" y="1308099"/>
                </a:lnTo>
                <a:lnTo>
                  <a:pt x="612892" y="1333499"/>
                </a:lnTo>
                <a:lnTo>
                  <a:pt x="630865" y="1346199"/>
                </a:lnTo>
                <a:lnTo>
                  <a:pt x="585885" y="1346199"/>
                </a:lnTo>
                <a:lnTo>
                  <a:pt x="581956" y="1371599"/>
                </a:lnTo>
                <a:lnTo>
                  <a:pt x="578619" y="1384299"/>
                </a:lnTo>
                <a:lnTo>
                  <a:pt x="575365" y="1409699"/>
                </a:lnTo>
                <a:lnTo>
                  <a:pt x="573524" y="1422399"/>
                </a:lnTo>
                <a:close/>
              </a:path>
              <a:path w="1313179" h="1473200">
                <a:moveTo>
                  <a:pt x="1261617" y="355599"/>
                </a:moveTo>
                <a:lnTo>
                  <a:pt x="1214404" y="355599"/>
                </a:lnTo>
                <a:lnTo>
                  <a:pt x="1189488" y="304799"/>
                </a:lnTo>
                <a:lnTo>
                  <a:pt x="1160614" y="266699"/>
                </a:lnTo>
                <a:lnTo>
                  <a:pt x="1127937" y="241299"/>
                </a:lnTo>
                <a:lnTo>
                  <a:pt x="1091612" y="203199"/>
                </a:lnTo>
                <a:lnTo>
                  <a:pt x="1051792" y="177799"/>
                </a:lnTo>
                <a:lnTo>
                  <a:pt x="1008633" y="152399"/>
                </a:lnTo>
                <a:lnTo>
                  <a:pt x="962289" y="139699"/>
                </a:lnTo>
                <a:lnTo>
                  <a:pt x="1085519" y="139699"/>
                </a:lnTo>
                <a:lnTo>
                  <a:pt x="1107875" y="165099"/>
                </a:lnTo>
                <a:lnTo>
                  <a:pt x="1138503" y="177799"/>
                </a:lnTo>
                <a:lnTo>
                  <a:pt x="1168078" y="215899"/>
                </a:lnTo>
                <a:lnTo>
                  <a:pt x="1196149" y="241299"/>
                </a:lnTo>
                <a:lnTo>
                  <a:pt x="1222265" y="279399"/>
                </a:lnTo>
                <a:lnTo>
                  <a:pt x="1245976" y="317499"/>
                </a:lnTo>
                <a:lnTo>
                  <a:pt x="1261617" y="355599"/>
                </a:lnTo>
                <a:close/>
              </a:path>
              <a:path w="1313179" h="1473200">
                <a:moveTo>
                  <a:pt x="1311044" y="622299"/>
                </a:moveTo>
                <a:lnTo>
                  <a:pt x="1271215" y="622299"/>
                </a:lnTo>
                <a:lnTo>
                  <a:pt x="1272130" y="558799"/>
                </a:lnTo>
                <a:lnTo>
                  <a:pt x="1266429" y="507999"/>
                </a:lnTo>
                <a:lnTo>
                  <a:pt x="1256018" y="469899"/>
                </a:lnTo>
                <a:lnTo>
                  <a:pt x="1242802" y="419099"/>
                </a:lnTo>
                <a:lnTo>
                  <a:pt x="1215533" y="393699"/>
                </a:lnTo>
                <a:lnTo>
                  <a:pt x="1186654" y="368299"/>
                </a:lnTo>
                <a:lnTo>
                  <a:pt x="1155669" y="355599"/>
                </a:lnTo>
                <a:lnTo>
                  <a:pt x="1122081" y="330199"/>
                </a:lnTo>
                <a:lnTo>
                  <a:pt x="1184497" y="330199"/>
                </a:lnTo>
                <a:lnTo>
                  <a:pt x="1214404" y="355599"/>
                </a:lnTo>
                <a:lnTo>
                  <a:pt x="1261617" y="355599"/>
                </a:lnTo>
                <a:lnTo>
                  <a:pt x="1266830" y="368299"/>
                </a:lnTo>
                <a:lnTo>
                  <a:pt x="1284378" y="406399"/>
                </a:lnTo>
                <a:lnTo>
                  <a:pt x="1298168" y="457199"/>
                </a:lnTo>
                <a:lnTo>
                  <a:pt x="1307749" y="507999"/>
                </a:lnTo>
                <a:lnTo>
                  <a:pt x="1312670" y="558799"/>
                </a:lnTo>
                <a:lnTo>
                  <a:pt x="1312482" y="609599"/>
                </a:lnTo>
                <a:lnTo>
                  <a:pt x="1311044" y="622299"/>
                </a:lnTo>
                <a:close/>
              </a:path>
              <a:path w="1313179" h="1473200">
                <a:moveTo>
                  <a:pt x="260929" y="469899"/>
                </a:moveTo>
                <a:lnTo>
                  <a:pt x="195286" y="469899"/>
                </a:lnTo>
                <a:lnTo>
                  <a:pt x="235675" y="444499"/>
                </a:lnTo>
                <a:lnTo>
                  <a:pt x="280275" y="419099"/>
                </a:lnTo>
                <a:lnTo>
                  <a:pt x="328193" y="406399"/>
                </a:lnTo>
                <a:lnTo>
                  <a:pt x="430407" y="380999"/>
                </a:lnTo>
                <a:lnTo>
                  <a:pt x="482915" y="380999"/>
                </a:lnTo>
                <a:lnTo>
                  <a:pt x="526310" y="393699"/>
                </a:lnTo>
                <a:lnTo>
                  <a:pt x="568044" y="393699"/>
                </a:lnTo>
                <a:lnTo>
                  <a:pt x="607634" y="419099"/>
                </a:lnTo>
                <a:lnTo>
                  <a:pt x="644596" y="431799"/>
                </a:lnTo>
                <a:lnTo>
                  <a:pt x="384411" y="431799"/>
                </a:lnTo>
                <a:lnTo>
                  <a:pt x="331704" y="444499"/>
                </a:lnTo>
                <a:lnTo>
                  <a:pt x="284058" y="457199"/>
                </a:lnTo>
                <a:lnTo>
                  <a:pt x="260929" y="469899"/>
                </a:lnTo>
                <a:close/>
              </a:path>
              <a:path w="1313179" h="1473200">
                <a:moveTo>
                  <a:pt x="571683" y="1435099"/>
                </a:moveTo>
                <a:lnTo>
                  <a:pt x="288743" y="1435099"/>
                </a:lnTo>
                <a:lnTo>
                  <a:pt x="246011" y="1422399"/>
                </a:lnTo>
                <a:lnTo>
                  <a:pt x="208103" y="1409699"/>
                </a:lnTo>
                <a:lnTo>
                  <a:pt x="184639" y="1396999"/>
                </a:lnTo>
                <a:lnTo>
                  <a:pt x="175623" y="1384299"/>
                </a:lnTo>
                <a:lnTo>
                  <a:pt x="174248" y="1346199"/>
                </a:lnTo>
                <a:lnTo>
                  <a:pt x="177184" y="1308099"/>
                </a:lnTo>
                <a:lnTo>
                  <a:pt x="181100" y="1282699"/>
                </a:lnTo>
                <a:lnTo>
                  <a:pt x="185397" y="1244599"/>
                </a:lnTo>
                <a:lnTo>
                  <a:pt x="189921" y="1219199"/>
                </a:lnTo>
                <a:lnTo>
                  <a:pt x="194470" y="1181099"/>
                </a:lnTo>
                <a:lnTo>
                  <a:pt x="207371" y="1104899"/>
                </a:lnTo>
                <a:lnTo>
                  <a:pt x="215190" y="1054099"/>
                </a:lnTo>
                <a:lnTo>
                  <a:pt x="223360" y="1015999"/>
                </a:lnTo>
                <a:lnTo>
                  <a:pt x="232944" y="965199"/>
                </a:lnTo>
                <a:lnTo>
                  <a:pt x="245005" y="927099"/>
                </a:lnTo>
                <a:lnTo>
                  <a:pt x="458060" y="927099"/>
                </a:lnTo>
                <a:lnTo>
                  <a:pt x="557832" y="901699"/>
                </a:lnTo>
                <a:lnTo>
                  <a:pt x="604807" y="888999"/>
                </a:lnTo>
                <a:lnTo>
                  <a:pt x="647859" y="863599"/>
                </a:lnTo>
                <a:lnTo>
                  <a:pt x="685498" y="838199"/>
                </a:lnTo>
                <a:lnTo>
                  <a:pt x="716238" y="800099"/>
                </a:lnTo>
                <a:lnTo>
                  <a:pt x="738589" y="774699"/>
                </a:lnTo>
                <a:lnTo>
                  <a:pt x="753387" y="723899"/>
                </a:lnTo>
                <a:lnTo>
                  <a:pt x="753290" y="673099"/>
                </a:lnTo>
                <a:lnTo>
                  <a:pt x="741332" y="622299"/>
                </a:lnTo>
                <a:lnTo>
                  <a:pt x="720549" y="584199"/>
                </a:lnTo>
                <a:lnTo>
                  <a:pt x="693977" y="533399"/>
                </a:lnTo>
                <a:lnTo>
                  <a:pt x="635604" y="482599"/>
                </a:lnTo>
                <a:lnTo>
                  <a:pt x="595416" y="457199"/>
                </a:lnTo>
                <a:lnTo>
                  <a:pt x="547681" y="444499"/>
                </a:lnTo>
                <a:lnTo>
                  <a:pt x="494921" y="431799"/>
                </a:lnTo>
                <a:lnTo>
                  <a:pt x="644596" y="431799"/>
                </a:lnTo>
                <a:lnTo>
                  <a:pt x="678447" y="457199"/>
                </a:lnTo>
                <a:lnTo>
                  <a:pt x="708705" y="495299"/>
                </a:lnTo>
                <a:lnTo>
                  <a:pt x="734887" y="520699"/>
                </a:lnTo>
                <a:lnTo>
                  <a:pt x="756508" y="558799"/>
                </a:lnTo>
                <a:lnTo>
                  <a:pt x="773087" y="596899"/>
                </a:lnTo>
                <a:lnTo>
                  <a:pt x="784141" y="634999"/>
                </a:lnTo>
                <a:lnTo>
                  <a:pt x="789186" y="673099"/>
                </a:lnTo>
                <a:lnTo>
                  <a:pt x="787739" y="723899"/>
                </a:lnTo>
                <a:lnTo>
                  <a:pt x="779318" y="761999"/>
                </a:lnTo>
                <a:lnTo>
                  <a:pt x="763439" y="800099"/>
                </a:lnTo>
                <a:lnTo>
                  <a:pt x="737419" y="838199"/>
                </a:lnTo>
                <a:lnTo>
                  <a:pt x="706630" y="863599"/>
                </a:lnTo>
                <a:lnTo>
                  <a:pt x="671447" y="888999"/>
                </a:lnTo>
                <a:lnTo>
                  <a:pt x="632247" y="914399"/>
                </a:lnTo>
                <a:lnTo>
                  <a:pt x="589406" y="927099"/>
                </a:lnTo>
                <a:lnTo>
                  <a:pt x="543300" y="952499"/>
                </a:lnTo>
                <a:lnTo>
                  <a:pt x="494306" y="952499"/>
                </a:lnTo>
                <a:lnTo>
                  <a:pt x="442798" y="965199"/>
                </a:lnTo>
                <a:lnTo>
                  <a:pt x="276964" y="965199"/>
                </a:lnTo>
                <a:lnTo>
                  <a:pt x="266374" y="1015999"/>
                </a:lnTo>
                <a:lnTo>
                  <a:pt x="255395" y="1066799"/>
                </a:lnTo>
                <a:lnTo>
                  <a:pt x="244719" y="1117599"/>
                </a:lnTo>
                <a:lnTo>
                  <a:pt x="235040" y="1168399"/>
                </a:lnTo>
                <a:lnTo>
                  <a:pt x="227051" y="1219199"/>
                </a:lnTo>
                <a:lnTo>
                  <a:pt x="221445" y="1269999"/>
                </a:lnTo>
                <a:lnTo>
                  <a:pt x="218914" y="1320799"/>
                </a:lnTo>
                <a:lnTo>
                  <a:pt x="220153" y="1371599"/>
                </a:lnTo>
                <a:lnTo>
                  <a:pt x="268330" y="1384299"/>
                </a:lnTo>
                <a:lnTo>
                  <a:pt x="316544" y="1384299"/>
                </a:lnTo>
                <a:lnTo>
                  <a:pt x="364470" y="1396999"/>
                </a:lnTo>
                <a:lnTo>
                  <a:pt x="411785" y="1396999"/>
                </a:lnTo>
                <a:lnTo>
                  <a:pt x="458167" y="1409699"/>
                </a:lnTo>
                <a:lnTo>
                  <a:pt x="503292" y="1409699"/>
                </a:lnTo>
                <a:lnTo>
                  <a:pt x="546836" y="1422399"/>
                </a:lnTo>
                <a:lnTo>
                  <a:pt x="573524" y="1422399"/>
                </a:lnTo>
                <a:lnTo>
                  <a:pt x="571683" y="1435099"/>
                </a:lnTo>
                <a:close/>
              </a:path>
              <a:path w="1313179" h="1473200">
                <a:moveTo>
                  <a:pt x="1259451" y="825499"/>
                </a:moveTo>
                <a:lnTo>
                  <a:pt x="1214404" y="825499"/>
                </a:lnTo>
                <a:lnTo>
                  <a:pt x="1230164" y="787399"/>
                </a:lnTo>
                <a:lnTo>
                  <a:pt x="1241929" y="749299"/>
                </a:lnTo>
                <a:lnTo>
                  <a:pt x="1252357" y="698499"/>
                </a:lnTo>
                <a:lnTo>
                  <a:pt x="1264107" y="660399"/>
                </a:lnTo>
                <a:lnTo>
                  <a:pt x="1239220" y="634999"/>
                </a:lnTo>
                <a:lnTo>
                  <a:pt x="1186370" y="584199"/>
                </a:lnTo>
                <a:lnTo>
                  <a:pt x="1161142" y="558799"/>
                </a:lnTo>
                <a:lnTo>
                  <a:pt x="1199307" y="558799"/>
                </a:lnTo>
                <a:lnTo>
                  <a:pt x="1212949" y="571499"/>
                </a:lnTo>
                <a:lnTo>
                  <a:pt x="1240960" y="596899"/>
                </a:lnTo>
                <a:lnTo>
                  <a:pt x="1271215" y="622299"/>
                </a:lnTo>
                <a:lnTo>
                  <a:pt x="1311044" y="622299"/>
                </a:lnTo>
                <a:lnTo>
                  <a:pt x="1306732" y="660399"/>
                </a:lnTo>
                <a:lnTo>
                  <a:pt x="1301424" y="685799"/>
                </a:lnTo>
                <a:lnTo>
                  <a:pt x="1294030" y="711199"/>
                </a:lnTo>
                <a:lnTo>
                  <a:pt x="1285886" y="736599"/>
                </a:lnTo>
                <a:lnTo>
                  <a:pt x="1278324" y="761999"/>
                </a:lnTo>
                <a:lnTo>
                  <a:pt x="1271260" y="787399"/>
                </a:lnTo>
                <a:lnTo>
                  <a:pt x="1263595" y="812799"/>
                </a:lnTo>
                <a:lnTo>
                  <a:pt x="1259451" y="825499"/>
                </a:lnTo>
                <a:close/>
              </a:path>
              <a:path w="1313179" h="1473200">
                <a:moveTo>
                  <a:pt x="1145575" y="1003299"/>
                </a:moveTo>
                <a:lnTo>
                  <a:pt x="1083010" y="1003299"/>
                </a:lnTo>
                <a:lnTo>
                  <a:pt x="1116881" y="965199"/>
                </a:lnTo>
                <a:lnTo>
                  <a:pt x="1147332" y="939799"/>
                </a:lnTo>
                <a:lnTo>
                  <a:pt x="1173143" y="901699"/>
                </a:lnTo>
                <a:lnTo>
                  <a:pt x="1193094" y="863599"/>
                </a:lnTo>
                <a:lnTo>
                  <a:pt x="1179064" y="838199"/>
                </a:lnTo>
                <a:lnTo>
                  <a:pt x="1162638" y="812799"/>
                </a:lnTo>
                <a:lnTo>
                  <a:pt x="1145465" y="800099"/>
                </a:lnTo>
                <a:lnTo>
                  <a:pt x="1129190" y="774699"/>
                </a:lnTo>
                <a:lnTo>
                  <a:pt x="1165215" y="774699"/>
                </a:lnTo>
                <a:lnTo>
                  <a:pt x="1173675" y="787399"/>
                </a:lnTo>
                <a:lnTo>
                  <a:pt x="1192310" y="812799"/>
                </a:lnTo>
                <a:lnTo>
                  <a:pt x="1214404" y="825499"/>
                </a:lnTo>
                <a:lnTo>
                  <a:pt x="1259451" y="825499"/>
                </a:lnTo>
                <a:lnTo>
                  <a:pt x="1255306" y="838199"/>
                </a:lnTo>
                <a:lnTo>
                  <a:pt x="1246367" y="850899"/>
                </a:lnTo>
                <a:lnTo>
                  <a:pt x="1225957" y="901699"/>
                </a:lnTo>
                <a:lnTo>
                  <a:pt x="1202306" y="939799"/>
                </a:lnTo>
                <a:lnTo>
                  <a:pt x="1175487" y="965199"/>
                </a:lnTo>
                <a:lnTo>
                  <a:pt x="1145575" y="1003299"/>
                </a:lnTo>
                <a:close/>
              </a:path>
              <a:path w="1313179" h="1473200">
                <a:moveTo>
                  <a:pt x="996452" y="1117599"/>
                </a:moveTo>
                <a:lnTo>
                  <a:pt x="873522" y="1117599"/>
                </a:lnTo>
                <a:lnTo>
                  <a:pt x="923365" y="1092199"/>
                </a:lnTo>
                <a:lnTo>
                  <a:pt x="973095" y="1079499"/>
                </a:lnTo>
                <a:lnTo>
                  <a:pt x="1019196" y="1054099"/>
                </a:lnTo>
                <a:lnTo>
                  <a:pt x="1058157" y="1015999"/>
                </a:lnTo>
                <a:lnTo>
                  <a:pt x="1053195" y="1003299"/>
                </a:lnTo>
                <a:lnTo>
                  <a:pt x="1046956" y="990599"/>
                </a:lnTo>
                <a:lnTo>
                  <a:pt x="1039218" y="990599"/>
                </a:lnTo>
                <a:lnTo>
                  <a:pt x="1029754" y="977899"/>
                </a:lnTo>
                <a:lnTo>
                  <a:pt x="1067903" y="977899"/>
                </a:lnTo>
                <a:lnTo>
                  <a:pt x="1075652" y="990599"/>
                </a:lnTo>
                <a:lnTo>
                  <a:pt x="1083010" y="1003299"/>
                </a:lnTo>
                <a:lnTo>
                  <a:pt x="1145575" y="1003299"/>
                </a:lnTo>
                <a:lnTo>
                  <a:pt x="1112642" y="1028699"/>
                </a:lnTo>
                <a:lnTo>
                  <a:pt x="1076761" y="1066799"/>
                </a:lnTo>
                <a:lnTo>
                  <a:pt x="1038007" y="1092199"/>
                </a:lnTo>
                <a:lnTo>
                  <a:pt x="996452" y="1117599"/>
                </a:lnTo>
                <a:close/>
              </a:path>
              <a:path w="1313179" h="1473200">
                <a:moveTo>
                  <a:pt x="707971" y="1384299"/>
                </a:moveTo>
                <a:lnTo>
                  <a:pt x="671110" y="1384299"/>
                </a:lnTo>
                <a:lnTo>
                  <a:pt x="674232" y="1346199"/>
                </a:lnTo>
                <a:lnTo>
                  <a:pt x="677327" y="1320799"/>
                </a:lnTo>
                <a:lnTo>
                  <a:pt x="681753" y="1295399"/>
                </a:lnTo>
                <a:lnTo>
                  <a:pt x="688872" y="1269999"/>
                </a:lnTo>
                <a:lnTo>
                  <a:pt x="671836" y="1231899"/>
                </a:lnTo>
                <a:lnTo>
                  <a:pt x="657373" y="1206499"/>
                </a:lnTo>
                <a:lnTo>
                  <a:pt x="638242" y="1181099"/>
                </a:lnTo>
                <a:lnTo>
                  <a:pt x="607200" y="1168399"/>
                </a:lnTo>
                <a:lnTo>
                  <a:pt x="667550" y="1168399"/>
                </a:lnTo>
                <a:lnTo>
                  <a:pt x="670741" y="1181099"/>
                </a:lnTo>
                <a:lnTo>
                  <a:pt x="678080" y="1193799"/>
                </a:lnTo>
                <a:lnTo>
                  <a:pt x="687262" y="1206499"/>
                </a:lnTo>
                <a:lnTo>
                  <a:pt x="695978" y="1219199"/>
                </a:lnTo>
                <a:lnTo>
                  <a:pt x="737932" y="1219199"/>
                </a:lnTo>
                <a:lnTo>
                  <a:pt x="734164" y="1231899"/>
                </a:lnTo>
                <a:lnTo>
                  <a:pt x="723706" y="1282699"/>
                </a:lnTo>
                <a:lnTo>
                  <a:pt x="715103" y="1346199"/>
                </a:lnTo>
                <a:lnTo>
                  <a:pt x="707971" y="1384299"/>
                </a:lnTo>
                <a:close/>
              </a:path>
              <a:path w="1313179" h="1473200">
                <a:moveTo>
                  <a:pt x="737932" y="1219199"/>
                </a:moveTo>
                <a:lnTo>
                  <a:pt x="695978" y="1219199"/>
                </a:lnTo>
                <a:lnTo>
                  <a:pt x="699897" y="1206499"/>
                </a:lnTo>
                <a:lnTo>
                  <a:pt x="702462" y="1193799"/>
                </a:lnTo>
                <a:lnTo>
                  <a:pt x="704447" y="1181099"/>
                </a:lnTo>
                <a:lnTo>
                  <a:pt x="706626" y="1168399"/>
                </a:lnTo>
                <a:lnTo>
                  <a:pt x="855717" y="1168399"/>
                </a:lnTo>
                <a:lnTo>
                  <a:pt x="803693" y="1181099"/>
                </a:lnTo>
                <a:lnTo>
                  <a:pt x="749236" y="1181099"/>
                </a:lnTo>
                <a:lnTo>
                  <a:pt x="737932" y="1219199"/>
                </a:lnTo>
                <a:close/>
              </a:path>
              <a:path w="1313179" h="1473200">
                <a:moveTo>
                  <a:pt x="692419" y="1447799"/>
                </a:moveTo>
                <a:lnTo>
                  <a:pt x="408189" y="1447799"/>
                </a:lnTo>
                <a:lnTo>
                  <a:pt x="367042" y="1435099"/>
                </a:lnTo>
                <a:lnTo>
                  <a:pt x="571683" y="1435099"/>
                </a:lnTo>
                <a:lnTo>
                  <a:pt x="593647" y="1422399"/>
                </a:lnTo>
                <a:lnTo>
                  <a:pt x="635321" y="1422399"/>
                </a:lnTo>
                <a:lnTo>
                  <a:pt x="653360" y="1409699"/>
                </a:lnTo>
                <a:lnTo>
                  <a:pt x="636467" y="1396999"/>
                </a:lnTo>
                <a:lnTo>
                  <a:pt x="621262" y="1371599"/>
                </a:lnTo>
                <a:lnTo>
                  <a:pt x="605237" y="1358899"/>
                </a:lnTo>
                <a:lnTo>
                  <a:pt x="585885" y="1346199"/>
                </a:lnTo>
                <a:lnTo>
                  <a:pt x="630865" y="1346199"/>
                </a:lnTo>
                <a:lnTo>
                  <a:pt x="649432" y="1371599"/>
                </a:lnTo>
                <a:lnTo>
                  <a:pt x="671110" y="1384299"/>
                </a:lnTo>
                <a:lnTo>
                  <a:pt x="707971" y="1384299"/>
                </a:lnTo>
                <a:lnTo>
                  <a:pt x="705594" y="1396999"/>
                </a:lnTo>
                <a:lnTo>
                  <a:pt x="692419" y="1447799"/>
                </a:lnTo>
                <a:close/>
              </a:path>
              <a:path w="1313179" h="1473200">
                <a:moveTo>
                  <a:pt x="602148" y="1473199"/>
                </a:moveTo>
                <a:lnTo>
                  <a:pt x="550894" y="1473199"/>
                </a:lnTo>
                <a:lnTo>
                  <a:pt x="530543" y="1460499"/>
                </a:lnTo>
                <a:lnTo>
                  <a:pt x="508570" y="1460499"/>
                </a:lnTo>
                <a:lnTo>
                  <a:pt x="482915" y="1447799"/>
                </a:lnTo>
                <a:lnTo>
                  <a:pt x="661117" y="1447799"/>
                </a:lnTo>
                <a:lnTo>
                  <a:pt x="602148" y="1473199"/>
                </a:lnTo>
                <a:close/>
              </a:path>
            </a:pathLst>
          </a:custGeom>
          <a:solidFill>
            <a:srgbClr val="E76D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84478" y="7868532"/>
            <a:ext cx="497205" cy="339090"/>
          </a:xfrm>
          <a:custGeom>
            <a:avLst/>
            <a:gdLst/>
            <a:ahLst/>
            <a:cxnLst/>
            <a:rect l="l" t="t" r="r" b="b"/>
            <a:pathLst>
              <a:path w="497204" h="339090">
                <a:moveTo>
                  <a:pt x="291824" y="338516"/>
                </a:moveTo>
                <a:lnTo>
                  <a:pt x="246641" y="334870"/>
                </a:lnTo>
                <a:lnTo>
                  <a:pt x="156244" y="322263"/>
                </a:lnTo>
                <a:lnTo>
                  <a:pt x="111470" y="317917"/>
                </a:lnTo>
                <a:lnTo>
                  <a:pt x="68764" y="313072"/>
                </a:lnTo>
                <a:lnTo>
                  <a:pt x="30737" y="303972"/>
                </a:lnTo>
                <a:lnTo>
                  <a:pt x="0" y="286862"/>
                </a:lnTo>
                <a:lnTo>
                  <a:pt x="1706" y="245135"/>
                </a:lnTo>
                <a:lnTo>
                  <a:pt x="4830" y="203716"/>
                </a:lnTo>
                <a:lnTo>
                  <a:pt x="8111" y="164288"/>
                </a:lnTo>
                <a:lnTo>
                  <a:pt x="10663" y="123958"/>
                </a:lnTo>
                <a:lnTo>
                  <a:pt x="10230" y="106240"/>
                </a:lnTo>
                <a:lnTo>
                  <a:pt x="8782" y="87223"/>
                </a:lnTo>
                <a:lnTo>
                  <a:pt x="8350" y="70829"/>
                </a:lnTo>
                <a:lnTo>
                  <a:pt x="26657" y="24225"/>
                </a:lnTo>
                <a:lnTo>
                  <a:pt x="93742" y="235"/>
                </a:lnTo>
                <a:lnTo>
                  <a:pt x="134933" y="0"/>
                </a:lnTo>
                <a:lnTo>
                  <a:pt x="180382" y="6346"/>
                </a:lnTo>
                <a:lnTo>
                  <a:pt x="229739" y="16779"/>
                </a:lnTo>
                <a:lnTo>
                  <a:pt x="281227" y="28643"/>
                </a:lnTo>
                <a:lnTo>
                  <a:pt x="333070" y="39282"/>
                </a:lnTo>
                <a:lnTo>
                  <a:pt x="383492" y="46042"/>
                </a:lnTo>
                <a:lnTo>
                  <a:pt x="401924" y="47248"/>
                </a:lnTo>
                <a:lnTo>
                  <a:pt x="101272" y="47248"/>
                </a:lnTo>
                <a:lnTo>
                  <a:pt x="53256" y="56660"/>
                </a:lnTo>
                <a:lnTo>
                  <a:pt x="46888" y="103455"/>
                </a:lnTo>
                <a:lnTo>
                  <a:pt x="44144" y="152840"/>
                </a:lnTo>
                <a:lnTo>
                  <a:pt x="43293" y="203716"/>
                </a:lnTo>
                <a:lnTo>
                  <a:pt x="42606" y="254985"/>
                </a:lnTo>
                <a:lnTo>
                  <a:pt x="92253" y="268494"/>
                </a:lnTo>
                <a:lnTo>
                  <a:pt x="148084" y="277546"/>
                </a:lnTo>
                <a:lnTo>
                  <a:pt x="206435" y="283737"/>
                </a:lnTo>
                <a:lnTo>
                  <a:pt x="263639" y="288666"/>
                </a:lnTo>
                <a:lnTo>
                  <a:pt x="316032" y="293931"/>
                </a:lnTo>
                <a:lnTo>
                  <a:pt x="449517" y="293931"/>
                </a:lnTo>
                <a:lnTo>
                  <a:pt x="447412" y="301025"/>
                </a:lnTo>
                <a:lnTo>
                  <a:pt x="420181" y="306108"/>
                </a:lnTo>
                <a:lnTo>
                  <a:pt x="392604" y="316761"/>
                </a:lnTo>
                <a:lnTo>
                  <a:pt x="364025" y="328397"/>
                </a:lnTo>
                <a:lnTo>
                  <a:pt x="333787" y="336427"/>
                </a:lnTo>
                <a:lnTo>
                  <a:pt x="291824" y="338516"/>
                </a:lnTo>
                <a:close/>
              </a:path>
              <a:path w="497204" h="339090">
                <a:moveTo>
                  <a:pt x="449517" y="293931"/>
                </a:moveTo>
                <a:lnTo>
                  <a:pt x="316032" y="293931"/>
                </a:lnTo>
                <a:lnTo>
                  <a:pt x="328088" y="243961"/>
                </a:lnTo>
                <a:lnTo>
                  <a:pt x="338463" y="189208"/>
                </a:lnTo>
                <a:lnTo>
                  <a:pt x="346496" y="134582"/>
                </a:lnTo>
                <a:lnTo>
                  <a:pt x="351531" y="84992"/>
                </a:lnTo>
                <a:lnTo>
                  <a:pt x="301558" y="78035"/>
                </a:lnTo>
                <a:lnTo>
                  <a:pt x="200633" y="56094"/>
                </a:lnTo>
                <a:lnTo>
                  <a:pt x="150542" y="48250"/>
                </a:lnTo>
                <a:lnTo>
                  <a:pt x="101272" y="47248"/>
                </a:lnTo>
                <a:lnTo>
                  <a:pt x="401924" y="47248"/>
                </a:lnTo>
                <a:lnTo>
                  <a:pt x="416847" y="48226"/>
                </a:lnTo>
                <a:lnTo>
                  <a:pt x="447403" y="51166"/>
                </a:lnTo>
                <a:lnTo>
                  <a:pt x="474409" y="57741"/>
                </a:lnTo>
                <a:lnTo>
                  <a:pt x="497114" y="70829"/>
                </a:lnTo>
                <a:lnTo>
                  <a:pt x="495237" y="84992"/>
                </a:lnTo>
                <a:lnTo>
                  <a:pt x="376382" y="84992"/>
                </a:lnTo>
                <a:lnTo>
                  <a:pt x="371754" y="137300"/>
                </a:lnTo>
                <a:lnTo>
                  <a:pt x="378690" y="179751"/>
                </a:lnTo>
                <a:lnTo>
                  <a:pt x="395514" y="208945"/>
                </a:lnTo>
                <a:lnTo>
                  <a:pt x="358642" y="208945"/>
                </a:lnTo>
                <a:lnTo>
                  <a:pt x="357325" y="227994"/>
                </a:lnTo>
                <a:lnTo>
                  <a:pt x="354007" y="245135"/>
                </a:lnTo>
                <a:lnTo>
                  <a:pt x="351246" y="262659"/>
                </a:lnTo>
                <a:lnTo>
                  <a:pt x="351531" y="283312"/>
                </a:lnTo>
                <a:lnTo>
                  <a:pt x="452669" y="283312"/>
                </a:lnTo>
                <a:lnTo>
                  <a:pt x="449517" y="293931"/>
                </a:lnTo>
                <a:close/>
              </a:path>
              <a:path w="497204" h="339090">
                <a:moveTo>
                  <a:pt x="465624" y="237276"/>
                </a:moveTo>
                <a:lnTo>
                  <a:pt x="429655" y="237276"/>
                </a:lnTo>
                <a:lnTo>
                  <a:pt x="430631" y="222311"/>
                </a:lnTo>
                <a:lnTo>
                  <a:pt x="433351" y="208945"/>
                </a:lnTo>
                <a:lnTo>
                  <a:pt x="436838" y="196633"/>
                </a:lnTo>
                <a:lnTo>
                  <a:pt x="440303" y="184157"/>
                </a:lnTo>
                <a:lnTo>
                  <a:pt x="424503" y="159195"/>
                </a:lnTo>
                <a:lnTo>
                  <a:pt x="410754" y="132182"/>
                </a:lnTo>
                <a:lnTo>
                  <a:pt x="395800" y="106365"/>
                </a:lnTo>
                <a:lnTo>
                  <a:pt x="376382" y="84992"/>
                </a:lnTo>
                <a:lnTo>
                  <a:pt x="495237" y="84992"/>
                </a:lnTo>
                <a:lnTo>
                  <a:pt x="494767" y="88538"/>
                </a:lnTo>
                <a:lnTo>
                  <a:pt x="419004" y="88538"/>
                </a:lnTo>
                <a:lnTo>
                  <a:pt x="424216" y="103701"/>
                </a:lnTo>
                <a:lnTo>
                  <a:pt x="431346" y="116953"/>
                </a:lnTo>
                <a:lnTo>
                  <a:pt x="439406" y="129278"/>
                </a:lnTo>
                <a:lnTo>
                  <a:pt x="447412" y="141661"/>
                </a:lnTo>
                <a:lnTo>
                  <a:pt x="486729" y="141661"/>
                </a:lnTo>
                <a:lnTo>
                  <a:pt x="482062" y="167717"/>
                </a:lnTo>
                <a:lnTo>
                  <a:pt x="471862" y="213501"/>
                </a:lnTo>
                <a:lnTo>
                  <a:pt x="465624" y="237276"/>
                </a:lnTo>
                <a:close/>
              </a:path>
              <a:path w="497204" h="339090">
                <a:moveTo>
                  <a:pt x="486729" y="141661"/>
                </a:moveTo>
                <a:lnTo>
                  <a:pt x="447412" y="141661"/>
                </a:lnTo>
                <a:lnTo>
                  <a:pt x="450876" y="130951"/>
                </a:lnTo>
                <a:lnTo>
                  <a:pt x="454102" y="120002"/>
                </a:lnTo>
                <a:lnTo>
                  <a:pt x="456644" y="108374"/>
                </a:lnTo>
                <a:lnTo>
                  <a:pt x="458059" y="95627"/>
                </a:lnTo>
                <a:lnTo>
                  <a:pt x="447803" y="94346"/>
                </a:lnTo>
                <a:lnTo>
                  <a:pt x="438973" y="91643"/>
                </a:lnTo>
                <a:lnTo>
                  <a:pt x="429922" y="89161"/>
                </a:lnTo>
                <a:lnTo>
                  <a:pt x="419004" y="88538"/>
                </a:lnTo>
                <a:lnTo>
                  <a:pt x="494767" y="88538"/>
                </a:lnTo>
                <a:lnTo>
                  <a:pt x="490565" y="120245"/>
                </a:lnTo>
                <a:lnTo>
                  <a:pt x="486729" y="141661"/>
                </a:lnTo>
                <a:close/>
              </a:path>
              <a:path w="497204" h="339090">
                <a:moveTo>
                  <a:pt x="452669" y="283312"/>
                </a:moveTo>
                <a:lnTo>
                  <a:pt x="351531" y="283312"/>
                </a:lnTo>
                <a:lnTo>
                  <a:pt x="367421" y="280564"/>
                </a:lnTo>
                <a:lnTo>
                  <a:pt x="382235" y="276746"/>
                </a:lnTo>
                <a:lnTo>
                  <a:pt x="396788" y="272671"/>
                </a:lnTo>
                <a:lnTo>
                  <a:pt x="411895" y="269150"/>
                </a:lnTo>
                <a:lnTo>
                  <a:pt x="399123" y="253560"/>
                </a:lnTo>
                <a:lnTo>
                  <a:pt x="386896" y="237276"/>
                </a:lnTo>
                <a:lnTo>
                  <a:pt x="373957" y="221998"/>
                </a:lnTo>
                <a:lnTo>
                  <a:pt x="358642" y="208945"/>
                </a:lnTo>
                <a:lnTo>
                  <a:pt x="395514" y="208945"/>
                </a:lnTo>
                <a:lnTo>
                  <a:pt x="397790" y="212893"/>
                </a:lnTo>
                <a:lnTo>
                  <a:pt x="429655" y="237276"/>
                </a:lnTo>
                <a:lnTo>
                  <a:pt x="465624" y="237276"/>
                </a:lnTo>
                <a:lnTo>
                  <a:pt x="460226" y="257852"/>
                </a:lnTo>
                <a:lnTo>
                  <a:pt x="452669" y="283312"/>
                </a:lnTo>
                <a:close/>
              </a:path>
            </a:pathLst>
          </a:custGeom>
          <a:solidFill>
            <a:srgbClr val="E76D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41426" y="5659564"/>
            <a:ext cx="6838315" cy="2668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78630">
              <a:lnSpc>
                <a:spcPct val="100000"/>
              </a:lnSpc>
              <a:spcBef>
                <a:spcPts val="95"/>
              </a:spcBef>
            </a:pPr>
            <a:r>
              <a:rPr sz="3650" b="1" spc="240" dirty="0">
                <a:solidFill>
                  <a:srgbClr val="E76D4B"/>
                </a:solidFill>
                <a:latin typeface="Arial"/>
                <a:cs typeface="Arial"/>
              </a:rPr>
              <a:t>Preguntas</a:t>
            </a:r>
            <a:endParaRPr sz="3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800">
              <a:latin typeface="Arial"/>
              <a:cs typeface="Arial"/>
            </a:endParaRPr>
          </a:p>
          <a:p>
            <a:pPr marL="12065" marR="2550160" indent="-635" algn="ctr">
              <a:lnSpc>
                <a:spcPts val="3620"/>
              </a:lnSpc>
            </a:pPr>
            <a:r>
              <a:rPr sz="3650" spc="135" dirty="0">
                <a:latin typeface="Verdana"/>
                <a:cs typeface="Verdana"/>
              </a:rPr>
              <a:t>¿Cómo</a:t>
            </a:r>
            <a:r>
              <a:rPr sz="3650" spc="-345" dirty="0">
                <a:latin typeface="Verdana"/>
                <a:cs typeface="Verdana"/>
              </a:rPr>
              <a:t> </a:t>
            </a:r>
            <a:r>
              <a:rPr sz="3650" spc="40" dirty="0">
                <a:latin typeface="Verdana"/>
                <a:cs typeface="Verdana"/>
              </a:rPr>
              <a:t>plantearía  </a:t>
            </a:r>
            <a:r>
              <a:rPr sz="3650" spc="105" dirty="0">
                <a:latin typeface="Verdana"/>
                <a:cs typeface="Verdana"/>
              </a:rPr>
              <a:t>una </a:t>
            </a:r>
            <a:r>
              <a:rPr sz="3650" spc="85" dirty="0">
                <a:latin typeface="Verdana"/>
                <a:cs typeface="Verdana"/>
              </a:rPr>
              <a:t>regulación</a:t>
            </a:r>
            <a:r>
              <a:rPr sz="3650" u="heavy" spc="-800" dirty="0"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3650" spc="110" dirty="0">
                <a:latin typeface="Verdana"/>
                <a:cs typeface="Verdana"/>
              </a:rPr>
              <a:t>en  </a:t>
            </a:r>
            <a:r>
              <a:rPr sz="3650" spc="5" dirty="0">
                <a:latin typeface="Verdana"/>
                <a:cs typeface="Verdana"/>
              </a:rPr>
              <a:t>esta</a:t>
            </a:r>
            <a:r>
              <a:rPr sz="3650" spc="-320" dirty="0">
                <a:latin typeface="Verdana"/>
                <a:cs typeface="Verdana"/>
              </a:rPr>
              <a:t> </a:t>
            </a:r>
            <a:r>
              <a:rPr sz="3650" spc="55" dirty="0">
                <a:latin typeface="Verdana"/>
                <a:cs typeface="Verdana"/>
              </a:rPr>
              <a:t>materia?</a:t>
            </a:r>
            <a:endParaRPr sz="365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13990" y="5724143"/>
            <a:ext cx="1290320" cy="1854200"/>
          </a:xfrm>
          <a:custGeom>
            <a:avLst/>
            <a:gdLst/>
            <a:ahLst/>
            <a:cxnLst/>
            <a:rect l="l" t="t" r="r" b="b"/>
            <a:pathLst>
              <a:path w="1290320" h="1854200">
                <a:moveTo>
                  <a:pt x="879690" y="404279"/>
                </a:moveTo>
                <a:lnTo>
                  <a:pt x="854811" y="390118"/>
                </a:lnTo>
                <a:lnTo>
                  <a:pt x="832878" y="388861"/>
                </a:lnTo>
                <a:lnTo>
                  <a:pt x="813295" y="375005"/>
                </a:lnTo>
                <a:lnTo>
                  <a:pt x="762127" y="372046"/>
                </a:lnTo>
                <a:lnTo>
                  <a:pt x="701789" y="393992"/>
                </a:lnTo>
                <a:lnTo>
                  <a:pt x="879690" y="404279"/>
                </a:lnTo>
                <a:close/>
              </a:path>
              <a:path w="1290320" h="1854200">
                <a:moveTo>
                  <a:pt x="1268996" y="68757"/>
                </a:moveTo>
                <a:lnTo>
                  <a:pt x="1239304" y="49898"/>
                </a:lnTo>
                <a:lnTo>
                  <a:pt x="1224622" y="45478"/>
                </a:lnTo>
                <a:lnTo>
                  <a:pt x="1224622" y="98120"/>
                </a:lnTo>
                <a:lnTo>
                  <a:pt x="1220978" y="149263"/>
                </a:lnTo>
                <a:lnTo>
                  <a:pt x="1217193" y="199999"/>
                </a:lnTo>
                <a:lnTo>
                  <a:pt x="1211605" y="249148"/>
                </a:lnTo>
                <a:lnTo>
                  <a:pt x="1202550" y="295490"/>
                </a:lnTo>
                <a:lnTo>
                  <a:pt x="1154061" y="302120"/>
                </a:lnTo>
                <a:lnTo>
                  <a:pt x="1104938" y="298272"/>
                </a:lnTo>
                <a:lnTo>
                  <a:pt x="1055382" y="287553"/>
                </a:lnTo>
                <a:lnTo>
                  <a:pt x="955890" y="259829"/>
                </a:lnTo>
                <a:lnTo>
                  <a:pt x="906399" y="249999"/>
                </a:lnTo>
                <a:lnTo>
                  <a:pt x="914298" y="200774"/>
                </a:lnTo>
                <a:lnTo>
                  <a:pt x="925461" y="146710"/>
                </a:lnTo>
                <a:lnTo>
                  <a:pt x="938987" y="92646"/>
                </a:lnTo>
                <a:lnTo>
                  <a:pt x="953909" y="43459"/>
                </a:lnTo>
                <a:lnTo>
                  <a:pt x="1005903" y="51739"/>
                </a:lnTo>
                <a:lnTo>
                  <a:pt x="1062723" y="59956"/>
                </a:lnTo>
                <a:lnTo>
                  <a:pt x="1120622" y="69507"/>
                </a:lnTo>
                <a:lnTo>
                  <a:pt x="1175842" y="81762"/>
                </a:lnTo>
                <a:lnTo>
                  <a:pt x="1224622" y="98120"/>
                </a:lnTo>
                <a:lnTo>
                  <a:pt x="1224622" y="45478"/>
                </a:lnTo>
                <a:lnTo>
                  <a:pt x="1201864" y="38620"/>
                </a:lnTo>
                <a:lnTo>
                  <a:pt x="1159510" y="31318"/>
                </a:lnTo>
                <a:lnTo>
                  <a:pt x="1115060" y="24396"/>
                </a:lnTo>
                <a:lnTo>
                  <a:pt x="1025537" y="6591"/>
                </a:lnTo>
                <a:lnTo>
                  <a:pt x="980643" y="342"/>
                </a:lnTo>
                <a:lnTo>
                  <a:pt x="938631" y="0"/>
                </a:lnTo>
                <a:lnTo>
                  <a:pt x="917854" y="4254"/>
                </a:lnTo>
                <a:lnTo>
                  <a:pt x="917854" y="52006"/>
                </a:lnTo>
                <a:lnTo>
                  <a:pt x="916940" y="72644"/>
                </a:lnTo>
                <a:lnTo>
                  <a:pt x="913180" y="89979"/>
                </a:lnTo>
                <a:lnTo>
                  <a:pt x="908875" y="106895"/>
                </a:lnTo>
                <a:lnTo>
                  <a:pt x="906462" y="125844"/>
                </a:lnTo>
                <a:lnTo>
                  <a:pt x="891921" y="111925"/>
                </a:lnTo>
                <a:lnTo>
                  <a:pt x="889228" y="108343"/>
                </a:lnTo>
                <a:lnTo>
                  <a:pt x="889228" y="196608"/>
                </a:lnTo>
                <a:lnTo>
                  <a:pt x="881595" y="248564"/>
                </a:lnTo>
                <a:lnTo>
                  <a:pt x="863447" y="226098"/>
                </a:lnTo>
                <a:lnTo>
                  <a:pt x="849998" y="199466"/>
                </a:lnTo>
                <a:lnTo>
                  <a:pt x="839254" y="174955"/>
                </a:lnTo>
                <a:lnTo>
                  <a:pt x="839254" y="242557"/>
                </a:lnTo>
                <a:lnTo>
                  <a:pt x="828382" y="241312"/>
                </a:lnTo>
                <a:lnTo>
                  <a:pt x="819492" y="238302"/>
                </a:lnTo>
                <a:lnTo>
                  <a:pt x="810831" y="235102"/>
                </a:lnTo>
                <a:lnTo>
                  <a:pt x="800671" y="233222"/>
                </a:lnTo>
                <a:lnTo>
                  <a:pt x="802817" y="220586"/>
                </a:lnTo>
                <a:lnTo>
                  <a:pt x="806030" y="209118"/>
                </a:lnTo>
                <a:lnTo>
                  <a:pt x="809879" y="198374"/>
                </a:lnTo>
                <a:lnTo>
                  <a:pt x="813955" y="187883"/>
                </a:lnTo>
                <a:lnTo>
                  <a:pt x="821232" y="200710"/>
                </a:lnTo>
                <a:lnTo>
                  <a:pt x="828573" y="213474"/>
                </a:lnTo>
                <a:lnTo>
                  <a:pt x="834923" y="227126"/>
                </a:lnTo>
                <a:lnTo>
                  <a:pt x="839254" y="242557"/>
                </a:lnTo>
                <a:lnTo>
                  <a:pt x="839254" y="174955"/>
                </a:lnTo>
                <a:lnTo>
                  <a:pt x="837831" y="171704"/>
                </a:lnTo>
                <a:lnTo>
                  <a:pt x="823506" y="145872"/>
                </a:lnTo>
                <a:lnTo>
                  <a:pt x="827684" y="133616"/>
                </a:lnTo>
                <a:lnTo>
                  <a:pt x="831875" y="121526"/>
                </a:lnTo>
                <a:lnTo>
                  <a:pt x="835367" y="108343"/>
                </a:lnTo>
                <a:lnTo>
                  <a:pt x="837196" y="93459"/>
                </a:lnTo>
                <a:lnTo>
                  <a:pt x="867600" y="119634"/>
                </a:lnTo>
                <a:lnTo>
                  <a:pt x="869645" y="123710"/>
                </a:lnTo>
                <a:lnTo>
                  <a:pt x="884758" y="153822"/>
                </a:lnTo>
                <a:lnTo>
                  <a:pt x="889228" y="196608"/>
                </a:lnTo>
                <a:lnTo>
                  <a:pt x="889228" y="108343"/>
                </a:lnTo>
                <a:lnTo>
                  <a:pt x="879894" y="95923"/>
                </a:lnTo>
                <a:lnTo>
                  <a:pt x="868616" y="78955"/>
                </a:lnTo>
                <a:lnTo>
                  <a:pt x="856767" y="62661"/>
                </a:lnTo>
                <a:lnTo>
                  <a:pt x="872058" y="60020"/>
                </a:lnTo>
                <a:lnTo>
                  <a:pt x="886815" y="56794"/>
                </a:lnTo>
                <a:lnTo>
                  <a:pt x="901827" y="53835"/>
                </a:lnTo>
                <a:lnTo>
                  <a:pt x="917854" y="52006"/>
                </a:lnTo>
                <a:lnTo>
                  <a:pt x="917854" y="4254"/>
                </a:lnTo>
                <a:lnTo>
                  <a:pt x="907973" y="6273"/>
                </a:lnTo>
                <a:lnTo>
                  <a:pt x="878776" y="16243"/>
                </a:lnTo>
                <a:lnTo>
                  <a:pt x="850633" y="25285"/>
                </a:lnTo>
                <a:lnTo>
                  <a:pt x="816876" y="46164"/>
                </a:lnTo>
                <a:lnTo>
                  <a:pt x="801293" y="91376"/>
                </a:lnTo>
                <a:lnTo>
                  <a:pt x="793686" y="114757"/>
                </a:lnTo>
                <a:lnTo>
                  <a:pt x="780859" y="159867"/>
                </a:lnTo>
                <a:lnTo>
                  <a:pt x="774700" y="185610"/>
                </a:lnTo>
                <a:lnTo>
                  <a:pt x="769632" y="206781"/>
                </a:lnTo>
                <a:lnTo>
                  <a:pt x="763612" y="238188"/>
                </a:lnTo>
                <a:lnTo>
                  <a:pt x="762939" y="241693"/>
                </a:lnTo>
                <a:lnTo>
                  <a:pt x="760247" y="255727"/>
                </a:lnTo>
                <a:lnTo>
                  <a:pt x="782154" y="270103"/>
                </a:lnTo>
                <a:lnTo>
                  <a:pt x="808736" y="278231"/>
                </a:lnTo>
                <a:lnTo>
                  <a:pt x="839076" y="282930"/>
                </a:lnTo>
                <a:lnTo>
                  <a:pt x="853909" y="284759"/>
                </a:lnTo>
                <a:lnTo>
                  <a:pt x="872248" y="287032"/>
                </a:lnTo>
                <a:lnTo>
                  <a:pt x="922197" y="296697"/>
                </a:lnTo>
                <a:lnTo>
                  <a:pt x="973340" y="310311"/>
                </a:lnTo>
                <a:lnTo>
                  <a:pt x="1024051" y="325120"/>
                </a:lnTo>
                <a:lnTo>
                  <a:pt x="1072730" y="338391"/>
                </a:lnTo>
                <a:lnTo>
                  <a:pt x="1117739" y="347345"/>
                </a:lnTo>
                <a:lnTo>
                  <a:pt x="1158875" y="349491"/>
                </a:lnTo>
                <a:lnTo>
                  <a:pt x="1197000" y="343877"/>
                </a:lnTo>
                <a:lnTo>
                  <a:pt x="1244663" y="305015"/>
                </a:lnTo>
                <a:lnTo>
                  <a:pt x="1248714" y="267550"/>
                </a:lnTo>
                <a:lnTo>
                  <a:pt x="1248359" y="248475"/>
                </a:lnTo>
                <a:lnTo>
                  <a:pt x="1248956" y="230771"/>
                </a:lnTo>
                <a:lnTo>
                  <a:pt x="1253832" y="190652"/>
                </a:lnTo>
                <a:lnTo>
                  <a:pt x="1259382" y="151485"/>
                </a:lnTo>
                <a:lnTo>
                  <a:pt x="1264894" y="110312"/>
                </a:lnTo>
                <a:lnTo>
                  <a:pt x="1268996" y="68757"/>
                </a:lnTo>
                <a:close/>
              </a:path>
              <a:path w="1290320" h="1854200">
                <a:moveTo>
                  <a:pt x="1289964" y="1674685"/>
                </a:moveTo>
                <a:lnTo>
                  <a:pt x="1286548" y="1636318"/>
                </a:lnTo>
                <a:lnTo>
                  <a:pt x="1264335" y="1584147"/>
                </a:lnTo>
                <a:lnTo>
                  <a:pt x="1235506" y="1544320"/>
                </a:lnTo>
                <a:lnTo>
                  <a:pt x="1214412" y="1504937"/>
                </a:lnTo>
                <a:lnTo>
                  <a:pt x="1197648" y="1478521"/>
                </a:lnTo>
                <a:lnTo>
                  <a:pt x="1174724" y="1426311"/>
                </a:lnTo>
                <a:lnTo>
                  <a:pt x="1149019" y="1373949"/>
                </a:lnTo>
                <a:lnTo>
                  <a:pt x="1123226" y="1359738"/>
                </a:lnTo>
                <a:lnTo>
                  <a:pt x="1098702" y="1358315"/>
                </a:lnTo>
                <a:lnTo>
                  <a:pt x="1071905" y="1369491"/>
                </a:lnTo>
                <a:lnTo>
                  <a:pt x="1044854" y="1393367"/>
                </a:lnTo>
                <a:lnTo>
                  <a:pt x="1021041" y="1404708"/>
                </a:lnTo>
                <a:lnTo>
                  <a:pt x="972743" y="1414640"/>
                </a:lnTo>
                <a:lnTo>
                  <a:pt x="919391" y="1424279"/>
                </a:lnTo>
                <a:lnTo>
                  <a:pt x="659638" y="1409255"/>
                </a:lnTo>
                <a:lnTo>
                  <a:pt x="695807" y="1424063"/>
                </a:lnTo>
                <a:lnTo>
                  <a:pt x="733856" y="1451711"/>
                </a:lnTo>
                <a:lnTo>
                  <a:pt x="775525" y="1454124"/>
                </a:lnTo>
                <a:lnTo>
                  <a:pt x="818108" y="1469301"/>
                </a:lnTo>
                <a:lnTo>
                  <a:pt x="870534" y="1472336"/>
                </a:lnTo>
                <a:lnTo>
                  <a:pt x="974039" y="1452880"/>
                </a:lnTo>
                <a:lnTo>
                  <a:pt x="1022616" y="1442961"/>
                </a:lnTo>
                <a:lnTo>
                  <a:pt x="1068603" y="1420177"/>
                </a:lnTo>
                <a:lnTo>
                  <a:pt x="1110399" y="1397152"/>
                </a:lnTo>
                <a:lnTo>
                  <a:pt x="1133665" y="1449387"/>
                </a:lnTo>
                <a:lnTo>
                  <a:pt x="1159764" y="1501775"/>
                </a:lnTo>
                <a:lnTo>
                  <a:pt x="1188224" y="1541589"/>
                </a:lnTo>
                <a:lnTo>
                  <a:pt x="1216380" y="1594104"/>
                </a:lnTo>
                <a:lnTo>
                  <a:pt x="1224991" y="1620037"/>
                </a:lnTo>
                <a:lnTo>
                  <a:pt x="1235379" y="1633359"/>
                </a:lnTo>
                <a:lnTo>
                  <a:pt x="1243139" y="1646529"/>
                </a:lnTo>
                <a:lnTo>
                  <a:pt x="1243888" y="1672018"/>
                </a:lnTo>
                <a:lnTo>
                  <a:pt x="1232789" y="1684096"/>
                </a:lnTo>
                <a:lnTo>
                  <a:pt x="1210373" y="1695526"/>
                </a:lnTo>
                <a:lnTo>
                  <a:pt x="1183614" y="1706702"/>
                </a:lnTo>
                <a:lnTo>
                  <a:pt x="1159408" y="1718017"/>
                </a:lnTo>
                <a:lnTo>
                  <a:pt x="1112697" y="1740763"/>
                </a:lnTo>
                <a:lnTo>
                  <a:pt x="1060640" y="1763191"/>
                </a:lnTo>
                <a:lnTo>
                  <a:pt x="1005573" y="1785454"/>
                </a:lnTo>
                <a:lnTo>
                  <a:pt x="897255" y="1804631"/>
                </a:lnTo>
                <a:lnTo>
                  <a:pt x="847953" y="1814499"/>
                </a:lnTo>
                <a:lnTo>
                  <a:pt x="794042" y="1811388"/>
                </a:lnTo>
                <a:lnTo>
                  <a:pt x="742556" y="1821129"/>
                </a:lnTo>
                <a:lnTo>
                  <a:pt x="695236" y="1805673"/>
                </a:lnTo>
                <a:lnTo>
                  <a:pt x="649427" y="1803019"/>
                </a:lnTo>
                <a:lnTo>
                  <a:pt x="564108" y="1772653"/>
                </a:lnTo>
                <a:lnTo>
                  <a:pt x="482193" y="1742465"/>
                </a:lnTo>
                <a:lnTo>
                  <a:pt x="437172" y="1727149"/>
                </a:lnTo>
                <a:lnTo>
                  <a:pt x="394309" y="1699221"/>
                </a:lnTo>
                <a:lnTo>
                  <a:pt x="354838" y="1671497"/>
                </a:lnTo>
                <a:lnTo>
                  <a:pt x="325615" y="1648028"/>
                </a:lnTo>
                <a:lnTo>
                  <a:pt x="325615" y="1682534"/>
                </a:lnTo>
                <a:lnTo>
                  <a:pt x="280073" y="1667179"/>
                </a:lnTo>
                <a:lnTo>
                  <a:pt x="238455" y="1639328"/>
                </a:lnTo>
                <a:lnTo>
                  <a:pt x="200164" y="1611668"/>
                </a:lnTo>
                <a:lnTo>
                  <a:pt x="166103" y="1571536"/>
                </a:lnTo>
                <a:lnTo>
                  <a:pt x="134950" y="1544294"/>
                </a:lnTo>
                <a:lnTo>
                  <a:pt x="108318" y="1504594"/>
                </a:lnTo>
                <a:lnTo>
                  <a:pt x="86372" y="1452435"/>
                </a:lnTo>
                <a:lnTo>
                  <a:pt x="114769" y="1479524"/>
                </a:lnTo>
                <a:lnTo>
                  <a:pt x="178511" y="1508658"/>
                </a:lnTo>
                <a:lnTo>
                  <a:pt x="206057" y="1535684"/>
                </a:lnTo>
                <a:lnTo>
                  <a:pt x="236004" y="1575587"/>
                </a:lnTo>
                <a:lnTo>
                  <a:pt x="262064" y="1615249"/>
                </a:lnTo>
                <a:lnTo>
                  <a:pt x="289814" y="1655025"/>
                </a:lnTo>
                <a:lnTo>
                  <a:pt x="325615" y="1682534"/>
                </a:lnTo>
                <a:lnTo>
                  <a:pt x="325615" y="1648028"/>
                </a:lnTo>
                <a:lnTo>
                  <a:pt x="320725" y="1644091"/>
                </a:lnTo>
                <a:lnTo>
                  <a:pt x="291566" y="1604238"/>
                </a:lnTo>
                <a:lnTo>
                  <a:pt x="263956" y="1577200"/>
                </a:lnTo>
                <a:lnTo>
                  <a:pt x="239725" y="1537639"/>
                </a:lnTo>
                <a:lnTo>
                  <a:pt x="218528" y="1498244"/>
                </a:lnTo>
                <a:lnTo>
                  <a:pt x="201434" y="1446377"/>
                </a:lnTo>
                <a:lnTo>
                  <a:pt x="187375" y="1407401"/>
                </a:lnTo>
                <a:lnTo>
                  <a:pt x="178181" y="1355979"/>
                </a:lnTo>
                <a:lnTo>
                  <a:pt x="177076" y="1343952"/>
                </a:lnTo>
                <a:lnTo>
                  <a:pt x="177076" y="1483131"/>
                </a:lnTo>
                <a:lnTo>
                  <a:pt x="145021" y="1455826"/>
                </a:lnTo>
                <a:lnTo>
                  <a:pt x="114820" y="1441361"/>
                </a:lnTo>
                <a:lnTo>
                  <a:pt x="87452" y="1414335"/>
                </a:lnTo>
                <a:lnTo>
                  <a:pt x="61696" y="1387411"/>
                </a:lnTo>
                <a:lnTo>
                  <a:pt x="51435" y="1335925"/>
                </a:lnTo>
                <a:lnTo>
                  <a:pt x="43230" y="1297292"/>
                </a:lnTo>
                <a:lnTo>
                  <a:pt x="40474" y="1246251"/>
                </a:lnTo>
                <a:lnTo>
                  <a:pt x="45059" y="1182903"/>
                </a:lnTo>
                <a:lnTo>
                  <a:pt x="73799" y="1210005"/>
                </a:lnTo>
                <a:lnTo>
                  <a:pt x="100291" y="1236980"/>
                </a:lnTo>
                <a:lnTo>
                  <a:pt x="113182" y="1250454"/>
                </a:lnTo>
                <a:lnTo>
                  <a:pt x="126060" y="1263916"/>
                </a:lnTo>
                <a:lnTo>
                  <a:pt x="151892" y="1303578"/>
                </a:lnTo>
                <a:lnTo>
                  <a:pt x="149631" y="1354328"/>
                </a:lnTo>
                <a:lnTo>
                  <a:pt x="154825" y="1392796"/>
                </a:lnTo>
                <a:lnTo>
                  <a:pt x="164858" y="1431531"/>
                </a:lnTo>
                <a:lnTo>
                  <a:pt x="177076" y="1483131"/>
                </a:lnTo>
                <a:lnTo>
                  <a:pt x="177076" y="1343952"/>
                </a:lnTo>
                <a:lnTo>
                  <a:pt x="173482" y="1304823"/>
                </a:lnTo>
                <a:lnTo>
                  <a:pt x="174371" y="1241272"/>
                </a:lnTo>
                <a:lnTo>
                  <a:pt x="180505" y="1178013"/>
                </a:lnTo>
                <a:lnTo>
                  <a:pt x="190385" y="1127709"/>
                </a:lnTo>
                <a:lnTo>
                  <a:pt x="205168" y="1077671"/>
                </a:lnTo>
                <a:lnTo>
                  <a:pt x="224320" y="1027899"/>
                </a:lnTo>
                <a:lnTo>
                  <a:pt x="247307" y="978344"/>
                </a:lnTo>
                <a:lnTo>
                  <a:pt x="273608" y="928979"/>
                </a:lnTo>
                <a:lnTo>
                  <a:pt x="302666" y="879767"/>
                </a:lnTo>
                <a:lnTo>
                  <a:pt x="333260" y="843368"/>
                </a:lnTo>
                <a:lnTo>
                  <a:pt x="364820" y="819759"/>
                </a:lnTo>
                <a:lnTo>
                  <a:pt x="399427" y="783590"/>
                </a:lnTo>
                <a:lnTo>
                  <a:pt x="437603" y="760361"/>
                </a:lnTo>
                <a:lnTo>
                  <a:pt x="480060" y="737374"/>
                </a:lnTo>
                <a:lnTo>
                  <a:pt x="526084" y="727316"/>
                </a:lnTo>
                <a:lnTo>
                  <a:pt x="576376" y="717499"/>
                </a:lnTo>
                <a:lnTo>
                  <a:pt x="630961" y="707936"/>
                </a:lnTo>
                <a:lnTo>
                  <a:pt x="751459" y="714895"/>
                </a:lnTo>
                <a:lnTo>
                  <a:pt x="765835" y="664845"/>
                </a:lnTo>
                <a:lnTo>
                  <a:pt x="777468" y="614629"/>
                </a:lnTo>
                <a:lnTo>
                  <a:pt x="787273" y="564311"/>
                </a:lnTo>
                <a:lnTo>
                  <a:pt x="796201" y="513943"/>
                </a:lnTo>
                <a:lnTo>
                  <a:pt x="804443" y="476262"/>
                </a:lnTo>
                <a:lnTo>
                  <a:pt x="814412" y="425945"/>
                </a:lnTo>
                <a:lnTo>
                  <a:pt x="857148" y="441147"/>
                </a:lnTo>
                <a:lnTo>
                  <a:pt x="902195" y="443750"/>
                </a:lnTo>
                <a:lnTo>
                  <a:pt x="947762" y="459105"/>
                </a:lnTo>
                <a:lnTo>
                  <a:pt x="995006" y="461835"/>
                </a:lnTo>
                <a:lnTo>
                  <a:pt x="1042123" y="477278"/>
                </a:lnTo>
                <a:lnTo>
                  <a:pt x="1090256" y="480060"/>
                </a:lnTo>
                <a:lnTo>
                  <a:pt x="1137615" y="495528"/>
                </a:lnTo>
                <a:lnTo>
                  <a:pt x="1135926" y="546315"/>
                </a:lnTo>
                <a:lnTo>
                  <a:pt x="1130465" y="596874"/>
                </a:lnTo>
                <a:lnTo>
                  <a:pt x="1121930" y="647268"/>
                </a:lnTo>
                <a:lnTo>
                  <a:pt x="1111021" y="697522"/>
                </a:lnTo>
                <a:lnTo>
                  <a:pt x="1098423" y="747687"/>
                </a:lnTo>
                <a:lnTo>
                  <a:pt x="1084834" y="797775"/>
                </a:lnTo>
                <a:lnTo>
                  <a:pt x="1070940" y="847864"/>
                </a:lnTo>
                <a:lnTo>
                  <a:pt x="1057440" y="897966"/>
                </a:lnTo>
                <a:lnTo>
                  <a:pt x="891882" y="888390"/>
                </a:lnTo>
                <a:lnTo>
                  <a:pt x="839724" y="898105"/>
                </a:lnTo>
                <a:lnTo>
                  <a:pt x="790816" y="895273"/>
                </a:lnTo>
                <a:lnTo>
                  <a:pt x="743318" y="917968"/>
                </a:lnTo>
                <a:lnTo>
                  <a:pt x="699820" y="928179"/>
                </a:lnTo>
                <a:lnTo>
                  <a:pt x="659218" y="951268"/>
                </a:lnTo>
                <a:lnTo>
                  <a:pt x="622630" y="974598"/>
                </a:lnTo>
                <a:lnTo>
                  <a:pt x="590423" y="998181"/>
                </a:lnTo>
                <a:lnTo>
                  <a:pt x="562254" y="1034707"/>
                </a:lnTo>
                <a:lnTo>
                  <a:pt x="544195" y="1071829"/>
                </a:lnTo>
                <a:lnTo>
                  <a:pt x="533590" y="1109383"/>
                </a:lnTo>
                <a:lnTo>
                  <a:pt x="529209" y="1160018"/>
                </a:lnTo>
                <a:lnTo>
                  <a:pt x="532053" y="1198346"/>
                </a:lnTo>
                <a:lnTo>
                  <a:pt x="540893" y="1237018"/>
                </a:lnTo>
                <a:lnTo>
                  <a:pt x="555244" y="1276007"/>
                </a:lnTo>
                <a:lnTo>
                  <a:pt x="574624" y="1315288"/>
                </a:lnTo>
                <a:lnTo>
                  <a:pt x="599300" y="1342161"/>
                </a:lnTo>
                <a:lnTo>
                  <a:pt x="627303" y="1381950"/>
                </a:lnTo>
                <a:lnTo>
                  <a:pt x="659638" y="1409255"/>
                </a:lnTo>
                <a:lnTo>
                  <a:pt x="809066" y="1417891"/>
                </a:lnTo>
                <a:lnTo>
                  <a:pt x="757123" y="1402168"/>
                </a:lnTo>
                <a:lnTo>
                  <a:pt x="710196" y="1386738"/>
                </a:lnTo>
                <a:lnTo>
                  <a:pt x="671537" y="1359065"/>
                </a:lnTo>
                <a:lnTo>
                  <a:pt x="616204" y="1304975"/>
                </a:lnTo>
                <a:lnTo>
                  <a:pt x="592607" y="1252728"/>
                </a:lnTo>
                <a:lnTo>
                  <a:pt x="574052" y="1213485"/>
                </a:lnTo>
                <a:lnTo>
                  <a:pt x="565048" y="1162088"/>
                </a:lnTo>
                <a:lnTo>
                  <a:pt x="567880" y="1111364"/>
                </a:lnTo>
                <a:lnTo>
                  <a:pt x="585597" y="1061504"/>
                </a:lnTo>
                <a:lnTo>
                  <a:pt x="609371" y="1037437"/>
                </a:lnTo>
                <a:lnTo>
                  <a:pt x="642251" y="1001179"/>
                </a:lnTo>
                <a:lnTo>
                  <a:pt x="681304" y="977988"/>
                </a:lnTo>
                <a:lnTo>
                  <a:pt x="725741" y="955116"/>
                </a:lnTo>
                <a:lnTo>
                  <a:pt x="773379" y="945146"/>
                </a:lnTo>
                <a:lnTo>
                  <a:pt x="874445" y="925550"/>
                </a:lnTo>
                <a:lnTo>
                  <a:pt x="1087145" y="937844"/>
                </a:lnTo>
                <a:lnTo>
                  <a:pt x="1101394" y="900506"/>
                </a:lnTo>
                <a:lnTo>
                  <a:pt x="1113891" y="850341"/>
                </a:lnTo>
                <a:lnTo>
                  <a:pt x="1124242" y="812774"/>
                </a:lnTo>
                <a:lnTo>
                  <a:pt x="1134986" y="762520"/>
                </a:lnTo>
                <a:lnTo>
                  <a:pt x="1152258" y="687184"/>
                </a:lnTo>
                <a:lnTo>
                  <a:pt x="1159002" y="649414"/>
                </a:lnTo>
                <a:lnTo>
                  <a:pt x="1164983" y="624319"/>
                </a:lnTo>
                <a:lnTo>
                  <a:pt x="1171473" y="586524"/>
                </a:lnTo>
                <a:lnTo>
                  <a:pt x="1176845" y="561403"/>
                </a:lnTo>
                <a:lnTo>
                  <a:pt x="1181976" y="523532"/>
                </a:lnTo>
                <a:lnTo>
                  <a:pt x="1182801" y="485419"/>
                </a:lnTo>
                <a:lnTo>
                  <a:pt x="1151839" y="458177"/>
                </a:lnTo>
                <a:lnTo>
                  <a:pt x="1114729" y="443318"/>
                </a:lnTo>
                <a:lnTo>
                  <a:pt x="1072807" y="428167"/>
                </a:lnTo>
                <a:lnTo>
                  <a:pt x="790333" y="411835"/>
                </a:lnTo>
                <a:lnTo>
                  <a:pt x="787768" y="424408"/>
                </a:lnTo>
                <a:lnTo>
                  <a:pt x="785190" y="436981"/>
                </a:lnTo>
                <a:lnTo>
                  <a:pt x="780478" y="462153"/>
                </a:lnTo>
                <a:lnTo>
                  <a:pt x="776414" y="474637"/>
                </a:lnTo>
                <a:lnTo>
                  <a:pt x="771029" y="499770"/>
                </a:lnTo>
                <a:lnTo>
                  <a:pt x="761720" y="492874"/>
                </a:lnTo>
                <a:lnTo>
                  <a:pt x="761720" y="537400"/>
                </a:lnTo>
                <a:lnTo>
                  <a:pt x="755904" y="575221"/>
                </a:lnTo>
                <a:lnTo>
                  <a:pt x="749947" y="613041"/>
                </a:lnTo>
                <a:lnTo>
                  <a:pt x="744867" y="638187"/>
                </a:lnTo>
                <a:lnTo>
                  <a:pt x="739482" y="676046"/>
                </a:lnTo>
                <a:lnTo>
                  <a:pt x="709231" y="661568"/>
                </a:lnTo>
                <a:lnTo>
                  <a:pt x="691591" y="635114"/>
                </a:lnTo>
                <a:lnTo>
                  <a:pt x="679221" y="610120"/>
                </a:lnTo>
                <a:lnTo>
                  <a:pt x="679221" y="672566"/>
                </a:lnTo>
                <a:lnTo>
                  <a:pt x="640219" y="670306"/>
                </a:lnTo>
                <a:lnTo>
                  <a:pt x="643128" y="657745"/>
                </a:lnTo>
                <a:lnTo>
                  <a:pt x="645845" y="645185"/>
                </a:lnTo>
                <a:lnTo>
                  <a:pt x="649147" y="632650"/>
                </a:lnTo>
                <a:lnTo>
                  <a:pt x="653783" y="620204"/>
                </a:lnTo>
                <a:lnTo>
                  <a:pt x="661758" y="633387"/>
                </a:lnTo>
                <a:lnTo>
                  <a:pt x="670191" y="646595"/>
                </a:lnTo>
                <a:lnTo>
                  <a:pt x="676783" y="659701"/>
                </a:lnTo>
                <a:lnTo>
                  <a:pt x="679221" y="672566"/>
                </a:lnTo>
                <a:lnTo>
                  <a:pt x="679221" y="610120"/>
                </a:lnTo>
                <a:lnTo>
                  <a:pt x="678624" y="608914"/>
                </a:lnTo>
                <a:lnTo>
                  <a:pt x="663816" y="569899"/>
                </a:lnTo>
                <a:lnTo>
                  <a:pt x="672388" y="544957"/>
                </a:lnTo>
                <a:lnTo>
                  <a:pt x="678268" y="519849"/>
                </a:lnTo>
                <a:lnTo>
                  <a:pt x="682828" y="494665"/>
                </a:lnTo>
                <a:lnTo>
                  <a:pt x="688149" y="456819"/>
                </a:lnTo>
                <a:lnTo>
                  <a:pt x="709053" y="470750"/>
                </a:lnTo>
                <a:lnTo>
                  <a:pt x="726122" y="497179"/>
                </a:lnTo>
                <a:lnTo>
                  <a:pt x="743331" y="510895"/>
                </a:lnTo>
                <a:lnTo>
                  <a:pt x="761720" y="537400"/>
                </a:lnTo>
                <a:lnTo>
                  <a:pt x="761720" y="492874"/>
                </a:lnTo>
                <a:lnTo>
                  <a:pt x="752436" y="485978"/>
                </a:lnTo>
                <a:lnTo>
                  <a:pt x="737171" y="472376"/>
                </a:lnTo>
                <a:lnTo>
                  <a:pt x="723455" y="446138"/>
                </a:lnTo>
                <a:lnTo>
                  <a:pt x="707326" y="432485"/>
                </a:lnTo>
                <a:lnTo>
                  <a:pt x="726071" y="420839"/>
                </a:lnTo>
                <a:lnTo>
                  <a:pt x="767676" y="423252"/>
                </a:lnTo>
                <a:lnTo>
                  <a:pt x="790333" y="411835"/>
                </a:lnTo>
                <a:lnTo>
                  <a:pt x="994638" y="423646"/>
                </a:lnTo>
                <a:lnTo>
                  <a:pt x="954290" y="408597"/>
                </a:lnTo>
                <a:lnTo>
                  <a:pt x="670534" y="392188"/>
                </a:lnTo>
                <a:lnTo>
                  <a:pt x="654456" y="442150"/>
                </a:lnTo>
                <a:lnTo>
                  <a:pt x="651344" y="454685"/>
                </a:lnTo>
                <a:lnTo>
                  <a:pt x="642023" y="492315"/>
                </a:lnTo>
                <a:lnTo>
                  <a:pt x="629767" y="555205"/>
                </a:lnTo>
                <a:lnTo>
                  <a:pt x="616394" y="605320"/>
                </a:lnTo>
                <a:lnTo>
                  <a:pt x="611898" y="617778"/>
                </a:lnTo>
                <a:lnTo>
                  <a:pt x="598424" y="655167"/>
                </a:lnTo>
                <a:lnTo>
                  <a:pt x="544055" y="652018"/>
                </a:lnTo>
                <a:lnTo>
                  <a:pt x="491388" y="661695"/>
                </a:lnTo>
                <a:lnTo>
                  <a:pt x="470674" y="665759"/>
                </a:lnTo>
                <a:lnTo>
                  <a:pt x="470674" y="711390"/>
                </a:lnTo>
                <a:lnTo>
                  <a:pt x="423735" y="734110"/>
                </a:lnTo>
                <a:lnTo>
                  <a:pt x="379857" y="769747"/>
                </a:lnTo>
                <a:lnTo>
                  <a:pt x="340575" y="805637"/>
                </a:lnTo>
                <a:lnTo>
                  <a:pt x="306641" y="841832"/>
                </a:lnTo>
                <a:lnTo>
                  <a:pt x="297929" y="828611"/>
                </a:lnTo>
                <a:lnTo>
                  <a:pt x="290195" y="828167"/>
                </a:lnTo>
                <a:lnTo>
                  <a:pt x="284708" y="815124"/>
                </a:lnTo>
                <a:lnTo>
                  <a:pt x="283895" y="812634"/>
                </a:lnTo>
                <a:lnTo>
                  <a:pt x="283895" y="865962"/>
                </a:lnTo>
                <a:lnTo>
                  <a:pt x="258203" y="902639"/>
                </a:lnTo>
                <a:lnTo>
                  <a:pt x="235394" y="939482"/>
                </a:lnTo>
                <a:lnTo>
                  <a:pt x="214401" y="989152"/>
                </a:lnTo>
                <a:lnTo>
                  <a:pt x="195643" y="1038961"/>
                </a:lnTo>
                <a:lnTo>
                  <a:pt x="182816" y="1016139"/>
                </a:lnTo>
                <a:lnTo>
                  <a:pt x="182816" y="1076375"/>
                </a:lnTo>
                <a:lnTo>
                  <a:pt x="170395" y="1113828"/>
                </a:lnTo>
                <a:lnTo>
                  <a:pt x="158597" y="1164031"/>
                </a:lnTo>
                <a:lnTo>
                  <a:pt x="151015" y="1214475"/>
                </a:lnTo>
                <a:lnTo>
                  <a:pt x="151282" y="1252651"/>
                </a:lnTo>
                <a:lnTo>
                  <a:pt x="127558" y="1225842"/>
                </a:lnTo>
                <a:lnTo>
                  <a:pt x="77736" y="1172070"/>
                </a:lnTo>
                <a:lnTo>
                  <a:pt x="54356" y="1145286"/>
                </a:lnTo>
                <a:lnTo>
                  <a:pt x="68275" y="1107922"/>
                </a:lnTo>
                <a:lnTo>
                  <a:pt x="81622" y="1057808"/>
                </a:lnTo>
                <a:lnTo>
                  <a:pt x="95567" y="1020445"/>
                </a:lnTo>
                <a:lnTo>
                  <a:pt x="113499" y="983322"/>
                </a:lnTo>
                <a:lnTo>
                  <a:pt x="134823" y="997280"/>
                </a:lnTo>
                <a:lnTo>
                  <a:pt x="151968" y="1023708"/>
                </a:lnTo>
                <a:lnTo>
                  <a:pt x="159677" y="1036878"/>
                </a:lnTo>
                <a:lnTo>
                  <a:pt x="182816" y="1076375"/>
                </a:lnTo>
                <a:lnTo>
                  <a:pt x="182816" y="1016139"/>
                </a:lnTo>
                <a:lnTo>
                  <a:pt x="180860" y="1012659"/>
                </a:lnTo>
                <a:lnTo>
                  <a:pt x="164452" y="998994"/>
                </a:lnTo>
                <a:lnTo>
                  <a:pt x="149517" y="972680"/>
                </a:lnTo>
                <a:lnTo>
                  <a:pt x="136969" y="946518"/>
                </a:lnTo>
                <a:lnTo>
                  <a:pt x="159092" y="909637"/>
                </a:lnTo>
                <a:lnTo>
                  <a:pt x="187058" y="873086"/>
                </a:lnTo>
                <a:lnTo>
                  <a:pt x="218922" y="849490"/>
                </a:lnTo>
                <a:lnTo>
                  <a:pt x="254939" y="813409"/>
                </a:lnTo>
                <a:lnTo>
                  <a:pt x="261556" y="826503"/>
                </a:lnTo>
                <a:lnTo>
                  <a:pt x="268554" y="839635"/>
                </a:lnTo>
                <a:lnTo>
                  <a:pt x="275983" y="852779"/>
                </a:lnTo>
                <a:lnTo>
                  <a:pt x="283895" y="865962"/>
                </a:lnTo>
                <a:lnTo>
                  <a:pt x="283895" y="812634"/>
                </a:lnTo>
                <a:lnTo>
                  <a:pt x="280479" y="802157"/>
                </a:lnTo>
                <a:lnTo>
                  <a:pt x="321576" y="766368"/>
                </a:lnTo>
                <a:lnTo>
                  <a:pt x="369074" y="743673"/>
                </a:lnTo>
                <a:lnTo>
                  <a:pt x="419442" y="733869"/>
                </a:lnTo>
                <a:lnTo>
                  <a:pt x="470674" y="711390"/>
                </a:lnTo>
                <a:lnTo>
                  <a:pt x="470674" y="665759"/>
                </a:lnTo>
                <a:lnTo>
                  <a:pt x="441210" y="671525"/>
                </a:lnTo>
                <a:lnTo>
                  <a:pt x="392887" y="694169"/>
                </a:lnTo>
                <a:lnTo>
                  <a:pt x="347954" y="704291"/>
                </a:lnTo>
                <a:lnTo>
                  <a:pt x="305003" y="727252"/>
                </a:lnTo>
                <a:lnTo>
                  <a:pt x="264845" y="750366"/>
                </a:lnTo>
                <a:lnTo>
                  <a:pt x="226822" y="786333"/>
                </a:lnTo>
                <a:lnTo>
                  <a:pt x="192481" y="809790"/>
                </a:lnTo>
                <a:lnTo>
                  <a:pt x="160413" y="846099"/>
                </a:lnTo>
                <a:lnTo>
                  <a:pt x="132181" y="869911"/>
                </a:lnTo>
                <a:lnTo>
                  <a:pt x="106362" y="906589"/>
                </a:lnTo>
                <a:lnTo>
                  <a:pt x="83058" y="956119"/>
                </a:lnTo>
                <a:lnTo>
                  <a:pt x="73406" y="968286"/>
                </a:lnTo>
                <a:lnTo>
                  <a:pt x="68529" y="980719"/>
                </a:lnTo>
                <a:lnTo>
                  <a:pt x="63665" y="993165"/>
                </a:lnTo>
                <a:lnTo>
                  <a:pt x="54546" y="1018082"/>
                </a:lnTo>
                <a:lnTo>
                  <a:pt x="46024" y="1043025"/>
                </a:lnTo>
                <a:lnTo>
                  <a:pt x="37007" y="1067955"/>
                </a:lnTo>
                <a:lnTo>
                  <a:pt x="27406" y="1092835"/>
                </a:lnTo>
                <a:lnTo>
                  <a:pt x="18567" y="1117765"/>
                </a:lnTo>
                <a:lnTo>
                  <a:pt x="11798" y="1142822"/>
                </a:lnTo>
                <a:lnTo>
                  <a:pt x="5295" y="1180604"/>
                </a:lnTo>
                <a:lnTo>
                  <a:pt x="3124" y="1193203"/>
                </a:lnTo>
                <a:lnTo>
                  <a:pt x="0" y="1243901"/>
                </a:lnTo>
                <a:lnTo>
                  <a:pt x="1981" y="1294904"/>
                </a:lnTo>
                <a:lnTo>
                  <a:pt x="8623" y="1346174"/>
                </a:lnTo>
                <a:lnTo>
                  <a:pt x="19456" y="1397685"/>
                </a:lnTo>
                <a:lnTo>
                  <a:pt x="34772" y="1436738"/>
                </a:lnTo>
                <a:lnTo>
                  <a:pt x="39243" y="1449717"/>
                </a:lnTo>
                <a:lnTo>
                  <a:pt x="52654" y="1488655"/>
                </a:lnTo>
                <a:lnTo>
                  <a:pt x="74129" y="1528064"/>
                </a:lnTo>
                <a:lnTo>
                  <a:pt x="98005" y="1567599"/>
                </a:lnTo>
                <a:lnTo>
                  <a:pt x="124561" y="1594586"/>
                </a:lnTo>
                <a:lnTo>
                  <a:pt x="151892" y="1634324"/>
                </a:lnTo>
                <a:lnTo>
                  <a:pt x="181737" y="1648777"/>
                </a:lnTo>
                <a:lnTo>
                  <a:pt x="202590" y="1675422"/>
                </a:lnTo>
                <a:lnTo>
                  <a:pt x="228904" y="1689658"/>
                </a:lnTo>
                <a:lnTo>
                  <a:pt x="287959" y="1718525"/>
                </a:lnTo>
                <a:lnTo>
                  <a:pt x="411060" y="1763801"/>
                </a:lnTo>
                <a:lnTo>
                  <a:pt x="455193" y="1779066"/>
                </a:lnTo>
                <a:lnTo>
                  <a:pt x="507009" y="1794789"/>
                </a:lnTo>
                <a:lnTo>
                  <a:pt x="556196" y="1810359"/>
                </a:lnTo>
                <a:lnTo>
                  <a:pt x="605713" y="1838655"/>
                </a:lnTo>
                <a:lnTo>
                  <a:pt x="863917" y="1853590"/>
                </a:lnTo>
                <a:lnTo>
                  <a:pt x="996848" y="1823110"/>
                </a:lnTo>
                <a:lnTo>
                  <a:pt x="1044892" y="1800440"/>
                </a:lnTo>
                <a:lnTo>
                  <a:pt x="1091323" y="1790407"/>
                </a:lnTo>
                <a:lnTo>
                  <a:pt x="1135037" y="1780209"/>
                </a:lnTo>
                <a:lnTo>
                  <a:pt x="1174940" y="1757083"/>
                </a:lnTo>
                <a:lnTo>
                  <a:pt x="1201077" y="1745869"/>
                </a:lnTo>
                <a:lnTo>
                  <a:pt x="1238224" y="1722577"/>
                </a:lnTo>
                <a:lnTo>
                  <a:pt x="1272311" y="1699107"/>
                </a:lnTo>
                <a:lnTo>
                  <a:pt x="1289964" y="1674685"/>
                </a:lnTo>
                <a:close/>
              </a:path>
            </a:pathLst>
          </a:custGeom>
          <a:solidFill>
            <a:srgbClr val="E76D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2844800" marR="5080">
              <a:lnSpc>
                <a:spcPts val="8050"/>
              </a:lnSpc>
              <a:spcBef>
                <a:spcPts val="1660"/>
              </a:spcBef>
            </a:pPr>
            <a:r>
              <a:rPr spc="509" dirty="0"/>
              <a:t>Valoración  </a:t>
            </a:r>
            <a:r>
              <a:rPr spc="550" dirty="0"/>
              <a:t>probatoria </a:t>
            </a:r>
            <a:r>
              <a:rPr spc="525" dirty="0"/>
              <a:t>de </a:t>
            </a:r>
            <a:r>
              <a:rPr spc="190" dirty="0"/>
              <a:t>los  </a:t>
            </a:r>
            <a:r>
              <a:rPr spc="560" dirty="0"/>
              <a:t>mensajes</a:t>
            </a:r>
            <a:r>
              <a:rPr spc="-690" dirty="0"/>
              <a:t> </a:t>
            </a:r>
            <a:r>
              <a:rPr spc="525" dirty="0"/>
              <a:t>de</a:t>
            </a:r>
            <a:r>
              <a:rPr spc="-690" dirty="0"/>
              <a:t> </a:t>
            </a:r>
            <a:r>
              <a:rPr spc="520" dirty="0"/>
              <a:t>datos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5334" y="4041034"/>
            <a:ext cx="2169795" cy="2826385"/>
            <a:chOff x="265334" y="4041034"/>
            <a:chExt cx="2169795" cy="2826385"/>
          </a:xfrm>
        </p:grpSpPr>
        <p:sp>
          <p:nvSpPr>
            <p:cNvPr id="4" name="object 4"/>
            <p:cNvSpPr/>
            <p:nvPr/>
          </p:nvSpPr>
          <p:spPr>
            <a:xfrm>
              <a:off x="855869" y="4765486"/>
              <a:ext cx="94744" cy="156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328" y="4041037"/>
              <a:ext cx="2169795" cy="2826385"/>
            </a:xfrm>
            <a:custGeom>
              <a:avLst/>
              <a:gdLst/>
              <a:ahLst/>
              <a:cxnLst/>
              <a:rect l="l" t="t" r="r" b="b"/>
              <a:pathLst>
                <a:path w="2169795" h="2826384">
                  <a:moveTo>
                    <a:pt x="742797" y="1836115"/>
                  </a:moveTo>
                  <a:lnTo>
                    <a:pt x="691616" y="1831632"/>
                  </a:lnTo>
                  <a:lnTo>
                    <a:pt x="640397" y="1827974"/>
                  </a:lnTo>
                  <a:lnTo>
                    <a:pt x="589127" y="1825193"/>
                  </a:lnTo>
                  <a:lnTo>
                    <a:pt x="537845" y="1823326"/>
                  </a:lnTo>
                  <a:lnTo>
                    <a:pt x="486549" y="1822399"/>
                  </a:lnTo>
                  <a:lnTo>
                    <a:pt x="435254" y="1822475"/>
                  </a:lnTo>
                  <a:lnTo>
                    <a:pt x="383984" y="1823567"/>
                  </a:lnTo>
                  <a:lnTo>
                    <a:pt x="332727" y="1825726"/>
                  </a:lnTo>
                  <a:lnTo>
                    <a:pt x="281520" y="1828990"/>
                  </a:lnTo>
                  <a:lnTo>
                    <a:pt x="230365" y="1833397"/>
                  </a:lnTo>
                  <a:lnTo>
                    <a:pt x="179285" y="1838998"/>
                  </a:lnTo>
                  <a:lnTo>
                    <a:pt x="160121" y="1866595"/>
                  </a:lnTo>
                  <a:lnTo>
                    <a:pt x="140309" y="1893989"/>
                  </a:lnTo>
                  <a:lnTo>
                    <a:pt x="119532" y="1920646"/>
                  </a:lnTo>
                  <a:lnTo>
                    <a:pt x="97447" y="1946033"/>
                  </a:lnTo>
                  <a:lnTo>
                    <a:pt x="146316" y="1942249"/>
                  </a:lnTo>
                  <a:lnTo>
                    <a:pt x="195249" y="1939480"/>
                  </a:lnTo>
                  <a:lnTo>
                    <a:pt x="244221" y="1937702"/>
                  </a:lnTo>
                  <a:lnTo>
                    <a:pt x="293217" y="1936864"/>
                  </a:lnTo>
                  <a:lnTo>
                    <a:pt x="342239" y="1936965"/>
                  </a:lnTo>
                  <a:lnTo>
                    <a:pt x="391274" y="1937956"/>
                  </a:lnTo>
                  <a:lnTo>
                    <a:pt x="440283" y="1939810"/>
                  </a:lnTo>
                  <a:lnTo>
                    <a:pt x="489267" y="1942503"/>
                  </a:lnTo>
                  <a:lnTo>
                    <a:pt x="538213" y="1945995"/>
                  </a:lnTo>
                  <a:lnTo>
                    <a:pt x="587108" y="1950250"/>
                  </a:lnTo>
                  <a:lnTo>
                    <a:pt x="635939" y="1955241"/>
                  </a:lnTo>
                  <a:lnTo>
                    <a:pt x="658190" y="1921979"/>
                  </a:lnTo>
                  <a:lnTo>
                    <a:pt x="683628" y="1890826"/>
                  </a:lnTo>
                  <a:lnTo>
                    <a:pt x="711936" y="1862112"/>
                  </a:lnTo>
                  <a:lnTo>
                    <a:pt x="742797" y="1836115"/>
                  </a:lnTo>
                  <a:close/>
                </a:path>
                <a:path w="2169795" h="2826384">
                  <a:moveTo>
                    <a:pt x="783386" y="1877225"/>
                  </a:moveTo>
                  <a:lnTo>
                    <a:pt x="755218" y="1900174"/>
                  </a:lnTo>
                  <a:lnTo>
                    <a:pt x="729399" y="1925751"/>
                  </a:lnTo>
                  <a:lnTo>
                    <a:pt x="706145" y="1953729"/>
                  </a:lnTo>
                  <a:lnTo>
                    <a:pt x="685660" y="1983905"/>
                  </a:lnTo>
                  <a:lnTo>
                    <a:pt x="687679" y="1990432"/>
                  </a:lnTo>
                  <a:lnTo>
                    <a:pt x="687679" y="2218537"/>
                  </a:lnTo>
                  <a:lnTo>
                    <a:pt x="706348" y="2192947"/>
                  </a:lnTo>
                  <a:lnTo>
                    <a:pt x="726681" y="2169122"/>
                  </a:lnTo>
                  <a:lnTo>
                    <a:pt x="749325" y="2147735"/>
                  </a:lnTo>
                  <a:lnTo>
                    <a:pt x="774915" y="2129498"/>
                  </a:lnTo>
                  <a:lnTo>
                    <a:pt x="776274" y="2124214"/>
                  </a:lnTo>
                  <a:lnTo>
                    <a:pt x="779145" y="2119414"/>
                  </a:lnTo>
                  <a:lnTo>
                    <a:pt x="783386" y="2115782"/>
                  </a:lnTo>
                  <a:lnTo>
                    <a:pt x="783386" y="1877225"/>
                  </a:lnTo>
                  <a:close/>
                </a:path>
                <a:path w="2169795" h="2826384">
                  <a:moveTo>
                    <a:pt x="1300441" y="2280729"/>
                  </a:moveTo>
                  <a:lnTo>
                    <a:pt x="1299387" y="2166188"/>
                  </a:lnTo>
                  <a:lnTo>
                    <a:pt x="826477" y="2166188"/>
                  </a:lnTo>
                  <a:lnTo>
                    <a:pt x="824623" y="2167737"/>
                  </a:lnTo>
                  <a:lnTo>
                    <a:pt x="819734" y="2170023"/>
                  </a:lnTo>
                  <a:lnTo>
                    <a:pt x="786739" y="2189061"/>
                  </a:lnTo>
                  <a:lnTo>
                    <a:pt x="759117" y="2215845"/>
                  </a:lnTo>
                  <a:lnTo>
                    <a:pt x="735418" y="2247404"/>
                  </a:lnTo>
                  <a:lnTo>
                    <a:pt x="714222" y="2280729"/>
                  </a:lnTo>
                  <a:lnTo>
                    <a:pt x="1300441" y="2280729"/>
                  </a:lnTo>
                  <a:close/>
                </a:path>
                <a:path w="2169795" h="2826384">
                  <a:moveTo>
                    <a:pt x="1683880" y="839355"/>
                  </a:moveTo>
                  <a:lnTo>
                    <a:pt x="1633613" y="833551"/>
                  </a:lnTo>
                  <a:lnTo>
                    <a:pt x="1583321" y="829119"/>
                  </a:lnTo>
                  <a:lnTo>
                    <a:pt x="1532991" y="825944"/>
                  </a:lnTo>
                  <a:lnTo>
                    <a:pt x="1482636" y="823899"/>
                  </a:lnTo>
                  <a:lnTo>
                    <a:pt x="1432255" y="822858"/>
                  </a:lnTo>
                  <a:lnTo>
                    <a:pt x="1381861" y="822693"/>
                  </a:lnTo>
                  <a:lnTo>
                    <a:pt x="1331442" y="823290"/>
                  </a:lnTo>
                  <a:lnTo>
                    <a:pt x="1280998" y="824509"/>
                  </a:lnTo>
                  <a:lnTo>
                    <a:pt x="1180096" y="828370"/>
                  </a:lnTo>
                  <a:lnTo>
                    <a:pt x="927735" y="840422"/>
                  </a:lnTo>
                  <a:lnTo>
                    <a:pt x="826820" y="843610"/>
                  </a:lnTo>
                  <a:lnTo>
                    <a:pt x="776389" y="844346"/>
                  </a:lnTo>
                  <a:lnTo>
                    <a:pt x="721715" y="844169"/>
                  </a:lnTo>
                  <a:lnTo>
                    <a:pt x="719797" y="843775"/>
                  </a:lnTo>
                  <a:lnTo>
                    <a:pt x="686777" y="870648"/>
                  </a:lnTo>
                  <a:lnTo>
                    <a:pt x="654773" y="898639"/>
                  </a:lnTo>
                  <a:lnTo>
                    <a:pt x="624065" y="927963"/>
                  </a:lnTo>
                  <a:lnTo>
                    <a:pt x="594868" y="958875"/>
                  </a:lnTo>
                  <a:lnTo>
                    <a:pt x="645566" y="958570"/>
                  </a:lnTo>
                  <a:lnTo>
                    <a:pt x="696252" y="957618"/>
                  </a:lnTo>
                  <a:lnTo>
                    <a:pt x="797598" y="954239"/>
                  </a:lnTo>
                  <a:lnTo>
                    <a:pt x="1050721" y="942771"/>
                  </a:lnTo>
                  <a:lnTo>
                    <a:pt x="1151890" y="939469"/>
                  </a:lnTo>
                  <a:lnTo>
                    <a:pt x="1202448" y="938568"/>
                  </a:lnTo>
                  <a:lnTo>
                    <a:pt x="1253007" y="938326"/>
                  </a:lnTo>
                  <a:lnTo>
                    <a:pt x="1303540" y="938860"/>
                  </a:lnTo>
                  <a:lnTo>
                    <a:pt x="1354074" y="940282"/>
                  </a:lnTo>
                  <a:lnTo>
                    <a:pt x="1404594" y="942733"/>
                  </a:lnTo>
                  <a:lnTo>
                    <a:pt x="1455102" y="946315"/>
                  </a:lnTo>
                  <a:lnTo>
                    <a:pt x="1505585" y="951141"/>
                  </a:lnTo>
                  <a:lnTo>
                    <a:pt x="1556080" y="957351"/>
                  </a:lnTo>
                  <a:lnTo>
                    <a:pt x="1557032" y="952563"/>
                  </a:lnTo>
                  <a:lnTo>
                    <a:pt x="1558950" y="947851"/>
                  </a:lnTo>
                  <a:lnTo>
                    <a:pt x="1590421" y="914400"/>
                  </a:lnTo>
                  <a:lnTo>
                    <a:pt x="1620380" y="888072"/>
                  </a:lnTo>
                  <a:lnTo>
                    <a:pt x="1651825" y="863409"/>
                  </a:lnTo>
                  <a:lnTo>
                    <a:pt x="1683880" y="839355"/>
                  </a:lnTo>
                  <a:close/>
                </a:path>
                <a:path w="2169795" h="2826384">
                  <a:moveTo>
                    <a:pt x="2022144" y="1492542"/>
                  </a:moveTo>
                  <a:lnTo>
                    <a:pt x="1991791" y="1454442"/>
                  </a:lnTo>
                  <a:lnTo>
                    <a:pt x="1958936" y="1403642"/>
                  </a:lnTo>
                  <a:lnTo>
                    <a:pt x="1941487" y="1390942"/>
                  </a:lnTo>
                  <a:lnTo>
                    <a:pt x="1924037" y="1378242"/>
                  </a:lnTo>
                  <a:lnTo>
                    <a:pt x="1916823" y="1370711"/>
                  </a:lnTo>
                  <a:lnTo>
                    <a:pt x="1916823" y="2025942"/>
                  </a:lnTo>
                  <a:lnTo>
                    <a:pt x="1916544" y="2076742"/>
                  </a:lnTo>
                  <a:lnTo>
                    <a:pt x="1914855" y="2127542"/>
                  </a:lnTo>
                  <a:lnTo>
                    <a:pt x="1911642" y="2165642"/>
                  </a:lnTo>
                  <a:lnTo>
                    <a:pt x="1910651" y="2178342"/>
                  </a:lnTo>
                  <a:lnTo>
                    <a:pt x="1909114" y="2191042"/>
                  </a:lnTo>
                  <a:lnTo>
                    <a:pt x="1907311" y="2203742"/>
                  </a:lnTo>
                  <a:lnTo>
                    <a:pt x="1903793" y="2216442"/>
                  </a:lnTo>
                  <a:lnTo>
                    <a:pt x="1902142" y="2229142"/>
                  </a:lnTo>
                  <a:lnTo>
                    <a:pt x="1900529" y="2241842"/>
                  </a:lnTo>
                  <a:lnTo>
                    <a:pt x="1898942" y="2241842"/>
                  </a:lnTo>
                  <a:lnTo>
                    <a:pt x="1896071" y="2254542"/>
                  </a:lnTo>
                  <a:lnTo>
                    <a:pt x="1893531" y="2267242"/>
                  </a:lnTo>
                  <a:lnTo>
                    <a:pt x="1887245" y="2267242"/>
                  </a:lnTo>
                  <a:lnTo>
                    <a:pt x="1886712" y="2254542"/>
                  </a:lnTo>
                  <a:lnTo>
                    <a:pt x="1886534" y="2241842"/>
                  </a:lnTo>
                  <a:lnTo>
                    <a:pt x="1886864" y="2229142"/>
                  </a:lnTo>
                  <a:lnTo>
                    <a:pt x="1887105" y="2216442"/>
                  </a:lnTo>
                  <a:lnTo>
                    <a:pt x="1887423" y="2203742"/>
                  </a:lnTo>
                  <a:lnTo>
                    <a:pt x="1888655" y="2191042"/>
                  </a:lnTo>
                  <a:lnTo>
                    <a:pt x="1888998" y="2178342"/>
                  </a:lnTo>
                  <a:lnTo>
                    <a:pt x="1888744" y="2165642"/>
                  </a:lnTo>
                  <a:lnTo>
                    <a:pt x="1888756" y="2127542"/>
                  </a:lnTo>
                  <a:lnTo>
                    <a:pt x="1887829" y="2076742"/>
                  </a:lnTo>
                  <a:lnTo>
                    <a:pt x="1886153" y="2025942"/>
                  </a:lnTo>
                  <a:lnTo>
                    <a:pt x="1883879" y="1975142"/>
                  </a:lnTo>
                  <a:lnTo>
                    <a:pt x="1881162" y="1911642"/>
                  </a:lnTo>
                  <a:lnTo>
                    <a:pt x="1879053" y="1860842"/>
                  </a:lnTo>
                  <a:lnTo>
                    <a:pt x="1878304" y="1810042"/>
                  </a:lnTo>
                  <a:lnTo>
                    <a:pt x="1878990" y="1759242"/>
                  </a:lnTo>
                  <a:lnTo>
                    <a:pt x="1881200" y="1708442"/>
                  </a:lnTo>
                  <a:lnTo>
                    <a:pt x="1885010" y="1670342"/>
                  </a:lnTo>
                  <a:lnTo>
                    <a:pt x="1886140" y="1657642"/>
                  </a:lnTo>
                  <a:lnTo>
                    <a:pt x="1887855" y="1644942"/>
                  </a:lnTo>
                  <a:lnTo>
                    <a:pt x="1891652" y="1619542"/>
                  </a:lnTo>
                  <a:lnTo>
                    <a:pt x="1893595" y="1606842"/>
                  </a:lnTo>
                  <a:lnTo>
                    <a:pt x="1895424" y="1606842"/>
                  </a:lnTo>
                  <a:lnTo>
                    <a:pt x="1897138" y="1594142"/>
                  </a:lnTo>
                  <a:lnTo>
                    <a:pt x="1898764" y="1594142"/>
                  </a:lnTo>
                  <a:lnTo>
                    <a:pt x="1901863" y="1581442"/>
                  </a:lnTo>
                  <a:lnTo>
                    <a:pt x="1904555" y="1568742"/>
                  </a:lnTo>
                  <a:lnTo>
                    <a:pt x="1911057" y="1568742"/>
                  </a:lnTo>
                  <a:lnTo>
                    <a:pt x="1911400" y="1581442"/>
                  </a:lnTo>
                  <a:lnTo>
                    <a:pt x="1911248" y="1594142"/>
                  </a:lnTo>
                  <a:lnTo>
                    <a:pt x="1911032" y="1594142"/>
                  </a:lnTo>
                  <a:lnTo>
                    <a:pt x="1910676" y="1606842"/>
                  </a:lnTo>
                  <a:lnTo>
                    <a:pt x="1909724" y="1619542"/>
                  </a:lnTo>
                  <a:lnTo>
                    <a:pt x="1908263" y="1644942"/>
                  </a:lnTo>
                  <a:lnTo>
                    <a:pt x="1907743" y="1657642"/>
                  </a:lnTo>
                  <a:lnTo>
                    <a:pt x="1907628" y="1683042"/>
                  </a:lnTo>
                  <a:lnTo>
                    <a:pt x="1907273" y="1708442"/>
                  </a:lnTo>
                  <a:lnTo>
                    <a:pt x="1907692" y="1759242"/>
                  </a:lnTo>
                  <a:lnTo>
                    <a:pt x="1908937" y="1810042"/>
                  </a:lnTo>
                  <a:lnTo>
                    <a:pt x="1910905" y="1860842"/>
                  </a:lnTo>
                  <a:lnTo>
                    <a:pt x="1913470" y="1911642"/>
                  </a:lnTo>
                  <a:lnTo>
                    <a:pt x="1915769" y="1975142"/>
                  </a:lnTo>
                  <a:lnTo>
                    <a:pt x="1916823" y="2025942"/>
                  </a:lnTo>
                  <a:lnTo>
                    <a:pt x="1916823" y="1370711"/>
                  </a:lnTo>
                  <a:lnTo>
                    <a:pt x="1887562" y="1340142"/>
                  </a:lnTo>
                  <a:lnTo>
                    <a:pt x="1849983" y="1302042"/>
                  </a:lnTo>
                  <a:lnTo>
                    <a:pt x="1811731" y="1263942"/>
                  </a:lnTo>
                  <a:lnTo>
                    <a:pt x="1774698" y="1239481"/>
                  </a:lnTo>
                  <a:lnTo>
                    <a:pt x="1774698" y="2445042"/>
                  </a:lnTo>
                  <a:lnTo>
                    <a:pt x="1770862" y="2470442"/>
                  </a:lnTo>
                  <a:lnTo>
                    <a:pt x="1750644" y="2495842"/>
                  </a:lnTo>
                  <a:lnTo>
                    <a:pt x="1715858" y="2546642"/>
                  </a:lnTo>
                  <a:lnTo>
                    <a:pt x="1668310" y="2610142"/>
                  </a:lnTo>
                  <a:lnTo>
                    <a:pt x="1617954" y="2660942"/>
                  </a:lnTo>
                  <a:lnTo>
                    <a:pt x="1575485" y="2699042"/>
                  </a:lnTo>
                  <a:lnTo>
                    <a:pt x="1544942" y="2724442"/>
                  </a:lnTo>
                  <a:lnTo>
                    <a:pt x="1530400" y="2737142"/>
                  </a:lnTo>
                  <a:lnTo>
                    <a:pt x="1535455" y="2711742"/>
                  </a:lnTo>
                  <a:lnTo>
                    <a:pt x="1558302" y="2686342"/>
                  </a:lnTo>
                  <a:lnTo>
                    <a:pt x="1595729" y="2635542"/>
                  </a:lnTo>
                  <a:lnTo>
                    <a:pt x="1693113" y="2533942"/>
                  </a:lnTo>
                  <a:lnTo>
                    <a:pt x="1732597" y="2483142"/>
                  </a:lnTo>
                  <a:lnTo>
                    <a:pt x="1774698" y="2445042"/>
                  </a:lnTo>
                  <a:lnTo>
                    <a:pt x="1774698" y="1239481"/>
                  </a:lnTo>
                  <a:lnTo>
                    <a:pt x="1773288" y="1238542"/>
                  </a:lnTo>
                  <a:lnTo>
                    <a:pt x="1735112" y="1200442"/>
                  </a:lnTo>
                  <a:lnTo>
                    <a:pt x="1697647" y="1162342"/>
                  </a:lnTo>
                  <a:lnTo>
                    <a:pt x="1661350" y="1124242"/>
                  </a:lnTo>
                  <a:lnTo>
                    <a:pt x="1626704" y="1086142"/>
                  </a:lnTo>
                  <a:lnTo>
                    <a:pt x="1594154" y="1048042"/>
                  </a:lnTo>
                  <a:lnTo>
                    <a:pt x="1574165" y="1022642"/>
                  </a:lnTo>
                  <a:lnTo>
                    <a:pt x="1564157" y="1009942"/>
                  </a:lnTo>
                  <a:lnTo>
                    <a:pt x="1561084" y="1009942"/>
                  </a:lnTo>
                  <a:lnTo>
                    <a:pt x="1511858" y="997242"/>
                  </a:lnTo>
                  <a:lnTo>
                    <a:pt x="1413281" y="997242"/>
                  </a:lnTo>
                  <a:lnTo>
                    <a:pt x="1363941" y="984542"/>
                  </a:lnTo>
                  <a:lnTo>
                    <a:pt x="1314970" y="984542"/>
                  </a:lnTo>
                  <a:lnTo>
                    <a:pt x="1314970" y="1467142"/>
                  </a:lnTo>
                  <a:lnTo>
                    <a:pt x="1307020" y="1479842"/>
                  </a:lnTo>
                  <a:lnTo>
                    <a:pt x="1250073" y="1479842"/>
                  </a:lnTo>
                  <a:lnTo>
                    <a:pt x="1203680" y="1467142"/>
                  </a:lnTo>
                  <a:lnTo>
                    <a:pt x="1081595" y="1467142"/>
                  </a:lnTo>
                  <a:lnTo>
                    <a:pt x="1008494" y="1454442"/>
                  </a:lnTo>
                  <a:lnTo>
                    <a:pt x="929119" y="1454442"/>
                  </a:lnTo>
                  <a:lnTo>
                    <a:pt x="844740" y="1441742"/>
                  </a:lnTo>
                  <a:lnTo>
                    <a:pt x="737019" y="1441742"/>
                  </a:lnTo>
                  <a:lnTo>
                    <a:pt x="686320" y="1429042"/>
                  </a:lnTo>
                  <a:lnTo>
                    <a:pt x="593026" y="1429042"/>
                  </a:lnTo>
                  <a:lnTo>
                    <a:pt x="551141" y="1416342"/>
                  </a:lnTo>
                  <a:lnTo>
                    <a:pt x="512914" y="1416342"/>
                  </a:lnTo>
                  <a:lnTo>
                    <a:pt x="456044" y="1403642"/>
                  </a:lnTo>
                  <a:lnTo>
                    <a:pt x="413054" y="1403642"/>
                  </a:lnTo>
                  <a:lnTo>
                    <a:pt x="385851" y="1390942"/>
                  </a:lnTo>
                  <a:lnTo>
                    <a:pt x="595312" y="1390942"/>
                  </a:lnTo>
                  <a:lnTo>
                    <a:pt x="640588" y="1403642"/>
                  </a:lnTo>
                  <a:lnTo>
                    <a:pt x="792391" y="1403642"/>
                  </a:lnTo>
                  <a:lnTo>
                    <a:pt x="847153" y="1416342"/>
                  </a:lnTo>
                  <a:lnTo>
                    <a:pt x="954976" y="1416342"/>
                  </a:lnTo>
                  <a:lnTo>
                    <a:pt x="1005700" y="1429042"/>
                  </a:lnTo>
                  <a:lnTo>
                    <a:pt x="1053820" y="1429042"/>
                  </a:lnTo>
                  <a:lnTo>
                    <a:pt x="1098969" y="1441742"/>
                  </a:lnTo>
                  <a:lnTo>
                    <a:pt x="1178953" y="1441742"/>
                  </a:lnTo>
                  <a:lnTo>
                    <a:pt x="1235748" y="1454442"/>
                  </a:lnTo>
                  <a:lnTo>
                    <a:pt x="1278559" y="1467142"/>
                  </a:lnTo>
                  <a:lnTo>
                    <a:pt x="1314970" y="1467142"/>
                  </a:lnTo>
                  <a:lnTo>
                    <a:pt x="1314970" y="984542"/>
                  </a:lnTo>
                  <a:lnTo>
                    <a:pt x="1116888" y="984542"/>
                  </a:lnTo>
                  <a:lnTo>
                    <a:pt x="1067422" y="997242"/>
                  </a:lnTo>
                  <a:lnTo>
                    <a:pt x="869492" y="997242"/>
                  </a:lnTo>
                  <a:lnTo>
                    <a:pt x="820013" y="1009942"/>
                  </a:lnTo>
                  <a:lnTo>
                    <a:pt x="559282" y="1009942"/>
                  </a:lnTo>
                  <a:lnTo>
                    <a:pt x="554875" y="997242"/>
                  </a:lnTo>
                  <a:lnTo>
                    <a:pt x="533120" y="997242"/>
                  </a:lnTo>
                  <a:lnTo>
                    <a:pt x="526427" y="984542"/>
                  </a:lnTo>
                  <a:lnTo>
                    <a:pt x="524852" y="971842"/>
                  </a:lnTo>
                  <a:lnTo>
                    <a:pt x="522465" y="971842"/>
                  </a:lnTo>
                  <a:lnTo>
                    <a:pt x="521868" y="959142"/>
                  </a:lnTo>
                  <a:lnTo>
                    <a:pt x="523582" y="946442"/>
                  </a:lnTo>
                  <a:lnTo>
                    <a:pt x="527939" y="946442"/>
                  </a:lnTo>
                  <a:lnTo>
                    <a:pt x="531761" y="895642"/>
                  </a:lnTo>
                  <a:lnTo>
                    <a:pt x="534809" y="844842"/>
                  </a:lnTo>
                  <a:lnTo>
                    <a:pt x="537083" y="794042"/>
                  </a:lnTo>
                  <a:lnTo>
                    <a:pt x="538543" y="755942"/>
                  </a:lnTo>
                  <a:lnTo>
                    <a:pt x="539191" y="705142"/>
                  </a:lnTo>
                  <a:lnTo>
                    <a:pt x="539191" y="692442"/>
                  </a:lnTo>
                  <a:lnTo>
                    <a:pt x="544182" y="692442"/>
                  </a:lnTo>
                  <a:lnTo>
                    <a:pt x="546379" y="679742"/>
                  </a:lnTo>
                  <a:lnTo>
                    <a:pt x="551827" y="667042"/>
                  </a:lnTo>
                  <a:lnTo>
                    <a:pt x="820267" y="667042"/>
                  </a:lnTo>
                  <a:lnTo>
                    <a:pt x="920051" y="654342"/>
                  </a:lnTo>
                  <a:lnTo>
                    <a:pt x="1930209" y="654342"/>
                  </a:lnTo>
                  <a:lnTo>
                    <a:pt x="1932330" y="641642"/>
                  </a:lnTo>
                  <a:lnTo>
                    <a:pt x="1932089" y="616242"/>
                  </a:lnTo>
                  <a:lnTo>
                    <a:pt x="1931962" y="603542"/>
                  </a:lnTo>
                  <a:lnTo>
                    <a:pt x="1931847" y="578142"/>
                  </a:lnTo>
                  <a:lnTo>
                    <a:pt x="1931873" y="540042"/>
                  </a:lnTo>
                  <a:lnTo>
                    <a:pt x="1932292" y="489242"/>
                  </a:lnTo>
                  <a:lnTo>
                    <a:pt x="1933016" y="438442"/>
                  </a:lnTo>
                  <a:lnTo>
                    <a:pt x="1933917" y="387642"/>
                  </a:lnTo>
                  <a:lnTo>
                    <a:pt x="1935886" y="286042"/>
                  </a:lnTo>
                  <a:lnTo>
                    <a:pt x="1936305" y="260642"/>
                  </a:lnTo>
                  <a:lnTo>
                    <a:pt x="1936724" y="235242"/>
                  </a:lnTo>
                  <a:lnTo>
                    <a:pt x="1937181" y="197142"/>
                  </a:lnTo>
                  <a:lnTo>
                    <a:pt x="1937321" y="184442"/>
                  </a:lnTo>
                  <a:lnTo>
                    <a:pt x="1765071" y="184442"/>
                  </a:lnTo>
                  <a:lnTo>
                    <a:pt x="1765071" y="590842"/>
                  </a:lnTo>
                  <a:lnTo>
                    <a:pt x="1756664" y="603542"/>
                  </a:lnTo>
                  <a:lnTo>
                    <a:pt x="1512049" y="603542"/>
                  </a:lnTo>
                  <a:lnTo>
                    <a:pt x="1434261" y="616242"/>
                  </a:lnTo>
                  <a:lnTo>
                    <a:pt x="1267282" y="616242"/>
                  </a:lnTo>
                  <a:lnTo>
                    <a:pt x="1189545" y="603542"/>
                  </a:lnTo>
                  <a:lnTo>
                    <a:pt x="944994" y="603542"/>
                  </a:lnTo>
                  <a:lnTo>
                    <a:pt x="936586" y="590842"/>
                  </a:lnTo>
                  <a:lnTo>
                    <a:pt x="1007325" y="590842"/>
                  </a:lnTo>
                  <a:lnTo>
                    <a:pt x="1057897" y="578142"/>
                  </a:lnTo>
                  <a:lnTo>
                    <a:pt x="1643748" y="578142"/>
                  </a:lnTo>
                  <a:lnTo>
                    <a:pt x="1694332" y="590842"/>
                  </a:lnTo>
                  <a:lnTo>
                    <a:pt x="1765071" y="590842"/>
                  </a:lnTo>
                  <a:lnTo>
                    <a:pt x="1765071" y="184442"/>
                  </a:lnTo>
                  <a:lnTo>
                    <a:pt x="1644040" y="184442"/>
                  </a:lnTo>
                  <a:lnTo>
                    <a:pt x="1644040" y="209842"/>
                  </a:lnTo>
                  <a:lnTo>
                    <a:pt x="1617916" y="209842"/>
                  </a:lnTo>
                  <a:lnTo>
                    <a:pt x="1585290" y="222542"/>
                  </a:lnTo>
                  <a:lnTo>
                    <a:pt x="1325803" y="222542"/>
                  </a:lnTo>
                  <a:lnTo>
                    <a:pt x="1279169" y="235242"/>
                  </a:lnTo>
                  <a:lnTo>
                    <a:pt x="961555" y="235242"/>
                  </a:lnTo>
                  <a:lnTo>
                    <a:pt x="903681" y="247942"/>
                  </a:lnTo>
                  <a:lnTo>
                    <a:pt x="527608" y="247942"/>
                  </a:lnTo>
                  <a:lnTo>
                    <a:pt x="480923" y="260642"/>
                  </a:lnTo>
                  <a:lnTo>
                    <a:pt x="445109" y="260642"/>
                  </a:lnTo>
                  <a:lnTo>
                    <a:pt x="445109" y="844842"/>
                  </a:lnTo>
                  <a:lnTo>
                    <a:pt x="443852" y="908342"/>
                  </a:lnTo>
                  <a:lnTo>
                    <a:pt x="440436" y="971842"/>
                  </a:lnTo>
                  <a:lnTo>
                    <a:pt x="435330" y="1009942"/>
                  </a:lnTo>
                  <a:lnTo>
                    <a:pt x="429056" y="1022642"/>
                  </a:lnTo>
                  <a:lnTo>
                    <a:pt x="422719" y="1009942"/>
                  </a:lnTo>
                  <a:lnTo>
                    <a:pt x="417588" y="971842"/>
                  </a:lnTo>
                  <a:lnTo>
                    <a:pt x="414159" y="908342"/>
                  </a:lnTo>
                  <a:lnTo>
                    <a:pt x="412902" y="844842"/>
                  </a:lnTo>
                  <a:lnTo>
                    <a:pt x="414159" y="768642"/>
                  </a:lnTo>
                  <a:lnTo>
                    <a:pt x="417588" y="717842"/>
                  </a:lnTo>
                  <a:lnTo>
                    <a:pt x="422719" y="679742"/>
                  </a:lnTo>
                  <a:lnTo>
                    <a:pt x="429056" y="667042"/>
                  </a:lnTo>
                  <a:lnTo>
                    <a:pt x="435330" y="679742"/>
                  </a:lnTo>
                  <a:lnTo>
                    <a:pt x="440436" y="717842"/>
                  </a:lnTo>
                  <a:lnTo>
                    <a:pt x="443852" y="768642"/>
                  </a:lnTo>
                  <a:lnTo>
                    <a:pt x="445109" y="844842"/>
                  </a:lnTo>
                  <a:lnTo>
                    <a:pt x="445109" y="260642"/>
                  </a:lnTo>
                  <a:lnTo>
                    <a:pt x="394322" y="260642"/>
                  </a:lnTo>
                  <a:lnTo>
                    <a:pt x="354723" y="247942"/>
                  </a:lnTo>
                  <a:lnTo>
                    <a:pt x="143065" y="247942"/>
                  </a:lnTo>
                  <a:lnTo>
                    <a:pt x="162166" y="235242"/>
                  </a:lnTo>
                  <a:lnTo>
                    <a:pt x="436194" y="235242"/>
                  </a:lnTo>
                  <a:lnTo>
                    <a:pt x="480618" y="222542"/>
                  </a:lnTo>
                  <a:lnTo>
                    <a:pt x="732675" y="222542"/>
                  </a:lnTo>
                  <a:lnTo>
                    <a:pt x="788047" y="209842"/>
                  </a:lnTo>
                  <a:lnTo>
                    <a:pt x="1126566" y="209842"/>
                  </a:lnTo>
                  <a:lnTo>
                    <a:pt x="1178966" y="197142"/>
                  </a:lnTo>
                  <a:lnTo>
                    <a:pt x="1617916" y="197142"/>
                  </a:lnTo>
                  <a:lnTo>
                    <a:pt x="1644040" y="209842"/>
                  </a:lnTo>
                  <a:lnTo>
                    <a:pt x="1644040" y="184442"/>
                  </a:lnTo>
                  <a:lnTo>
                    <a:pt x="1554695" y="184442"/>
                  </a:lnTo>
                  <a:lnTo>
                    <a:pt x="1433258" y="171742"/>
                  </a:lnTo>
                  <a:lnTo>
                    <a:pt x="17233" y="171742"/>
                  </a:lnTo>
                  <a:lnTo>
                    <a:pt x="17233" y="1136942"/>
                  </a:lnTo>
                  <a:lnTo>
                    <a:pt x="22999" y="1136942"/>
                  </a:lnTo>
                  <a:lnTo>
                    <a:pt x="52552" y="1175042"/>
                  </a:lnTo>
                  <a:lnTo>
                    <a:pt x="81407" y="1213142"/>
                  </a:lnTo>
                  <a:lnTo>
                    <a:pt x="109639" y="1263942"/>
                  </a:lnTo>
                  <a:lnTo>
                    <a:pt x="137337" y="1302042"/>
                  </a:lnTo>
                  <a:lnTo>
                    <a:pt x="164579" y="1340142"/>
                  </a:lnTo>
                  <a:lnTo>
                    <a:pt x="191439" y="1378242"/>
                  </a:lnTo>
                  <a:lnTo>
                    <a:pt x="218020" y="1416342"/>
                  </a:lnTo>
                  <a:lnTo>
                    <a:pt x="244398" y="1467142"/>
                  </a:lnTo>
                  <a:lnTo>
                    <a:pt x="506780" y="1467142"/>
                  </a:lnTo>
                  <a:lnTo>
                    <a:pt x="557682" y="1479842"/>
                  </a:lnTo>
                  <a:lnTo>
                    <a:pt x="659396" y="1479842"/>
                  </a:lnTo>
                  <a:lnTo>
                    <a:pt x="710209" y="1492542"/>
                  </a:lnTo>
                  <a:lnTo>
                    <a:pt x="811809" y="1492542"/>
                  </a:lnTo>
                  <a:lnTo>
                    <a:pt x="862596" y="1505242"/>
                  </a:lnTo>
                  <a:lnTo>
                    <a:pt x="964145" y="1505242"/>
                  </a:lnTo>
                  <a:lnTo>
                    <a:pt x="1065682" y="1517942"/>
                  </a:lnTo>
                  <a:lnTo>
                    <a:pt x="1116457" y="1530642"/>
                  </a:lnTo>
                  <a:lnTo>
                    <a:pt x="1218031" y="1530642"/>
                  </a:lnTo>
                  <a:lnTo>
                    <a:pt x="1268844" y="1543342"/>
                  </a:lnTo>
                  <a:lnTo>
                    <a:pt x="1330109" y="1543342"/>
                  </a:lnTo>
                  <a:lnTo>
                    <a:pt x="1338072" y="1556042"/>
                  </a:lnTo>
                  <a:lnTo>
                    <a:pt x="1343571" y="1556042"/>
                  </a:lnTo>
                  <a:lnTo>
                    <a:pt x="1346606" y="1568742"/>
                  </a:lnTo>
                  <a:lnTo>
                    <a:pt x="1350746" y="1568742"/>
                  </a:lnTo>
                  <a:lnTo>
                    <a:pt x="1353426" y="1581442"/>
                  </a:lnTo>
                  <a:lnTo>
                    <a:pt x="1353223" y="1581442"/>
                  </a:lnTo>
                  <a:lnTo>
                    <a:pt x="1352550" y="1644942"/>
                  </a:lnTo>
                  <a:lnTo>
                    <a:pt x="1352296" y="1683042"/>
                  </a:lnTo>
                  <a:lnTo>
                    <a:pt x="1352169" y="1733842"/>
                  </a:lnTo>
                  <a:lnTo>
                    <a:pt x="1352207" y="1759242"/>
                  </a:lnTo>
                  <a:lnTo>
                    <a:pt x="1352346" y="1797342"/>
                  </a:lnTo>
                  <a:lnTo>
                    <a:pt x="1352753" y="1848142"/>
                  </a:lnTo>
                  <a:lnTo>
                    <a:pt x="1353312" y="1898942"/>
                  </a:lnTo>
                  <a:lnTo>
                    <a:pt x="1353985" y="1949742"/>
                  </a:lnTo>
                  <a:lnTo>
                    <a:pt x="1356220" y="2102142"/>
                  </a:lnTo>
                  <a:lnTo>
                    <a:pt x="1356893" y="2152942"/>
                  </a:lnTo>
                  <a:lnTo>
                    <a:pt x="1357452" y="2203742"/>
                  </a:lnTo>
                  <a:lnTo>
                    <a:pt x="1357858" y="2254542"/>
                  </a:lnTo>
                  <a:lnTo>
                    <a:pt x="1358049" y="2305342"/>
                  </a:lnTo>
                  <a:lnTo>
                    <a:pt x="1353083" y="2318042"/>
                  </a:lnTo>
                  <a:lnTo>
                    <a:pt x="1340916" y="2330742"/>
                  </a:lnTo>
                  <a:lnTo>
                    <a:pt x="631190" y="2330742"/>
                  </a:lnTo>
                  <a:lnTo>
                    <a:pt x="621995" y="2318042"/>
                  </a:lnTo>
                  <a:lnTo>
                    <a:pt x="621665" y="2292642"/>
                  </a:lnTo>
                  <a:lnTo>
                    <a:pt x="630161" y="2279942"/>
                  </a:lnTo>
                  <a:lnTo>
                    <a:pt x="630161" y="2000542"/>
                  </a:lnTo>
                  <a:lnTo>
                    <a:pt x="531355" y="2000542"/>
                  </a:lnTo>
                  <a:lnTo>
                    <a:pt x="510425" y="1995182"/>
                  </a:lnTo>
                  <a:lnTo>
                    <a:pt x="510425" y="2737142"/>
                  </a:lnTo>
                  <a:lnTo>
                    <a:pt x="502348" y="2737142"/>
                  </a:lnTo>
                  <a:lnTo>
                    <a:pt x="489940" y="2724442"/>
                  </a:lnTo>
                  <a:lnTo>
                    <a:pt x="467563" y="2724442"/>
                  </a:lnTo>
                  <a:lnTo>
                    <a:pt x="453796" y="2711742"/>
                  </a:lnTo>
                  <a:lnTo>
                    <a:pt x="438950" y="2711742"/>
                  </a:lnTo>
                  <a:lnTo>
                    <a:pt x="405765" y="2686342"/>
                  </a:lnTo>
                  <a:lnTo>
                    <a:pt x="369176" y="2660942"/>
                  </a:lnTo>
                  <a:lnTo>
                    <a:pt x="330187" y="2635542"/>
                  </a:lnTo>
                  <a:lnTo>
                    <a:pt x="289801" y="2610142"/>
                  </a:lnTo>
                  <a:lnTo>
                    <a:pt x="250723" y="2572042"/>
                  </a:lnTo>
                  <a:lnTo>
                    <a:pt x="214947" y="2533942"/>
                  </a:lnTo>
                  <a:lnTo>
                    <a:pt x="183032" y="2508542"/>
                  </a:lnTo>
                  <a:lnTo>
                    <a:pt x="155536" y="2483142"/>
                  </a:lnTo>
                  <a:lnTo>
                    <a:pt x="132575" y="2470442"/>
                  </a:lnTo>
                  <a:lnTo>
                    <a:pt x="115582" y="2445042"/>
                  </a:lnTo>
                  <a:lnTo>
                    <a:pt x="105524" y="2432342"/>
                  </a:lnTo>
                  <a:lnTo>
                    <a:pt x="109512" y="2432342"/>
                  </a:lnTo>
                  <a:lnTo>
                    <a:pt x="123164" y="2445042"/>
                  </a:lnTo>
                  <a:lnTo>
                    <a:pt x="143459" y="2445042"/>
                  </a:lnTo>
                  <a:lnTo>
                    <a:pt x="169468" y="2470442"/>
                  </a:lnTo>
                  <a:lnTo>
                    <a:pt x="200088" y="2495842"/>
                  </a:lnTo>
                  <a:lnTo>
                    <a:pt x="234238" y="2521242"/>
                  </a:lnTo>
                  <a:lnTo>
                    <a:pt x="271259" y="2546642"/>
                  </a:lnTo>
                  <a:lnTo>
                    <a:pt x="310476" y="2584742"/>
                  </a:lnTo>
                  <a:lnTo>
                    <a:pt x="349872" y="2610142"/>
                  </a:lnTo>
                  <a:lnTo>
                    <a:pt x="386842" y="2635542"/>
                  </a:lnTo>
                  <a:lnTo>
                    <a:pt x="420738" y="2660942"/>
                  </a:lnTo>
                  <a:lnTo>
                    <a:pt x="450900" y="2686342"/>
                  </a:lnTo>
                  <a:lnTo>
                    <a:pt x="476237" y="2699042"/>
                  </a:lnTo>
                  <a:lnTo>
                    <a:pt x="495439" y="2711742"/>
                  </a:lnTo>
                  <a:lnTo>
                    <a:pt x="507263" y="2724442"/>
                  </a:lnTo>
                  <a:lnTo>
                    <a:pt x="510425" y="2737142"/>
                  </a:lnTo>
                  <a:lnTo>
                    <a:pt x="510425" y="1995182"/>
                  </a:lnTo>
                  <a:lnTo>
                    <a:pt x="481876" y="1987842"/>
                  </a:lnTo>
                  <a:lnTo>
                    <a:pt x="135293" y="1987842"/>
                  </a:lnTo>
                  <a:lnTo>
                    <a:pt x="85890" y="2000542"/>
                  </a:lnTo>
                  <a:lnTo>
                    <a:pt x="36563" y="2000542"/>
                  </a:lnTo>
                  <a:lnTo>
                    <a:pt x="37515" y="2051342"/>
                  </a:lnTo>
                  <a:lnTo>
                    <a:pt x="37592" y="2102142"/>
                  </a:lnTo>
                  <a:lnTo>
                    <a:pt x="36614" y="2152942"/>
                  </a:lnTo>
                  <a:lnTo>
                    <a:pt x="34442" y="2203742"/>
                  </a:lnTo>
                  <a:lnTo>
                    <a:pt x="30899" y="2254542"/>
                  </a:lnTo>
                  <a:lnTo>
                    <a:pt x="25844" y="2305342"/>
                  </a:lnTo>
                  <a:lnTo>
                    <a:pt x="19113" y="2356142"/>
                  </a:lnTo>
                  <a:lnTo>
                    <a:pt x="10553" y="2406942"/>
                  </a:lnTo>
                  <a:lnTo>
                    <a:pt x="0" y="2457742"/>
                  </a:lnTo>
                  <a:lnTo>
                    <a:pt x="36169" y="2483142"/>
                  </a:lnTo>
                  <a:lnTo>
                    <a:pt x="75171" y="2521242"/>
                  </a:lnTo>
                  <a:lnTo>
                    <a:pt x="198196" y="2597442"/>
                  </a:lnTo>
                  <a:lnTo>
                    <a:pt x="237578" y="2635542"/>
                  </a:lnTo>
                  <a:lnTo>
                    <a:pt x="274320" y="2660942"/>
                  </a:lnTo>
                  <a:lnTo>
                    <a:pt x="307327" y="2699042"/>
                  </a:lnTo>
                  <a:lnTo>
                    <a:pt x="335521" y="2737142"/>
                  </a:lnTo>
                  <a:lnTo>
                    <a:pt x="357797" y="2787942"/>
                  </a:lnTo>
                  <a:lnTo>
                    <a:pt x="717118" y="2787942"/>
                  </a:lnTo>
                  <a:lnTo>
                    <a:pt x="768413" y="2800642"/>
                  </a:lnTo>
                  <a:lnTo>
                    <a:pt x="1024928" y="2800642"/>
                  </a:lnTo>
                  <a:lnTo>
                    <a:pt x="1076223" y="2813342"/>
                  </a:lnTo>
                  <a:lnTo>
                    <a:pt x="1384084" y="2813342"/>
                  </a:lnTo>
                  <a:lnTo>
                    <a:pt x="1435417" y="2826042"/>
                  </a:lnTo>
                  <a:lnTo>
                    <a:pt x="1589443" y="2826042"/>
                  </a:lnTo>
                  <a:lnTo>
                    <a:pt x="1612976" y="2787942"/>
                  </a:lnTo>
                  <a:lnTo>
                    <a:pt x="1641335" y="2749842"/>
                  </a:lnTo>
                  <a:lnTo>
                    <a:pt x="1673009" y="2711742"/>
                  </a:lnTo>
                  <a:lnTo>
                    <a:pt x="1740204" y="2635542"/>
                  </a:lnTo>
                  <a:lnTo>
                    <a:pt x="1772678" y="2610142"/>
                  </a:lnTo>
                  <a:lnTo>
                    <a:pt x="1802396" y="2572042"/>
                  </a:lnTo>
                  <a:lnTo>
                    <a:pt x="1833651" y="2533942"/>
                  </a:lnTo>
                  <a:lnTo>
                    <a:pt x="1866341" y="2483142"/>
                  </a:lnTo>
                  <a:lnTo>
                    <a:pt x="1901621" y="2445042"/>
                  </a:lnTo>
                  <a:lnTo>
                    <a:pt x="1921129" y="2432342"/>
                  </a:lnTo>
                  <a:lnTo>
                    <a:pt x="1940636" y="2419642"/>
                  </a:lnTo>
                  <a:lnTo>
                    <a:pt x="1984552" y="2381542"/>
                  </a:lnTo>
                  <a:lnTo>
                    <a:pt x="1980006" y="2330742"/>
                  </a:lnTo>
                  <a:lnTo>
                    <a:pt x="1976589" y="2292642"/>
                  </a:lnTo>
                  <a:lnTo>
                    <a:pt x="1975421" y="2267242"/>
                  </a:lnTo>
                  <a:lnTo>
                    <a:pt x="1974240" y="2241842"/>
                  </a:lnTo>
                  <a:lnTo>
                    <a:pt x="1972881" y="2191042"/>
                  </a:lnTo>
                  <a:lnTo>
                    <a:pt x="1972678" y="2165642"/>
                  </a:lnTo>
                  <a:lnTo>
                    <a:pt x="1972576" y="2127542"/>
                  </a:lnTo>
                  <a:lnTo>
                    <a:pt x="1972906" y="2089442"/>
                  </a:lnTo>
                  <a:lnTo>
                    <a:pt x="1974151" y="2038642"/>
                  </a:lnTo>
                  <a:lnTo>
                    <a:pt x="1976132" y="1987842"/>
                  </a:lnTo>
                  <a:lnTo>
                    <a:pt x="1978787" y="1937042"/>
                  </a:lnTo>
                  <a:lnTo>
                    <a:pt x="1982050" y="1886242"/>
                  </a:lnTo>
                  <a:lnTo>
                    <a:pt x="1985848" y="1835442"/>
                  </a:lnTo>
                  <a:lnTo>
                    <a:pt x="1990128" y="1784642"/>
                  </a:lnTo>
                  <a:lnTo>
                    <a:pt x="1994827" y="1733842"/>
                  </a:lnTo>
                  <a:lnTo>
                    <a:pt x="1999856" y="1683042"/>
                  </a:lnTo>
                  <a:lnTo>
                    <a:pt x="2005177" y="1644942"/>
                  </a:lnTo>
                  <a:lnTo>
                    <a:pt x="2010702" y="1594142"/>
                  </a:lnTo>
                  <a:lnTo>
                    <a:pt x="2016379" y="1543342"/>
                  </a:lnTo>
                  <a:lnTo>
                    <a:pt x="2022144" y="1492542"/>
                  </a:lnTo>
                  <a:close/>
                </a:path>
                <a:path w="2169795" h="2826384">
                  <a:moveTo>
                    <a:pt x="2052535" y="14084"/>
                  </a:moveTo>
                  <a:lnTo>
                    <a:pt x="170637" y="0"/>
                  </a:lnTo>
                  <a:lnTo>
                    <a:pt x="166763" y="5651"/>
                  </a:lnTo>
                  <a:lnTo>
                    <a:pt x="137693" y="34505"/>
                  </a:lnTo>
                  <a:lnTo>
                    <a:pt x="73329" y="86436"/>
                  </a:lnTo>
                  <a:lnTo>
                    <a:pt x="43484" y="114439"/>
                  </a:lnTo>
                  <a:lnTo>
                    <a:pt x="1800872" y="128333"/>
                  </a:lnTo>
                  <a:lnTo>
                    <a:pt x="1956371" y="128816"/>
                  </a:lnTo>
                  <a:lnTo>
                    <a:pt x="1958479" y="129374"/>
                  </a:lnTo>
                  <a:lnTo>
                    <a:pt x="1981542" y="99237"/>
                  </a:lnTo>
                  <a:lnTo>
                    <a:pt x="2029104" y="42621"/>
                  </a:lnTo>
                  <a:lnTo>
                    <a:pt x="2052535" y="14084"/>
                  </a:lnTo>
                  <a:close/>
                </a:path>
                <a:path w="2169795" h="2826384">
                  <a:moveTo>
                    <a:pt x="2090140" y="58356"/>
                  </a:moveTo>
                  <a:lnTo>
                    <a:pt x="2028101" y="132016"/>
                  </a:lnTo>
                  <a:lnTo>
                    <a:pt x="2004656" y="162534"/>
                  </a:lnTo>
                  <a:lnTo>
                    <a:pt x="1999932" y="166001"/>
                  </a:lnTo>
                  <a:lnTo>
                    <a:pt x="1994928" y="167906"/>
                  </a:lnTo>
                  <a:lnTo>
                    <a:pt x="1989378" y="530999"/>
                  </a:lnTo>
                  <a:lnTo>
                    <a:pt x="1989162" y="582904"/>
                  </a:lnTo>
                  <a:lnTo>
                    <a:pt x="2011146" y="557809"/>
                  </a:lnTo>
                  <a:lnTo>
                    <a:pt x="2033625" y="533247"/>
                  </a:lnTo>
                  <a:lnTo>
                    <a:pt x="2056574" y="509117"/>
                  </a:lnTo>
                  <a:lnTo>
                    <a:pt x="2081695" y="483603"/>
                  </a:lnTo>
                  <a:lnTo>
                    <a:pt x="2085543" y="480936"/>
                  </a:lnTo>
                  <a:lnTo>
                    <a:pt x="2085047" y="428091"/>
                  </a:lnTo>
                  <a:lnTo>
                    <a:pt x="2085555" y="322453"/>
                  </a:lnTo>
                  <a:lnTo>
                    <a:pt x="2090140" y="58356"/>
                  </a:lnTo>
                  <a:close/>
                </a:path>
                <a:path w="2169795" h="2826384">
                  <a:moveTo>
                    <a:pt x="2165261" y="1311376"/>
                  </a:moveTo>
                  <a:lnTo>
                    <a:pt x="2133993" y="1270457"/>
                  </a:lnTo>
                  <a:lnTo>
                    <a:pt x="2100376" y="1231760"/>
                  </a:lnTo>
                  <a:lnTo>
                    <a:pt x="2064854" y="1194828"/>
                  </a:lnTo>
                  <a:lnTo>
                    <a:pt x="2027910" y="1159256"/>
                  </a:lnTo>
                  <a:lnTo>
                    <a:pt x="1989988" y="1124597"/>
                  </a:lnTo>
                  <a:lnTo>
                    <a:pt x="1913077" y="1056271"/>
                  </a:lnTo>
                  <a:lnTo>
                    <a:pt x="1875002" y="1021740"/>
                  </a:lnTo>
                  <a:lnTo>
                    <a:pt x="1837817" y="986396"/>
                  </a:lnTo>
                  <a:lnTo>
                    <a:pt x="1801964" y="949794"/>
                  </a:lnTo>
                  <a:lnTo>
                    <a:pt x="1767903" y="911504"/>
                  </a:lnTo>
                  <a:lnTo>
                    <a:pt x="1736115" y="871093"/>
                  </a:lnTo>
                  <a:lnTo>
                    <a:pt x="1669592" y="921715"/>
                  </a:lnTo>
                  <a:lnTo>
                    <a:pt x="1637792" y="948778"/>
                  </a:lnTo>
                  <a:lnTo>
                    <a:pt x="1608391" y="978535"/>
                  </a:lnTo>
                  <a:lnTo>
                    <a:pt x="1638071" y="1021232"/>
                  </a:lnTo>
                  <a:lnTo>
                    <a:pt x="1670469" y="1061453"/>
                  </a:lnTo>
                  <a:lnTo>
                    <a:pt x="1705114" y="1099642"/>
                  </a:lnTo>
                  <a:lnTo>
                    <a:pt x="1741512" y="1136230"/>
                  </a:lnTo>
                  <a:lnTo>
                    <a:pt x="1779219" y="1171663"/>
                  </a:lnTo>
                  <a:lnTo>
                    <a:pt x="1895284" y="1275384"/>
                  </a:lnTo>
                  <a:lnTo>
                    <a:pt x="1933384" y="1310576"/>
                  </a:lnTo>
                  <a:lnTo>
                    <a:pt x="1970379" y="1346796"/>
                  </a:lnTo>
                  <a:lnTo>
                    <a:pt x="2005799" y="1384490"/>
                  </a:lnTo>
                  <a:lnTo>
                    <a:pt x="2039175" y="1424089"/>
                  </a:lnTo>
                  <a:lnTo>
                    <a:pt x="2067852" y="1392974"/>
                  </a:lnTo>
                  <a:lnTo>
                    <a:pt x="2098433" y="1363751"/>
                  </a:lnTo>
                  <a:lnTo>
                    <a:pt x="2130920" y="1336535"/>
                  </a:lnTo>
                  <a:lnTo>
                    <a:pt x="2165261" y="1311376"/>
                  </a:lnTo>
                  <a:close/>
                </a:path>
                <a:path w="2169795" h="2826384">
                  <a:moveTo>
                    <a:pt x="2169210" y="1378470"/>
                  </a:moveTo>
                  <a:lnTo>
                    <a:pt x="2144420" y="1398612"/>
                  </a:lnTo>
                  <a:lnTo>
                    <a:pt x="2120849" y="1420050"/>
                  </a:lnTo>
                  <a:lnTo>
                    <a:pt x="2098509" y="1442745"/>
                  </a:lnTo>
                  <a:lnTo>
                    <a:pt x="2077440" y="1466659"/>
                  </a:lnTo>
                  <a:lnTo>
                    <a:pt x="2080348" y="1470977"/>
                  </a:lnTo>
                  <a:lnTo>
                    <a:pt x="2081872" y="1476717"/>
                  </a:lnTo>
                  <a:lnTo>
                    <a:pt x="2063648" y="1636356"/>
                  </a:lnTo>
                  <a:lnTo>
                    <a:pt x="2052942" y="1738363"/>
                  </a:lnTo>
                  <a:lnTo>
                    <a:pt x="2043658" y="1840534"/>
                  </a:lnTo>
                  <a:lnTo>
                    <a:pt x="2039734" y="1891677"/>
                  </a:lnTo>
                  <a:lnTo>
                    <a:pt x="2036356" y="1942833"/>
                  </a:lnTo>
                  <a:lnTo>
                    <a:pt x="2033625" y="1994014"/>
                  </a:lnTo>
                  <a:lnTo>
                    <a:pt x="2031606" y="2045208"/>
                  </a:lnTo>
                  <a:lnTo>
                    <a:pt x="2030361" y="2096414"/>
                  </a:lnTo>
                  <a:lnTo>
                    <a:pt x="2029955" y="2147608"/>
                  </a:lnTo>
                  <a:lnTo>
                    <a:pt x="2030476" y="2198789"/>
                  </a:lnTo>
                  <a:lnTo>
                    <a:pt x="2031987" y="2249970"/>
                  </a:lnTo>
                  <a:lnTo>
                    <a:pt x="2034552" y="2301125"/>
                  </a:lnTo>
                  <a:lnTo>
                    <a:pt x="2058682" y="2278850"/>
                  </a:lnTo>
                  <a:lnTo>
                    <a:pt x="2084044" y="2258022"/>
                  </a:lnTo>
                  <a:lnTo>
                    <a:pt x="2110460" y="2238425"/>
                  </a:lnTo>
                  <a:lnTo>
                    <a:pt x="2137765" y="2219858"/>
                  </a:lnTo>
                  <a:lnTo>
                    <a:pt x="2133257" y="2170392"/>
                  </a:lnTo>
                  <a:lnTo>
                    <a:pt x="2129866" y="2120887"/>
                  </a:lnTo>
                  <a:lnTo>
                    <a:pt x="2127529" y="2071344"/>
                  </a:lnTo>
                  <a:lnTo>
                    <a:pt x="2126183" y="2021789"/>
                  </a:lnTo>
                  <a:lnTo>
                    <a:pt x="2125751" y="1972221"/>
                  </a:lnTo>
                  <a:lnTo>
                    <a:pt x="2126196" y="1922640"/>
                  </a:lnTo>
                  <a:lnTo>
                    <a:pt x="2127427" y="1873059"/>
                  </a:lnTo>
                  <a:lnTo>
                    <a:pt x="2129383" y="1823491"/>
                  </a:lnTo>
                  <a:lnTo>
                    <a:pt x="2132012" y="1773923"/>
                  </a:lnTo>
                  <a:lnTo>
                    <a:pt x="2135238" y="1724367"/>
                  </a:lnTo>
                  <a:lnTo>
                    <a:pt x="2143239" y="1625333"/>
                  </a:lnTo>
                  <a:lnTo>
                    <a:pt x="2152866" y="1526438"/>
                  </a:lnTo>
                  <a:lnTo>
                    <a:pt x="2169210" y="137847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153" y="3139470"/>
            <a:ext cx="3514709" cy="3190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7984" y="7094859"/>
            <a:ext cx="4495799" cy="266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4504" y="3139470"/>
            <a:ext cx="4486289" cy="2724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2657" y="4416886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0" y="545"/>
                </a:moveTo>
                <a:lnTo>
                  <a:pt x="543" y="0"/>
                </a:lnTo>
                <a:lnTo>
                  <a:pt x="2175" y="0"/>
                </a:lnTo>
                <a:lnTo>
                  <a:pt x="0" y="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3738" y="4438725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1087" y="2729"/>
                </a:moveTo>
                <a:lnTo>
                  <a:pt x="0" y="2729"/>
                </a:lnTo>
                <a:lnTo>
                  <a:pt x="3263" y="0"/>
                </a:lnTo>
                <a:lnTo>
                  <a:pt x="1631" y="1637"/>
                </a:lnTo>
                <a:lnTo>
                  <a:pt x="1087" y="2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42572" y="445510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545"/>
                </a:moveTo>
                <a:lnTo>
                  <a:pt x="543" y="545"/>
                </a:lnTo>
                <a:lnTo>
                  <a:pt x="1087" y="1091"/>
                </a:lnTo>
                <a:lnTo>
                  <a:pt x="1087" y="0"/>
                </a:lnTo>
                <a:lnTo>
                  <a:pt x="0" y="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14394" y="443599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1631" y="545"/>
                </a:moveTo>
                <a:lnTo>
                  <a:pt x="0" y="545"/>
                </a:lnTo>
                <a:lnTo>
                  <a:pt x="543" y="0"/>
                </a:lnTo>
                <a:lnTo>
                  <a:pt x="2719" y="0"/>
                </a:lnTo>
                <a:lnTo>
                  <a:pt x="1631" y="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2174" y="4416894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5" h="3810">
                <a:moveTo>
                  <a:pt x="1092" y="1638"/>
                </a:moveTo>
                <a:lnTo>
                  <a:pt x="546" y="1092"/>
                </a:lnTo>
                <a:lnTo>
                  <a:pt x="0" y="1092"/>
                </a:lnTo>
                <a:lnTo>
                  <a:pt x="1092" y="1638"/>
                </a:lnTo>
                <a:close/>
              </a:path>
              <a:path w="13335" h="3810">
                <a:moveTo>
                  <a:pt x="7620" y="1092"/>
                </a:moveTo>
                <a:lnTo>
                  <a:pt x="4356" y="0"/>
                </a:lnTo>
                <a:lnTo>
                  <a:pt x="5994" y="1092"/>
                </a:lnTo>
                <a:lnTo>
                  <a:pt x="7620" y="1092"/>
                </a:lnTo>
                <a:close/>
              </a:path>
              <a:path w="13335" h="3810">
                <a:moveTo>
                  <a:pt x="13055" y="1092"/>
                </a:moveTo>
                <a:lnTo>
                  <a:pt x="7620" y="1092"/>
                </a:lnTo>
                <a:lnTo>
                  <a:pt x="3263" y="1638"/>
                </a:lnTo>
                <a:lnTo>
                  <a:pt x="1638" y="1638"/>
                </a:lnTo>
                <a:lnTo>
                  <a:pt x="5448" y="3276"/>
                </a:lnTo>
                <a:lnTo>
                  <a:pt x="9258" y="3276"/>
                </a:lnTo>
                <a:lnTo>
                  <a:pt x="13055" y="2730"/>
                </a:lnTo>
                <a:lnTo>
                  <a:pt x="13055" y="1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8025" y="444691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1091"/>
                </a:moveTo>
                <a:lnTo>
                  <a:pt x="0" y="545"/>
                </a:lnTo>
                <a:lnTo>
                  <a:pt x="543" y="0"/>
                </a:lnTo>
                <a:lnTo>
                  <a:pt x="1631" y="0"/>
                </a:lnTo>
                <a:lnTo>
                  <a:pt x="0" y="1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27449" y="451898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087" y="545"/>
                </a:moveTo>
                <a:lnTo>
                  <a:pt x="0" y="545"/>
                </a:lnTo>
                <a:lnTo>
                  <a:pt x="543" y="0"/>
                </a:lnTo>
                <a:lnTo>
                  <a:pt x="1631" y="0"/>
                </a:lnTo>
                <a:lnTo>
                  <a:pt x="1087" y="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3970" y="4427806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543" y="2729"/>
                </a:moveTo>
                <a:lnTo>
                  <a:pt x="0" y="2183"/>
                </a:lnTo>
                <a:lnTo>
                  <a:pt x="1087" y="0"/>
                </a:lnTo>
                <a:lnTo>
                  <a:pt x="543" y="2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7001" y="443763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091"/>
                </a:moveTo>
                <a:lnTo>
                  <a:pt x="1087" y="0"/>
                </a:lnTo>
                <a:lnTo>
                  <a:pt x="0" y="1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9439" y="446547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087" y="2183"/>
                </a:moveTo>
                <a:lnTo>
                  <a:pt x="543" y="2183"/>
                </a:lnTo>
                <a:lnTo>
                  <a:pt x="543" y="1637"/>
                </a:lnTo>
                <a:lnTo>
                  <a:pt x="0" y="545"/>
                </a:lnTo>
                <a:lnTo>
                  <a:pt x="0" y="0"/>
                </a:lnTo>
                <a:lnTo>
                  <a:pt x="1087" y="2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81367" y="4196319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3263" y="2729"/>
                </a:moveTo>
                <a:lnTo>
                  <a:pt x="0" y="1091"/>
                </a:lnTo>
                <a:lnTo>
                  <a:pt x="0" y="545"/>
                </a:lnTo>
                <a:lnTo>
                  <a:pt x="543" y="0"/>
                </a:lnTo>
                <a:lnTo>
                  <a:pt x="3263" y="2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17974" y="4099686"/>
            <a:ext cx="2633345" cy="483870"/>
          </a:xfrm>
          <a:custGeom>
            <a:avLst/>
            <a:gdLst/>
            <a:ahLst/>
            <a:cxnLst/>
            <a:rect l="l" t="t" r="r" b="b"/>
            <a:pathLst>
              <a:path w="2633345" h="483870">
                <a:moveTo>
                  <a:pt x="252933" y="317500"/>
                </a:moveTo>
                <a:lnTo>
                  <a:pt x="251599" y="317500"/>
                </a:lnTo>
                <a:lnTo>
                  <a:pt x="251815" y="317627"/>
                </a:lnTo>
                <a:lnTo>
                  <a:pt x="252933" y="317500"/>
                </a:lnTo>
                <a:close/>
              </a:path>
              <a:path w="2633345" h="483870">
                <a:moveTo>
                  <a:pt x="818654" y="314960"/>
                </a:moveTo>
                <a:lnTo>
                  <a:pt x="814298" y="314960"/>
                </a:lnTo>
                <a:lnTo>
                  <a:pt x="816521" y="315137"/>
                </a:lnTo>
                <a:lnTo>
                  <a:pt x="818654" y="314960"/>
                </a:lnTo>
                <a:close/>
              </a:path>
              <a:path w="2633345" h="483870">
                <a:moveTo>
                  <a:pt x="1496415" y="335280"/>
                </a:moveTo>
                <a:lnTo>
                  <a:pt x="1495869" y="335280"/>
                </a:lnTo>
                <a:lnTo>
                  <a:pt x="1495729" y="335597"/>
                </a:lnTo>
                <a:lnTo>
                  <a:pt x="1496415" y="335280"/>
                </a:lnTo>
                <a:close/>
              </a:path>
              <a:path w="2633345" h="483870">
                <a:moveTo>
                  <a:pt x="1511642" y="417804"/>
                </a:moveTo>
                <a:lnTo>
                  <a:pt x="1511096" y="417830"/>
                </a:lnTo>
                <a:lnTo>
                  <a:pt x="1511642" y="417830"/>
                </a:lnTo>
                <a:close/>
              </a:path>
              <a:path w="2633345" h="483870">
                <a:moveTo>
                  <a:pt x="2260346" y="96520"/>
                </a:moveTo>
                <a:lnTo>
                  <a:pt x="2260257" y="96202"/>
                </a:lnTo>
                <a:lnTo>
                  <a:pt x="2260117" y="96520"/>
                </a:lnTo>
                <a:lnTo>
                  <a:pt x="2260346" y="96520"/>
                </a:lnTo>
                <a:close/>
              </a:path>
              <a:path w="2633345" h="483870">
                <a:moveTo>
                  <a:pt x="2261209" y="96520"/>
                </a:moveTo>
                <a:lnTo>
                  <a:pt x="2260346" y="96520"/>
                </a:lnTo>
                <a:lnTo>
                  <a:pt x="2260663" y="97790"/>
                </a:lnTo>
                <a:lnTo>
                  <a:pt x="2261209" y="97790"/>
                </a:lnTo>
                <a:lnTo>
                  <a:pt x="2261209" y="96520"/>
                </a:lnTo>
                <a:close/>
              </a:path>
              <a:path w="2633345" h="483870">
                <a:moveTo>
                  <a:pt x="2275357" y="51866"/>
                </a:moveTo>
                <a:lnTo>
                  <a:pt x="2274265" y="45313"/>
                </a:lnTo>
                <a:lnTo>
                  <a:pt x="2273173" y="42037"/>
                </a:lnTo>
                <a:lnTo>
                  <a:pt x="2271001" y="37134"/>
                </a:lnTo>
                <a:lnTo>
                  <a:pt x="2270455" y="39306"/>
                </a:lnTo>
                <a:lnTo>
                  <a:pt x="2270455" y="43129"/>
                </a:lnTo>
                <a:lnTo>
                  <a:pt x="2273173" y="48044"/>
                </a:lnTo>
                <a:lnTo>
                  <a:pt x="2275357" y="51866"/>
                </a:lnTo>
                <a:close/>
              </a:path>
              <a:path w="2633345" h="483870">
                <a:moveTo>
                  <a:pt x="2321039" y="116840"/>
                </a:moveTo>
                <a:lnTo>
                  <a:pt x="2319959" y="116293"/>
                </a:lnTo>
                <a:lnTo>
                  <a:pt x="2318867" y="117386"/>
                </a:lnTo>
                <a:lnTo>
                  <a:pt x="2319413" y="117932"/>
                </a:lnTo>
                <a:lnTo>
                  <a:pt x="2321039" y="116840"/>
                </a:lnTo>
                <a:close/>
              </a:path>
              <a:path w="2633345" h="483870">
                <a:moveTo>
                  <a:pt x="2367826" y="384810"/>
                </a:moveTo>
                <a:lnTo>
                  <a:pt x="2367280" y="384810"/>
                </a:lnTo>
                <a:lnTo>
                  <a:pt x="2367826" y="385241"/>
                </a:lnTo>
                <a:lnTo>
                  <a:pt x="2367826" y="384810"/>
                </a:lnTo>
                <a:close/>
              </a:path>
              <a:path w="2633345" h="483870">
                <a:moveTo>
                  <a:pt x="2439085" y="399643"/>
                </a:moveTo>
                <a:lnTo>
                  <a:pt x="2429840" y="395820"/>
                </a:lnTo>
                <a:lnTo>
                  <a:pt x="2437993" y="399643"/>
                </a:lnTo>
                <a:lnTo>
                  <a:pt x="2439085" y="399643"/>
                </a:lnTo>
                <a:close/>
              </a:path>
              <a:path w="2633345" h="483870">
                <a:moveTo>
                  <a:pt x="2633268" y="483870"/>
                </a:moveTo>
                <a:lnTo>
                  <a:pt x="2587307" y="439420"/>
                </a:lnTo>
                <a:lnTo>
                  <a:pt x="2566568" y="417830"/>
                </a:lnTo>
                <a:lnTo>
                  <a:pt x="2564015" y="415290"/>
                </a:lnTo>
                <a:lnTo>
                  <a:pt x="2549944" y="401320"/>
                </a:lnTo>
                <a:lnTo>
                  <a:pt x="2534589" y="386080"/>
                </a:lnTo>
                <a:lnTo>
                  <a:pt x="2532037" y="383540"/>
                </a:lnTo>
                <a:lnTo>
                  <a:pt x="2519045" y="370840"/>
                </a:lnTo>
                <a:lnTo>
                  <a:pt x="2509316" y="361950"/>
                </a:lnTo>
                <a:lnTo>
                  <a:pt x="2503271" y="355600"/>
                </a:lnTo>
                <a:lnTo>
                  <a:pt x="2508707" y="363220"/>
                </a:lnTo>
                <a:lnTo>
                  <a:pt x="2514142" y="372110"/>
                </a:lnTo>
                <a:lnTo>
                  <a:pt x="2519045" y="378460"/>
                </a:lnTo>
                <a:lnTo>
                  <a:pt x="2523934" y="386080"/>
                </a:lnTo>
                <a:lnTo>
                  <a:pt x="2515082" y="377190"/>
                </a:lnTo>
                <a:lnTo>
                  <a:pt x="2506535" y="369570"/>
                </a:lnTo>
                <a:lnTo>
                  <a:pt x="2505367" y="368300"/>
                </a:lnTo>
                <a:lnTo>
                  <a:pt x="2498394" y="360680"/>
                </a:lnTo>
                <a:lnTo>
                  <a:pt x="2490762" y="353060"/>
                </a:lnTo>
                <a:lnTo>
                  <a:pt x="2477300" y="337820"/>
                </a:lnTo>
                <a:lnTo>
                  <a:pt x="2472702" y="332740"/>
                </a:lnTo>
                <a:lnTo>
                  <a:pt x="2464651" y="323850"/>
                </a:lnTo>
                <a:lnTo>
                  <a:pt x="2460841" y="318770"/>
                </a:lnTo>
                <a:lnTo>
                  <a:pt x="2456484" y="314960"/>
                </a:lnTo>
                <a:lnTo>
                  <a:pt x="2452687" y="309880"/>
                </a:lnTo>
                <a:lnTo>
                  <a:pt x="2449957" y="307340"/>
                </a:lnTo>
                <a:lnTo>
                  <a:pt x="2447785" y="303530"/>
                </a:lnTo>
                <a:lnTo>
                  <a:pt x="2445067" y="300990"/>
                </a:lnTo>
                <a:lnTo>
                  <a:pt x="2441257" y="295910"/>
                </a:lnTo>
                <a:lnTo>
                  <a:pt x="2437993" y="290830"/>
                </a:lnTo>
                <a:lnTo>
                  <a:pt x="2434183" y="287020"/>
                </a:lnTo>
                <a:lnTo>
                  <a:pt x="2424633" y="274320"/>
                </a:lnTo>
                <a:lnTo>
                  <a:pt x="2423680" y="273050"/>
                </a:lnTo>
                <a:lnTo>
                  <a:pt x="2412974" y="259080"/>
                </a:lnTo>
                <a:lnTo>
                  <a:pt x="2410091" y="255270"/>
                </a:lnTo>
                <a:lnTo>
                  <a:pt x="2401443" y="243840"/>
                </a:lnTo>
                <a:lnTo>
                  <a:pt x="2388501" y="228600"/>
                </a:lnTo>
                <a:lnTo>
                  <a:pt x="2391219" y="229870"/>
                </a:lnTo>
                <a:lnTo>
                  <a:pt x="2390673" y="228600"/>
                </a:lnTo>
                <a:lnTo>
                  <a:pt x="2389581" y="226060"/>
                </a:lnTo>
                <a:lnTo>
                  <a:pt x="2384691" y="224790"/>
                </a:lnTo>
                <a:lnTo>
                  <a:pt x="2375979" y="214630"/>
                </a:lnTo>
                <a:lnTo>
                  <a:pt x="2372512" y="209550"/>
                </a:lnTo>
                <a:lnTo>
                  <a:pt x="2368639" y="204470"/>
                </a:lnTo>
                <a:lnTo>
                  <a:pt x="2349131" y="167640"/>
                </a:lnTo>
                <a:lnTo>
                  <a:pt x="2339873" y="146050"/>
                </a:lnTo>
                <a:lnTo>
                  <a:pt x="2337358" y="139700"/>
                </a:lnTo>
                <a:lnTo>
                  <a:pt x="2337905" y="138430"/>
                </a:lnTo>
                <a:lnTo>
                  <a:pt x="2336279" y="135890"/>
                </a:lnTo>
                <a:lnTo>
                  <a:pt x="2335187" y="135890"/>
                </a:lnTo>
                <a:lnTo>
                  <a:pt x="2333015" y="130810"/>
                </a:lnTo>
                <a:lnTo>
                  <a:pt x="2336279" y="142240"/>
                </a:lnTo>
                <a:lnTo>
                  <a:pt x="2337905" y="146050"/>
                </a:lnTo>
                <a:lnTo>
                  <a:pt x="2327846" y="134620"/>
                </a:lnTo>
                <a:lnTo>
                  <a:pt x="2322766" y="129540"/>
                </a:lnTo>
                <a:lnTo>
                  <a:pt x="2317788" y="121920"/>
                </a:lnTo>
                <a:lnTo>
                  <a:pt x="2317242" y="119380"/>
                </a:lnTo>
                <a:lnTo>
                  <a:pt x="2318321" y="116840"/>
                </a:lnTo>
                <a:lnTo>
                  <a:pt x="2313978" y="110490"/>
                </a:lnTo>
                <a:lnTo>
                  <a:pt x="2306358" y="97790"/>
                </a:lnTo>
                <a:lnTo>
                  <a:pt x="2304910" y="95250"/>
                </a:lnTo>
                <a:lnTo>
                  <a:pt x="2302002" y="90170"/>
                </a:lnTo>
                <a:lnTo>
                  <a:pt x="2300922" y="80010"/>
                </a:lnTo>
                <a:lnTo>
                  <a:pt x="2291257" y="74930"/>
                </a:lnTo>
                <a:lnTo>
                  <a:pt x="2286228" y="68580"/>
                </a:lnTo>
                <a:lnTo>
                  <a:pt x="2281885" y="58420"/>
                </a:lnTo>
                <a:lnTo>
                  <a:pt x="2280793" y="55880"/>
                </a:lnTo>
                <a:lnTo>
                  <a:pt x="2278875" y="58420"/>
                </a:lnTo>
                <a:lnTo>
                  <a:pt x="2275624" y="55880"/>
                </a:lnTo>
                <a:lnTo>
                  <a:pt x="2272373" y="50800"/>
                </a:lnTo>
                <a:lnTo>
                  <a:pt x="2270455" y="49530"/>
                </a:lnTo>
                <a:lnTo>
                  <a:pt x="2270455" y="45720"/>
                </a:lnTo>
                <a:lnTo>
                  <a:pt x="2269909" y="43180"/>
                </a:lnTo>
                <a:lnTo>
                  <a:pt x="2263203" y="31750"/>
                </a:lnTo>
                <a:lnTo>
                  <a:pt x="2255431" y="17780"/>
                </a:lnTo>
                <a:lnTo>
                  <a:pt x="2247963" y="6350"/>
                </a:lnTo>
                <a:lnTo>
                  <a:pt x="2242172" y="0"/>
                </a:lnTo>
                <a:lnTo>
                  <a:pt x="2244420" y="7620"/>
                </a:lnTo>
                <a:lnTo>
                  <a:pt x="2245906" y="13970"/>
                </a:lnTo>
                <a:lnTo>
                  <a:pt x="2247303" y="21590"/>
                </a:lnTo>
                <a:lnTo>
                  <a:pt x="2249246" y="31750"/>
                </a:lnTo>
                <a:lnTo>
                  <a:pt x="2252141" y="44450"/>
                </a:lnTo>
                <a:lnTo>
                  <a:pt x="2254885" y="57150"/>
                </a:lnTo>
                <a:lnTo>
                  <a:pt x="2257120" y="68580"/>
                </a:lnTo>
                <a:lnTo>
                  <a:pt x="2258491" y="77470"/>
                </a:lnTo>
                <a:lnTo>
                  <a:pt x="2254313" y="67310"/>
                </a:lnTo>
                <a:lnTo>
                  <a:pt x="2253589" y="67310"/>
                </a:lnTo>
                <a:lnTo>
                  <a:pt x="2254516" y="72390"/>
                </a:lnTo>
                <a:lnTo>
                  <a:pt x="2255101" y="76644"/>
                </a:lnTo>
                <a:lnTo>
                  <a:pt x="2254135" y="76441"/>
                </a:lnTo>
                <a:lnTo>
                  <a:pt x="2256320" y="79171"/>
                </a:lnTo>
                <a:lnTo>
                  <a:pt x="2256853" y="78625"/>
                </a:lnTo>
                <a:lnTo>
                  <a:pt x="2256853" y="77470"/>
                </a:lnTo>
                <a:lnTo>
                  <a:pt x="2257399" y="77470"/>
                </a:lnTo>
                <a:lnTo>
                  <a:pt x="2262301" y="90170"/>
                </a:lnTo>
                <a:lnTo>
                  <a:pt x="2259038" y="91440"/>
                </a:lnTo>
                <a:lnTo>
                  <a:pt x="2260257" y="96202"/>
                </a:lnTo>
                <a:lnTo>
                  <a:pt x="2260663" y="95250"/>
                </a:lnTo>
                <a:lnTo>
                  <a:pt x="2261209" y="96520"/>
                </a:lnTo>
                <a:lnTo>
                  <a:pt x="2261755" y="96520"/>
                </a:lnTo>
                <a:lnTo>
                  <a:pt x="2262301" y="95250"/>
                </a:lnTo>
                <a:lnTo>
                  <a:pt x="2263381" y="95250"/>
                </a:lnTo>
                <a:lnTo>
                  <a:pt x="2264473" y="97790"/>
                </a:lnTo>
                <a:lnTo>
                  <a:pt x="2267737" y="102870"/>
                </a:lnTo>
                <a:lnTo>
                  <a:pt x="2271547" y="111760"/>
                </a:lnTo>
                <a:lnTo>
                  <a:pt x="2273719" y="115570"/>
                </a:lnTo>
                <a:lnTo>
                  <a:pt x="2271001" y="116840"/>
                </a:lnTo>
                <a:lnTo>
                  <a:pt x="2274862" y="120650"/>
                </a:lnTo>
                <a:lnTo>
                  <a:pt x="2279027" y="128270"/>
                </a:lnTo>
                <a:lnTo>
                  <a:pt x="2283396" y="139700"/>
                </a:lnTo>
                <a:lnTo>
                  <a:pt x="2287867" y="151130"/>
                </a:lnTo>
                <a:lnTo>
                  <a:pt x="2296299" y="173990"/>
                </a:lnTo>
                <a:lnTo>
                  <a:pt x="2299944" y="184150"/>
                </a:lnTo>
                <a:lnTo>
                  <a:pt x="2303094" y="190500"/>
                </a:lnTo>
                <a:lnTo>
                  <a:pt x="2307450" y="199390"/>
                </a:lnTo>
                <a:lnTo>
                  <a:pt x="2313902" y="209550"/>
                </a:lnTo>
                <a:lnTo>
                  <a:pt x="2321064" y="218440"/>
                </a:lnTo>
                <a:lnTo>
                  <a:pt x="2327567" y="228600"/>
                </a:lnTo>
                <a:lnTo>
                  <a:pt x="2334133" y="241300"/>
                </a:lnTo>
                <a:lnTo>
                  <a:pt x="2335187" y="246380"/>
                </a:lnTo>
                <a:lnTo>
                  <a:pt x="2334615" y="248920"/>
                </a:lnTo>
                <a:lnTo>
                  <a:pt x="2336279" y="255270"/>
                </a:lnTo>
                <a:lnTo>
                  <a:pt x="2339962" y="260350"/>
                </a:lnTo>
                <a:lnTo>
                  <a:pt x="2340419" y="259080"/>
                </a:lnTo>
                <a:lnTo>
                  <a:pt x="2340178" y="255270"/>
                </a:lnTo>
                <a:lnTo>
                  <a:pt x="2341715" y="256540"/>
                </a:lnTo>
                <a:lnTo>
                  <a:pt x="2343886" y="260350"/>
                </a:lnTo>
                <a:lnTo>
                  <a:pt x="2345525" y="265430"/>
                </a:lnTo>
                <a:lnTo>
                  <a:pt x="2349335" y="274320"/>
                </a:lnTo>
                <a:lnTo>
                  <a:pt x="2342261" y="265430"/>
                </a:lnTo>
                <a:lnTo>
                  <a:pt x="2344432" y="271780"/>
                </a:lnTo>
                <a:lnTo>
                  <a:pt x="2344432" y="273164"/>
                </a:lnTo>
                <a:lnTo>
                  <a:pt x="2341168" y="269163"/>
                </a:lnTo>
                <a:lnTo>
                  <a:pt x="2339543" y="267525"/>
                </a:lnTo>
                <a:lnTo>
                  <a:pt x="2345525" y="277355"/>
                </a:lnTo>
                <a:lnTo>
                  <a:pt x="2346071" y="277355"/>
                </a:lnTo>
                <a:lnTo>
                  <a:pt x="2346071" y="276542"/>
                </a:lnTo>
                <a:lnTo>
                  <a:pt x="2348192" y="279400"/>
                </a:lnTo>
                <a:lnTo>
                  <a:pt x="2352052" y="285750"/>
                </a:lnTo>
                <a:lnTo>
                  <a:pt x="2359660" y="299720"/>
                </a:lnTo>
                <a:lnTo>
                  <a:pt x="2365108" y="307340"/>
                </a:lnTo>
                <a:lnTo>
                  <a:pt x="2369997" y="313690"/>
                </a:lnTo>
                <a:lnTo>
                  <a:pt x="2374354" y="313690"/>
                </a:lnTo>
                <a:lnTo>
                  <a:pt x="2381110" y="326390"/>
                </a:lnTo>
                <a:lnTo>
                  <a:pt x="2384755" y="334010"/>
                </a:lnTo>
                <a:lnTo>
                  <a:pt x="2387282" y="339090"/>
                </a:lnTo>
                <a:lnTo>
                  <a:pt x="2390673" y="344170"/>
                </a:lnTo>
                <a:lnTo>
                  <a:pt x="2389581" y="340360"/>
                </a:lnTo>
                <a:lnTo>
                  <a:pt x="2386317" y="334010"/>
                </a:lnTo>
                <a:lnTo>
                  <a:pt x="2386863" y="334010"/>
                </a:lnTo>
                <a:lnTo>
                  <a:pt x="2389581" y="340360"/>
                </a:lnTo>
                <a:lnTo>
                  <a:pt x="2390673" y="342900"/>
                </a:lnTo>
                <a:lnTo>
                  <a:pt x="2390127" y="336550"/>
                </a:lnTo>
                <a:lnTo>
                  <a:pt x="2389035" y="334010"/>
                </a:lnTo>
                <a:lnTo>
                  <a:pt x="2388501" y="332740"/>
                </a:lnTo>
                <a:lnTo>
                  <a:pt x="2390127" y="334010"/>
                </a:lnTo>
                <a:lnTo>
                  <a:pt x="2394483" y="339090"/>
                </a:lnTo>
                <a:lnTo>
                  <a:pt x="2395016" y="341630"/>
                </a:lnTo>
                <a:lnTo>
                  <a:pt x="2396655" y="342900"/>
                </a:lnTo>
                <a:lnTo>
                  <a:pt x="2397201" y="344170"/>
                </a:lnTo>
                <a:lnTo>
                  <a:pt x="2398280" y="345440"/>
                </a:lnTo>
                <a:lnTo>
                  <a:pt x="2398826" y="345440"/>
                </a:lnTo>
                <a:lnTo>
                  <a:pt x="2400465" y="349250"/>
                </a:lnTo>
                <a:lnTo>
                  <a:pt x="2402636" y="353060"/>
                </a:lnTo>
                <a:lnTo>
                  <a:pt x="2403729" y="356870"/>
                </a:lnTo>
                <a:lnTo>
                  <a:pt x="2406446" y="363220"/>
                </a:lnTo>
                <a:lnTo>
                  <a:pt x="2406993" y="367030"/>
                </a:lnTo>
                <a:lnTo>
                  <a:pt x="2412974" y="369570"/>
                </a:lnTo>
                <a:lnTo>
                  <a:pt x="2410803" y="368300"/>
                </a:lnTo>
                <a:lnTo>
                  <a:pt x="2415146" y="369570"/>
                </a:lnTo>
                <a:lnTo>
                  <a:pt x="2419502" y="369570"/>
                </a:lnTo>
                <a:lnTo>
                  <a:pt x="2427122" y="372110"/>
                </a:lnTo>
                <a:lnTo>
                  <a:pt x="2430373" y="373380"/>
                </a:lnTo>
                <a:lnTo>
                  <a:pt x="2435275" y="375920"/>
                </a:lnTo>
                <a:lnTo>
                  <a:pt x="2434183" y="378460"/>
                </a:lnTo>
                <a:lnTo>
                  <a:pt x="2442895" y="384810"/>
                </a:lnTo>
                <a:lnTo>
                  <a:pt x="2442895" y="386080"/>
                </a:lnTo>
                <a:lnTo>
                  <a:pt x="2438539" y="383540"/>
                </a:lnTo>
                <a:lnTo>
                  <a:pt x="2437447" y="383540"/>
                </a:lnTo>
                <a:lnTo>
                  <a:pt x="2443975" y="388620"/>
                </a:lnTo>
                <a:lnTo>
                  <a:pt x="2448877" y="393700"/>
                </a:lnTo>
                <a:lnTo>
                  <a:pt x="2452687" y="398780"/>
                </a:lnTo>
                <a:lnTo>
                  <a:pt x="2455951" y="401320"/>
                </a:lnTo>
                <a:lnTo>
                  <a:pt x="2449957" y="398780"/>
                </a:lnTo>
                <a:lnTo>
                  <a:pt x="2443975" y="398780"/>
                </a:lnTo>
                <a:lnTo>
                  <a:pt x="2441257" y="397510"/>
                </a:lnTo>
                <a:lnTo>
                  <a:pt x="2437993" y="397510"/>
                </a:lnTo>
                <a:lnTo>
                  <a:pt x="2448331" y="402590"/>
                </a:lnTo>
                <a:lnTo>
                  <a:pt x="2460294" y="406400"/>
                </a:lnTo>
                <a:lnTo>
                  <a:pt x="2469261" y="410210"/>
                </a:lnTo>
                <a:lnTo>
                  <a:pt x="2485313" y="415290"/>
                </a:lnTo>
                <a:lnTo>
                  <a:pt x="2476944" y="414020"/>
                </a:lnTo>
                <a:lnTo>
                  <a:pt x="2457932" y="408940"/>
                </a:lnTo>
                <a:lnTo>
                  <a:pt x="2448331" y="407670"/>
                </a:lnTo>
                <a:lnTo>
                  <a:pt x="2443162" y="406400"/>
                </a:lnTo>
                <a:lnTo>
                  <a:pt x="2437993" y="405130"/>
                </a:lnTo>
                <a:lnTo>
                  <a:pt x="2430919" y="403860"/>
                </a:lnTo>
                <a:lnTo>
                  <a:pt x="2433637" y="406400"/>
                </a:lnTo>
                <a:lnTo>
                  <a:pt x="2426030" y="403860"/>
                </a:lnTo>
                <a:lnTo>
                  <a:pt x="2422766" y="402590"/>
                </a:lnTo>
                <a:lnTo>
                  <a:pt x="2418956" y="401320"/>
                </a:lnTo>
                <a:lnTo>
                  <a:pt x="2405900" y="397510"/>
                </a:lnTo>
                <a:lnTo>
                  <a:pt x="2403183" y="396240"/>
                </a:lnTo>
                <a:lnTo>
                  <a:pt x="2400465" y="396240"/>
                </a:lnTo>
                <a:lnTo>
                  <a:pt x="2399373" y="397510"/>
                </a:lnTo>
                <a:lnTo>
                  <a:pt x="2398826" y="400050"/>
                </a:lnTo>
                <a:lnTo>
                  <a:pt x="2400465" y="402590"/>
                </a:lnTo>
                <a:lnTo>
                  <a:pt x="2394483" y="400050"/>
                </a:lnTo>
                <a:lnTo>
                  <a:pt x="2383053" y="396240"/>
                </a:lnTo>
                <a:lnTo>
                  <a:pt x="2380335" y="393700"/>
                </a:lnTo>
                <a:lnTo>
                  <a:pt x="2390673" y="394970"/>
                </a:lnTo>
                <a:lnTo>
                  <a:pt x="2387676" y="393700"/>
                </a:lnTo>
                <a:lnTo>
                  <a:pt x="2384691" y="392430"/>
                </a:lnTo>
                <a:lnTo>
                  <a:pt x="2377071" y="389890"/>
                </a:lnTo>
                <a:lnTo>
                  <a:pt x="2370544" y="387350"/>
                </a:lnTo>
                <a:lnTo>
                  <a:pt x="2367826" y="385241"/>
                </a:lnTo>
                <a:lnTo>
                  <a:pt x="2367826" y="386080"/>
                </a:lnTo>
                <a:lnTo>
                  <a:pt x="2367280" y="386080"/>
                </a:lnTo>
                <a:lnTo>
                  <a:pt x="2367280" y="387083"/>
                </a:lnTo>
                <a:lnTo>
                  <a:pt x="2365108" y="387083"/>
                </a:lnTo>
                <a:lnTo>
                  <a:pt x="2364016" y="386549"/>
                </a:lnTo>
                <a:lnTo>
                  <a:pt x="2362619" y="386384"/>
                </a:lnTo>
                <a:lnTo>
                  <a:pt x="2362619" y="388721"/>
                </a:lnTo>
                <a:lnTo>
                  <a:pt x="2359126" y="389890"/>
                </a:lnTo>
                <a:lnTo>
                  <a:pt x="2354224" y="389890"/>
                </a:lnTo>
                <a:lnTo>
                  <a:pt x="2348712" y="388721"/>
                </a:lnTo>
                <a:lnTo>
                  <a:pt x="2362619" y="388721"/>
                </a:lnTo>
                <a:lnTo>
                  <a:pt x="2362619" y="386384"/>
                </a:lnTo>
                <a:lnTo>
                  <a:pt x="2359660" y="386003"/>
                </a:lnTo>
                <a:lnTo>
                  <a:pt x="2354770" y="386003"/>
                </a:lnTo>
                <a:lnTo>
                  <a:pt x="2348788" y="385457"/>
                </a:lnTo>
                <a:lnTo>
                  <a:pt x="2347722" y="388620"/>
                </a:lnTo>
                <a:lnTo>
                  <a:pt x="2324176" y="388620"/>
                </a:lnTo>
                <a:lnTo>
                  <a:pt x="2310155" y="387350"/>
                </a:lnTo>
                <a:lnTo>
                  <a:pt x="2292756" y="383540"/>
                </a:lnTo>
                <a:lnTo>
                  <a:pt x="2285682" y="388620"/>
                </a:lnTo>
                <a:lnTo>
                  <a:pt x="2266111" y="383540"/>
                </a:lnTo>
                <a:lnTo>
                  <a:pt x="2266111" y="379730"/>
                </a:lnTo>
                <a:lnTo>
                  <a:pt x="2283193" y="379730"/>
                </a:lnTo>
                <a:lnTo>
                  <a:pt x="2326157" y="382270"/>
                </a:lnTo>
                <a:lnTo>
                  <a:pt x="2346617" y="382270"/>
                </a:lnTo>
                <a:lnTo>
                  <a:pt x="2347150" y="381000"/>
                </a:lnTo>
                <a:lnTo>
                  <a:pt x="2335873" y="379730"/>
                </a:lnTo>
                <a:lnTo>
                  <a:pt x="2305812" y="379730"/>
                </a:lnTo>
                <a:lnTo>
                  <a:pt x="2301341" y="378460"/>
                </a:lnTo>
                <a:lnTo>
                  <a:pt x="2296909" y="375920"/>
                </a:lnTo>
                <a:lnTo>
                  <a:pt x="2295969" y="374650"/>
                </a:lnTo>
                <a:lnTo>
                  <a:pt x="2295029" y="373380"/>
                </a:lnTo>
                <a:lnTo>
                  <a:pt x="2298204" y="370840"/>
                </a:lnTo>
                <a:lnTo>
                  <a:pt x="2288946" y="374650"/>
                </a:lnTo>
                <a:lnTo>
                  <a:pt x="2259774" y="373380"/>
                </a:lnTo>
                <a:lnTo>
                  <a:pt x="2239518" y="372110"/>
                </a:lnTo>
                <a:lnTo>
                  <a:pt x="2218956" y="369570"/>
                </a:lnTo>
                <a:lnTo>
                  <a:pt x="2211438" y="368300"/>
                </a:lnTo>
                <a:lnTo>
                  <a:pt x="2188870" y="364490"/>
                </a:lnTo>
                <a:lnTo>
                  <a:pt x="2193213" y="367030"/>
                </a:lnTo>
                <a:lnTo>
                  <a:pt x="2182876" y="367030"/>
                </a:lnTo>
                <a:lnTo>
                  <a:pt x="2172551" y="368300"/>
                </a:lnTo>
                <a:lnTo>
                  <a:pt x="2170366" y="364490"/>
                </a:lnTo>
                <a:lnTo>
                  <a:pt x="2136330" y="360680"/>
                </a:lnTo>
                <a:lnTo>
                  <a:pt x="2125218" y="359410"/>
                </a:lnTo>
                <a:lnTo>
                  <a:pt x="2105050" y="355600"/>
                </a:lnTo>
                <a:lnTo>
                  <a:pt x="2088235" y="350520"/>
                </a:lnTo>
                <a:lnTo>
                  <a:pt x="2083333" y="355600"/>
                </a:lnTo>
                <a:lnTo>
                  <a:pt x="2076805" y="355600"/>
                </a:lnTo>
                <a:lnTo>
                  <a:pt x="2067560" y="346710"/>
                </a:lnTo>
                <a:lnTo>
                  <a:pt x="2063750" y="354330"/>
                </a:lnTo>
                <a:lnTo>
                  <a:pt x="2049614" y="355600"/>
                </a:lnTo>
                <a:lnTo>
                  <a:pt x="2031873" y="355600"/>
                </a:lnTo>
                <a:lnTo>
                  <a:pt x="2025129" y="354330"/>
                </a:lnTo>
                <a:lnTo>
                  <a:pt x="2024595" y="354330"/>
                </a:lnTo>
                <a:lnTo>
                  <a:pt x="2024049" y="353060"/>
                </a:lnTo>
                <a:lnTo>
                  <a:pt x="2023503" y="353060"/>
                </a:lnTo>
                <a:lnTo>
                  <a:pt x="2023503" y="354330"/>
                </a:lnTo>
                <a:lnTo>
                  <a:pt x="2014651" y="353060"/>
                </a:lnTo>
                <a:lnTo>
                  <a:pt x="2013102" y="354330"/>
                </a:lnTo>
                <a:lnTo>
                  <a:pt x="2011032" y="355600"/>
                </a:lnTo>
                <a:lnTo>
                  <a:pt x="2000656" y="354330"/>
                </a:lnTo>
                <a:lnTo>
                  <a:pt x="1993582" y="350520"/>
                </a:lnTo>
                <a:lnTo>
                  <a:pt x="1991956" y="360680"/>
                </a:lnTo>
                <a:lnTo>
                  <a:pt x="1981073" y="359410"/>
                </a:lnTo>
                <a:lnTo>
                  <a:pt x="1975637" y="355600"/>
                </a:lnTo>
                <a:lnTo>
                  <a:pt x="1970201" y="351790"/>
                </a:lnTo>
                <a:lnTo>
                  <a:pt x="1957501" y="349250"/>
                </a:lnTo>
                <a:lnTo>
                  <a:pt x="1947011" y="350520"/>
                </a:lnTo>
                <a:lnTo>
                  <a:pt x="1934781" y="351790"/>
                </a:lnTo>
                <a:lnTo>
                  <a:pt x="1916887" y="351790"/>
                </a:lnTo>
                <a:lnTo>
                  <a:pt x="1907844" y="349250"/>
                </a:lnTo>
                <a:lnTo>
                  <a:pt x="1902472" y="345440"/>
                </a:lnTo>
                <a:lnTo>
                  <a:pt x="1902180" y="344170"/>
                </a:lnTo>
                <a:lnTo>
                  <a:pt x="1901596" y="341630"/>
                </a:lnTo>
                <a:lnTo>
                  <a:pt x="1906016" y="337820"/>
                </a:lnTo>
                <a:lnTo>
                  <a:pt x="1895944" y="341630"/>
                </a:lnTo>
                <a:lnTo>
                  <a:pt x="1891779" y="342900"/>
                </a:lnTo>
                <a:lnTo>
                  <a:pt x="1882622" y="344170"/>
                </a:lnTo>
                <a:lnTo>
                  <a:pt x="1879904" y="341630"/>
                </a:lnTo>
                <a:lnTo>
                  <a:pt x="1882076" y="340360"/>
                </a:lnTo>
                <a:lnTo>
                  <a:pt x="1885886" y="337820"/>
                </a:lnTo>
                <a:lnTo>
                  <a:pt x="1877834" y="336550"/>
                </a:lnTo>
                <a:lnTo>
                  <a:pt x="1874126" y="337820"/>
                </a:lnTo>
                <a:lnTo>
                  <a:pt x="1871116" y="339090"/>
                </a:lnTo>
                <a:lnTo>
                  <a:pt x="1865210" y="339090"/>
                </a:lnTo>
                <a:lnTo>
                  <a:pt x="1861400" y="344170"/>
                </a:lnTo>
                <a:lnTo>
                  <a:pt x="1857603" y="353060"/>
                </a:lnTo>
                <a:lnTo>
                  <a:pt x="1853793" y="353060"/>
                </a:lnTo>
                <a:lnTo>
                  <a:pt x="1858137" y="354330"/>
                </a:lnTo>
                <a:lnTo>
                  <a:pt x="1848878" y="355600"/>
                </a:lnTo>
                <a:lnTo>
                  <a:pt x="1828927" y="355600"/>
                </a:lnTo>
                <a:lnTo>
                  <a:pt x="1818436" y="353060"/>
                </a:lnTo>
                <a:lnTo>
                  <a:pt x="1818982" y="350520"/>
                </a:lnTo>
                <a:lnTo>
                  <a:pt x="1805927" y="353060"/>
                </a:lnTo>
                <a:lnTo>
                  <a:pt x="1805647" y="351790"/>
                </a:lnTo>
                <a:lnTo>
                  <a:pt x="1805381" y="350520"/>
                </a:lnTo>
                <a:lnTo>
                  <a:pt x="1784159" y="350520"/>
                </a:lnTo>
                <a:lnTo>
                  <a:pt x="1786890" y="351790"/>
                </a:lnTo>
                <a:lnTo>
                  <a:pt x="1773008" y="351790"/>
                </a:lnTo>
                <a:lnTo>
                  <a:pt x="1763941" y="350520"/>
                </a:lnTo>
                <a:lnTo>
                  <a:pt x="1755876" y="349250"/>
                </a:lnTo>
                <a:lnTo>
                  <a:pt x="1756422" y="347980"/>
                </a:lnTo>
                <a:lnTo>
                  <a:pt x="1746885" y="346710"/>
                </a:lnTo>
                <a:lnTo>
                  <a:pt x="1737347" y="345440"/>
                </a:lnTo>
                <a:lnTo>
                  <a:pt x="1718487" y="345440"/>
                </a:lnTo>
                <a:lnTo>
                  <a:pt x="1698599" y="346710"/>
                </a:lnTo>
                <a:lnTo>
                  <a:pt x="1676463" y="346710"/>
                </a:lnTo>
                <a:lnTo>
                  <a:pt x="1680819" y="342900"/>
                </a:lnTo>
                <a:lnTo>
                  <a:pt x="1675752" y="342900"/>
                </a:lnTo>
                <a:lnTo>
                  <a:pt x="1671332" y="346710"/>
                </a:lnTo>
                <a:lnTo>
                  <a:pt x="1665033" y="346710"/>
                </a:lnTo>
                <a:lnTo>
                  <a:pt x="1664766" y="344170"/>
                </a:lnTo>
                <a:lnTo>
                  <a:pt x="1664500" y="341630"/>
                </a:lnTo>
                <a:lnTo>
                  <a:pt x="1657350" y="344170"/>
                </a:lnTo>
                <a:lnTo>
                  <a:pt x="1652193" y="342900"/>
                </a:lnTo>
                <a:lnTo>
                  <a:pt x="1647748" y="340360"/>
                </a:lnTo>
                <a:lnTo>
                  <a:pt x="1642732" y="337820"/>
                </a:lnTo>
                <a:lnTo>
                  <a:pt x="1645996" y="342900"/>
                </a:lnTo>
                <a:lnTo>
                  <a:pt x="1631861" y="341630"/>
                </a:lnTo>
                <a:lnTo>
                  <a:pt x="1627822" y="340360"/>
                </a:lnTo>
                <a:lnTo>
                  <a:pt x="1623796" y="339090"/>
                </a:lnTo>
                <a:lnTo>
                  <a:pt x="1621586" y="336550"/>
                </a:lnTo>
                <a:lnTo>
                  <a:pt x="1622361" y="334010"/>
                </a:lnTo>
                <a:lnTo>
                  <a:pt x="1622755" y="332740"/>
                </a:lnTo>
                <a:lnTo>
                  <a:pt x="1624787" y="330200"/>
                </a:lnTo>
                <a:lnTo>
                  <a:pt x="1613903" y="334010"/>
                </a:lnTo>
                <a:lnTo>
                  <a:pt x="1612823" y="331470"/>
                </a:lnTo>
                <a:lnTo>
                  <a:pt x="1611731" y="328930"/>
                </a:lnTo>
                <a:lnTo>
                  <a:pt x="1606880" y="331470"/>
                </a:lnTo>
                <a:lnTo>
                  <a:pt x="1603095" y="331470"/>
                </a:lnTo>
                <a:lnTo>
                  <a:pt x="1598193" y="330200"/>
                </a:lnTo>
                <a:lnTo>
                  <a:pt x="1589976" y="330200"/>
                </a:lnTo>
                <a:lnTo>
                  <a:pt x="1588884" y="328930"/>
                </a:lnTo>
                <a:lnTo>
                  <a:pt x="1592694" y="327660"/>
                </a:lnTo>
                <a:lnTo>
                  <a:pt x="1587792" y="326390"/>
                </a:lnTo>
                <a:lnTo>
                  <a:pt x="1564411" y="332740"/>
                </a:lnTo>
                <a:lnTo>
                  <a:pt x="1578546" y="330200"/>
                </a:lnTo>
                <a:lnTo>
                  <a:pt x="1576374" y="337820"/>
                </a:lnTo>
                <a:lnTo>
                  <a:pt x="1566964" y="340360"/>
                </a:lnTo>
                <a:lnTo>
                  <a:pt x="1559788" y="339090"/>
                </a:lnTo>
                <a:lnTo>
                  <a:pt x="1553425" y="337820"/>
                </a:lnTo>
                <a:lnTo>
                  <a:pt x="1546453" y="337820"/>
                </a:lnTo>
                <a:lnTo>
                  <a:pt x="1549996" y="336550"/>
                </a:lnTo>
                <a:lnTo>
                  <a:pt x="1553527" y="335280"/>
                </a:lnTo>
                <a:lnTo>
                  <a:pt x="1537284" y="335280"/>
                </a:lnTo>
                <a:lnTo>
                  <a:pt x="1532343" y="332740"/>
                </a:lnTo>
                <a:lnTo>
                  <a:pt x="1526336" y="331470"/>
                </a:lnTo>
                <a:lnTo>
                  <a:pt x="1529054" y="332740"/>
                </a:lnTo>
                <a:lnTo>
                  <a:pt x="1533398" y="335280"/>
                </a:lnTo>
                <a:lnTo>
                  <a:pt x="1526870" y="336550"/>
                </a:lnTo>
                <a:lnTo>
                  <a:pt x="1521980" y="336550"/>
                </a:lnTo>
                <a:lnTo>
                  <a:pt x="1524152" y="334010"/>
                </a:lnTo>
                <a:lnTo>
                  <a:pt x="1519809" y="332740"/>
                </a:lnTo>
                <a:lnTo>
                  <a:pt x="1517053" y="335280"/>
                </a:lnTo>
                <a:lnTo>
                  <a:pt x="1511236" y="337820"/>
                </a:lnTo>
                <a:lnTo>
                  <a:pt x="1503591" y="339090"/>
                </a:lnTo>
                <a:lnTo>
                  <a:pt x="1495323" y="337820"/>
                </a:lnTo>
                <a:lnTo>
                  <a:pt x="1495323" y="336550"/>
                </a:lnTo>
                <a:lnTo>
                  <a:pt x="1495729" y="335597"/>
                </a:lnTo>
                <a:lnTo>
                  <a:pt x="1493697" y="336550"/>
                </a:lnTo>
                <a:lnTo>
                  <a:pt x="1492059" y="337820"/>
                </a:lnTo>
                <a:lnTo>
                  <a:pt x="1487170" y="336550"/>
                </a:lnTo>
                <a:lnTo>
                  <a:pt x="1487817" y="335280"/>
                </a:lnTo>
                <a:lnTo>
                  <a:pt x="1490433" y="330200"/>
                </a:lnTo>
                <a:lnTo>
                  <a:pt x="1481188" y="335280"/>
                </a:lnTo>
                <a:lnTo>
                  <a:pt x="1475193" y="334010"/>
                </a:lnTo>
                <a:lnTo>
                  <a:pt x="1465948" y="337820"/>
                </a:lnTo>
                <a:lnTo>
                  <a:pt x="1466494" y="334010"/>
                </a:lnTo>
                <a:lnTo>
                  <a:pt x="1470304" y="332740"/>
                </a:lnTo>
                <a:lnTo>
                  <a:pt x="1423530" y="330200"/>
                </a:lnTo>
                <a:lnTo>
                  <a:pt x="1422984" y="325120"/>
                </a:lnTo>
                <a:lnTo>
                  <a:pt x="1416939" y="326390"/>
                </a:lnTo>
                <a:lnTo>
                  <a:pt x="1401178" y="326390"/>
                </a:lnTo>
                <a:lnTo>
                  <a:pt x="1398498" y="330200"/>
                </a:lnTo>
                <a:lnTo>
                  <a:pt x="1389481" y="327660"/>
                </a:lnTo>
                <a:lnTo>
                  <a:pt x="1378508" y="327660"/>
                </a:lnTo>
                <a:lnTo>
                  <a:pt x="1370203" y="326390"/>
                </a:lnTo>
                <a:lnTo>
                  <a:pt x="1369847" y="325120"/>
                </a:lnTo>
                <a:lnTo>
                  <a:pt x="1369123" y="322580"/>
                </a:lnTo>
                <a:lnTo>
                  <a:pt x="1347978" y="322580"/>
                </a:lnTo>
                <a:lnTo>
                  <a:pt x="1328877" y="325120"/>
                </a:lnTo>
                <a:lnTo>
                  <a:pt x="1308544" y="325120"/>
                </a:lnTo>
                <a:lnTo>
                  <a:pt x="1283728" y="323850"/>
                </a:lnTo>
                <a:lnTo>
                  <a:pt x="1276883" y="321310"/>
                </a:lnTo>
                <a:lnTo>
                  <a:pt x="1270025" y="318770"/>
                </a:lnTo>
                <a:lnTo>
                  <a:pt x="1209751" y="314960"/>
                </a:lnTo>
                <a:lnTo>
                  <a:pt x="1147064" y="318770"/>
                </a:lnTo>
                <a:lnTo>
                  <a:pt x="1083551" y="321310"/>
                </a:lnTo>
                <a:lnTo>
                  <a:pt x="1077569" y="320040"/>
                </a:lnTo>
                <a:lnTo>
                  <a:pt x="1071575" y="318770"/>
                </a:lnTo>
                <a:lnTo>
                  <a:pt x="1059599" y="316230"/>
                </a:lnTo>
                <a:lnTo>
                  <a:pt x="1032700" y="316230"/>
                </a:lnTo>
                <a:lnTo>
                  <a:pt x="1005382" y="318770"/>
                </a:lnTo>
                <a:lnTo>
                  <a:pt x="980198" y="316230"/>
                </a:lnTo>
                <a:lnTo>
                  <a:pt x="971499" y="320040"/>
                </a:lnTo>
                <a:lnTo>
                  <a:pt x="965720" y="318770"/>
                </a:lnTo>
                <a:lnTo>
                  <a:pt x="954163" y="316230"/>
                </a:lnTo>
                <a:lnTo>
                  <a:pt x="912139" y="316230"/>
                </a:lnTo>
                <a:lnTo>
                  <a:pt x="889901" y="313690"/>
                </a:lnTo>
                <a:lnTo>
                  <a:pt x="882840" y="314960"/>
                </a:lnTo>
                <a:lnTo>
                  <a:pt x="878484" y="314960"/>
                </a:lnTo>
                <a:lnTo>
                  <a:pt x="880656" y="316230"/>
                </a:lnTo>
                <a:lnTo>
                  <a:pt x="881202" y="318770"/>
                </a:lnTo>
                <a:lnTo>
                  <a:pt x="873874" y="318770"/>
                </a:lnTo>
                <a:lnTo>
                  <a:pt x="865771" y="317500"/>
                </a:lnTo>
                <a:lnTo>
                  <a:pt x="859409" y="316230"/>
                </a:lnTo>
                <a:lnTo>
                  <a:pt x="857275" y="313690"/>
                </a:lnTo>
                <a:lnTo>
                  <a:pt x="859447" y="313690"/>
                </a:lnTo>
                <a:lnTo>
                  <a:pt x="857643" y="312420"/>
                </a:lnTo>
                <a:lnTo>
                  <a:pt x="855853" y="311150"/>
                </a:lnTo>
                <a:lnTo>
                  <a:pt x="834580" y="312420"/>
                </a:lnTo>
                <a:lnTo>
                  <a:pt x="825182" y="311150"/>
                </a:lnTo>
                <a:lnTo>
                  <a:pt x="830072" y="316230"/>
                </a:lnTo>
                <a:lnTo>
                  <a:pt x="816521" y="315137"/>
                </a:lnTo>
                <a:lnTo>
                  <a:pt x="773252" y="318770"/>
                </a:lnTo>
                <a:lnTo>
                  <a:pt x="735355" y="316230"/>
                </a:lnTo>
                <a:lnTo>
                  <a:pt x="698169" y="314960"/>
                </a:lnTo>
                <a:lnTo>
                  <a:pt x="654913" y="318770"/>
                </a:lnTo>
                <a:lnTo>
                  <a:pt x="655764" y="317500"/>
                </a:lnTo>
                <a:lnTo>
                  <a:pt x="656615" y="316230"/>
                </a:lnTo>
                <a:lnTo>
                  <a:pt x="651789" y="316230"/>
                </a:lnTo>
                <a:lnTo>
                  <a:pt x="645134" y="317500"/>
                </a:lnTo>
                <a:lnTo>
                  <a:pt x="641324" y="314960"/>
                </a:lnTo>
                <a:lnTo>
                  <a:pt x="629551" y="311150"/>
                </a:lnTo>
                <a:lnTo>
                  <a:pt x="618540" y="312420"/>
                </a:lnTo>
                <a:lnTo>
                  <a:pt x="608050" y="314960"/>
                </a:lnTo>
                <a:lnTo>
                  <a:pt x="597801" y="318770"/>
                </a:lnTo>
                <a:lnTo>
                  <a:pt x="573328" y="318770"/>
                </a:lnTo>
                <a:lnTo>
                  <a:pt x="576859" y="314960"/>
                </a:lnTo>
                <a:lnTo>
                  <a:pt x="571830" y="317500"/>
                </a:lnTo>
                <a:lnTo>
                  <a:pt x="569252" y="318757"/>
                </a:lnTo>
                <a:lnTo>
                  <a:pt x="537248" y="316230"/>
                </a:lnTo>
                <a:lnTo>
                  <a:pt x="521119" y="314960"/>
                </a:lnTo>
                <a:lnTo>
                  <a:pt x="413702" y="314960"/>
                </a:lnTo>
                <a:lnTo>
                  <a:pt x="360095" y="313690"/>
                </a:lnTo>
                <a:lnTo>
                  <a:pt x="363359" y="316230"/>
                </a:lnTo>
                <a:lnTo>
                  <a:pt x="321602" y="316230"/>
                </a:lnTo>
                <a:lnTo>
                  <a:pt x="310057" y="314960"/>
                </a:lnTo>
                <a:lnTo>
                  <a:pt x="299643" y="313690"/>
                </a:lnTo>
                <a:lnTo>
                  <a:pt x="289585" y="316230"/>
                </a:lnTo>
                <a:lnTo>
                  <a:pt x="281127" y="318757"/>
                </a:lnTo>
                <a:lnTo>
                  <a:pt x="275247" y="320040"/>
                </a:lnTo>
                <a:lnTo>
                  <a:pt x="264642" y="321310"/>
                </a:lnTo>
                <a:lnTo>
                  <a:pt x="256133" y="320040"/>
                </a:lnTo>
                <a:lnTo>
                  <a:pt x="251815" y="317627"/>
                </a:lnTo>
                <a:lnTo>
                  <a:pt x="240855" y="318770"/>
                </a:lnTo>
                <a:lnTo>
                  <a:pt x="228523" y="321310"/>
                </a:lnTo>
                <a:lnTo>
                  <a:pt x="215074" y="323850"/>
                </a:lnTo>
                <a:lnTo>
                  <a:pt x="199631" y="323850"/>
                </a:lnTo>
                <a:lnTo>
                  <a:pt x="194741" y="322580"/>
                </a:lnTo>
                <a:lnTo>
                  <a:pt x="186639" y="322580"/>
                </a:lnTo>
                <a:lnTo>
                  <a:pt x="176606" y="323850"/>
                </a:lnTo>
                <a:lnTo>
                  <a:pt x="155359" y="328930"/>
                </a:lnTo>
                <a:lnTo>
                  <a:pt x="146392" y="330200"/>
                </a:lnTo>
                <a:lnTo>
                  <a:pt x="139979" y="330200"/>
                </a:lnTo>
                <a:lnTo>
                  <a:pt x="137071" y="328930"/>
                </a:lnTo>
                <a:lnTo>
                  <a:pt x="122389" y="328930"/>
                </a:lnTo>
                <a:lnTo>
                  <a:pt x="115316" y="330200"/>
                </a:lnTo>
                <a:lnTo>
                  <a:pt x="111506" y="331470"/>
                </a:lnTo>
                <a:lnTo>
                  <a:pt x="108242" y="332740"/>
                </a:lnTo>
                <a:lnTo>
                  <a:pt x="104444" y="332740"/>
                </a:lnTo>
                <a:lnTo>
                  <a:pt x="101180" y="334010"/>
                </a:lnTo>
                <a:lnTo>
                  <a:pt x="93560" y="336550"/>
                </a:lnTo>
                <a:lnTo>
                  <a:pt x="82918" y="339090"/>
                </a:lnTo>
                <a:lnTo>
                  <a:pt x="72072" y="342900"/>
                </a:lnTo>
                <a:lnTo>
                  <a:pt x="60820" y="345440"/>
                </a:lnTo>
                <a:lnTo>
                  <a:pt x="48958" y="347980"/>
                </a:lnTo>
                <a:lnTo>
                  <a:pt x="50050" y="345440"/>
                </a:lnTo>
                <a:lnTo>
                  <a:pt x="46786" y="349250"/>
                </a:lnTo>
                <a:lnTo>
                  <a:pt x="41338" y="353060"/>
                </a:lnTo>
                <a:lnTo>
                  <a:pt x="36449" y="358140"/>
                </a:lnTo>
                <a:lnTo>
                  <a:pt x="29921" y="363220"/>
                </a:lnTo>
                <a:lnTo>
                  <a:pt x="23393" y="369570"/>
                </a:lnTo>
                <a:lnTo>
                  <a:pt x="20129" y="372110"/>
                </a:lnTo>
                <a:lnTo>
                  <a:pt x="17411" y="374650"/>
                </a:lnTo>
                <a:lnTo>
                  <a:pt x="14147" y="377190"/>
                </a:lnTo>
                <a:lnTo>
                  <a:pt x="6527" y="386080"/>
                </a:lnTo>
                <a:lnTo>
                  <a:pt x="2717" y="392430"/>
                </a:lnTo>
                <a:lnTo>
                  <a:pt x="0" y="394970"/>
                </a:lnTo>
                <a:lnTo>
                  <a:pt x="14147" y="403860"/>
                </a:lnTo>
                <a:lnTo>
                  <a:pt x="20675" y="407670"/>
                </a:lnTo>
                <a:lnTo>
                  <a:pt x="27203" y="412750"/>
                </a:lnTo>
                <a:lnTo>
                  <a:pt x="47320" y="412750"/>
                </a:lnTo>
                <a:lnTo>
                  <a:pt x="53848" y="414020"/>
                </a:lnTo>
                <a:lnTo>
                  <a:pt x="66903" y="415290"/>
                </a:lnTo>
                <a:lnTo>
                  <a:pt x="71805" y="416560"/>
                </a:lnTo>
                <a:lnTo>
                  <a:pt x="76695" y="416560"/>
                </a:lnTo>
                <a:lnTo>
                  <a:pt x="79959" y="417830"/>
                </a:lnTo>
                <a:lnTo>
                  <a:pt x="81597" y="416560"/>
                </a:lnTo>
                <a:lnTo>
                  <a:pt x="85407" y="416560"/>
                </a:lnTo>
                <a:lnTo>
                  <a:pt x="93560" y="412750"/>
                </a:lnTo>
                <a:lnTo>
                  <a:pt x="99542" y="411480"/>
                </a:lnTo>
                <a:lnTo>
                  <a:pt x="109181" y="408940"/>
                </a:lnTo>
                <a:lnTo>
                  <a:pt x="119938" y="406400"/>
                </a:lnTo>
                <a:lnTo>
                  <a:pt x="143598" y="401320"/>
                </a:lnTo>
                <a:lnTo>
                  <a:pt x="160464" y="398780"/>
                </a:lnTo>
                <a:lnTo>
                  <a:pt x="168084" y="397510"/>
                </a:lnTo>
                <a:lnTo>
                  <a:pt x="176237" y="396240"/>
                </a:lnTo>
                <a:lnTo>
                  <a:pt x="183311" y="396240"/>
                </a:lnTo>
                <a:lnTo>
                  <a:pt x="202895" y="393700"/>
                </a:lnTo>
                <a:lnTo>
                  <a:pt x="229006" y="393700"/>
                </a:lnTo>
                <a:lnTo>
                  <a:pt x="237413" y="394970"/>
                </a:lnTo>
                <a:lnTo>
                  <a:pt x="246888" y="394970"/>
                </a:lnTo>
                <a:lnTo>
                  <a:pt x="324739" y="401320"/>
                </a:lnTo>
                <a:lnTo>
                  <a:pt x="465086" y="400050"/>
                </a:lnTo>
                <a:lnTo>
                  <a:pt x="605421" y="400050"/>
                </a:lnTo>
                <a:lnTo>
                  <a:pt x="625551" y="393700"/>
                </a:lnTo>
                <a:lnTo>
                  <a:pt x="669290" y="398780"/>
                </a:lnTo>
                <a:lnTo>
                  <a:pt x="764311" y="398780"/>
                </a:lnTo>
                <a:lnTo>
                  <a:pt x="810488" y="402590"/>
                </a:lnTo>
                <a:lnTo>
                  <a:pt x="811580" y="396240"/>
                </a:lnTo>
                <a:lnTo>
                  <a:pt x="828446" y="396240"/>
                </a:lnTo>
                <a:lnTo>
                  <a:pt x="827354" y="400050"/>
                </a:lnTo>
                <a:lnTo>
                  <a:pt x="831164" y="401320"/>
                </a:lnTo>
                <a:lnTo>
                  <a:pt x="987412" y="401320"/>
                </a:lnTo>
                <a:lnTo>
                  <a:pt x="1039241" y="402590"/>
                </a:lnTo>
                <a:lnTo>
                  <a:pt x="1090599" y="402590"/>
                </a:lnTo>
                <a:lnTo>
                  <a:pt x="1191018" y="405130"/>
                </a:lnTo>
                <a:lnTo>
                  <a:pt x="1286992" y="410210"/>
                </a:lnTo>
                <a:lnTo>
                  <a:pt x="1301394" y="412750"/>
                </a:lnTo>
                <a:lnTo>
                  <a:pt x="1339164" y="415290"/>
                </a:lnTo>
                <a:lnTo>
                  <a:pt x="1351724" y="417830"/>
                </a:lnTo>
                <a:lnTo>
                  <a:pt x="1386332" y="415290"/>
                </a:lnTo>
                <a:lnTo>
                  <a:pt x="1421345" y="414020"/>
                </a:lnTo>
                <a:lnTo>
                  <a:pt x="1490980" y="416560"/>
                </a:lnTo>
                <a:lnTo>
                  <a:pt x="1511642" y="416560"/>
                </a:lnTo>
                <a:lnTo>
                  <a:pt x="1511642" y="417804"/>
                </a:lnTo>
                <a:lnTo>
                  <a:pt x="1531581" y="416560"/>
                </a:lnTo>
                <a:lnTo>
                  <a:pt x="1555026" y="417830"/>
                </a:lnTo>
                <a:lnTo>
                  <a:pt x="1579486" y="420370"/>
                </a:lnTo>
                <a:lnTo>
                  <a:pt x="1603032" y="424180"/>
                </a:lnTo>
                <a:lnTo>
                  <a:pt x="1601393" y="424180"/>
                </a:lnTo>
                <a:lnTo>
                  <a:pt x="1652803" y="426720"/>
                </a:lnTo>
                <a:lnTo>
                  <a:pt x="1904022" y="433070"/>
                </a:lnTo>
                <a:lnTo>
                  <a:pt x="2004161" y="438150"/>
                </a:lnTo>
                <a:lnTo>
                  <a:pt x="2105634" y="445770"/>
                </a:lnTo>
                <a:lnTo>
                  <a:pt x="2136013" y="449580"/>
                </a:lnTo>
                <a:lnTo>
                  <a:pt x="2199805" y="454660"/>
                </a:lnTo>
                <a:lnTo>
                  <a:pt x="2232926" y="455930"/>
                </a:lnTo>
                <a:lnTo>
                  <a:pt x="2249741" y="455930"/>
                </a:lnTo>
                <a:lnTo>
                  <a:pt x="2266645" y="457200"/>
                </a:lnTo>
                <a:lnTo>
                  <a:pt x="2283561" y="457200"/>
                </a:lnTo>
                <a:lnTo>
                  <a:pt x="2300376" y="458470"/>
                </a:lnTo>
                <a:lnTo>
                  <a:pt x="2308936" y="458470"/>
                </a:lnTo>
                <a:lnTo>
                  <a:pt x="2326081" y="461010"/>
                </a:lnTo>
                <a:lnTo>
                  <a:pt x="2334641" y="461010"/>
                </a:lnTo>
                <a:lnTo>
                  <a:pt x="2351506" y="462280"/>
                </a:lnTo>
                <a:lnTo>
                  <a:pt x="2360206" y="463550"/>
                </a:lnTo>
                <a:lnTo>
                  <a:pt x="2375979" y="466090"/>
                </a:lnTo>
                <a:lnTo>
                  <a:pt x="2387879" y="467360"/>
                </a:lnTo>
                <a:lnTo>
                  <a:pt x="2408694" y="469900"/>
                </a:lnTo>
                <a:lnTo>
                  <a:pt x="2436952" y="472440"/>
                </a:lnTo>
                <a:lnTo>
                  <a:pt x="2471178" y="474980"/>
                </a:lnTo>
                <a:lnTo>
                  <a:pt x="2509431" y="476250"/>
                </a:lnTo>
                <a:lnTo>
                  <a:pt x="2550388" y="480060"/>
                </a:lnTo>
                <a:lnTo>
                  <a:pt x="2592260" y="481330"/>
                </a:lnTo>
                <a:lnTo>
                  <a:pt x="2633268" y="483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9361" y="47395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3" y="545"/>
                </a:moveTo>
                <a:lnTo>
                  <a:pt x="0" y="0"/>
                </a:lnTo>
                <a:lnTo>
                  <a:pt x="543" y="0"/>
                </a:lnTo>
                <a:lnTo>
                  <a:pt x="543" y="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73926" y="4597602"/>
            <a:ext cx="27940" cy="14604"/>
          </a:xfrm>
          <a:custGeom>
            <a:avLst/>
            <a:gdLst/>
            <a:ahLst/>
            <a:cxnLst/>
            <a:rect l="l" t="t" r="r" b="b"/>
            <a:pathLst>
              <a:path w="27940" h="14604">
                <a:moveTo>
                  <a:pt x="1079" y="14198"/>
                </a:moveTo>
                <a:lnTo>
                  <a:pt x="0" y="11468"/>
                </a:lnTo>
                <a:lnTo>
                  <a:pt x="0" y="12560"/>
                </a:lnTo>
                <a:lnTo>
                  <a:pt x="533" y="13106"/>
                </a:lnTo>
                <a:lnTo>
                  <a:pt x="1079" y="14198"/>
                </a:lnTo>
                <a:close/>
              </a:path>
              <a:path w="27940" h="14604">
                <a:moveTo>
                  <a:pt x="27736" y="546"/>
                </a:moveTo>
                <a:lnTo>
                  <a:pt x="27190" y="0"/>
                </a:lnTo>
                <a:lnTo>
                  <a:pt x="27736" y="1092"/>
                </a:lnTo>
                <a:lnTo>
                  <a:pt x="27736" y="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17258" y="4780508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1092" y="2184"/>
                </a:moveTo>
                <a:lnTo>
                  <a:pt x="546" y="1638"/>
                </a:lnTo>
                <a:lnTo>
                  <a:pt x="546" y="2184"/>
                </a:lnTo>
                <a:lnTo>
                  <a:pt x="1092" y="2184"/>
                </a:lnTo>
                <a:close/>
              </a:path>
              <a:path w="3809" h="3175">
                <a:moveTo>
                  <a:pt x="1092" y="546"/>
                </a:moveTo>
                <a:lnTo>
                  <a:pt x="0" y="546"/>
                </a:lnTo>
                <a:lnTo>
                  <a:pt x="1092" y="1092"/>
                </a:lnTo>
                <a:lnTo>
                  <a:pt x="1092" y="546"/>
                </a:lnTo>
                <a:close/>
              </a:path>
              <a:path w="3809" h="3175">
                <a:moveTo>
                  <a:pt x="3263" y="1092"/>
                </a:moveTo>
                <a:lnTo>
                  <a:pt x="2184" y="0"/>
                </a:lnTo>
                <a:lnTo>
                  <a:pt x="1092" y="1092"/>
                </a:lnTo>
                <a:lnTo>
                  <a:pt x="1092" y="2184"/>
                </a:lnTo>
                <a:lnTo>
                  <a:pt x="2717" y="2730"/>
                </a:lnTo>
                <a:lnTo>
                  <a:pt x="3263" y="2184"/>
                </a:lnTo>
                <a:lnTo>
                  <a:pt x="3263" y="1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60693" y="4846014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546" y="12014"/>
                </a:moveTo>
                <a:lnTo>
                  <a:pt x="0" y="12014"/>
                </a:lnTo>
                <a:lnTo>
                  <a:pt x="546" y="12560"/>
                </a:lnTo>
                <a:lnTo>
                  <a:pt x="546" y="12014"/>
                </a:lnTo>
                <a:close/>
              </a:path>
              <a:path w="11429" h="12700">
                <a:moveTo>
                  <a:pt x="11417" y="1638"/>
                </a:moveTo>
                <a:lnTo>
                  <a:pt x="9245" y="0"/>
                </a:lnTo>
                <a:lnTo>
                  <a:pt x="9791" y="1092"/>
                </a:lnTo>
                <a:lnTo>
                  <a:pt x="10871" y="1638"/>
                </a:lnTo>
                <a:lnTo>
                  <a:pt x="11417" y="1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73382" y="460797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43" y="1091"/>
                </a:moveTo>
                <a:lnTo>
                  <a:pt x="0" y="545"/>
                </a:lnTo>
                <a:lnTo>
                  <a:pt x="0" y="0"/>
                </a:lnTo>
                <a:lnTo>
                  <a:pt x="543" y="1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3426" y="458340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087" y="1637"/>
                </a:moveTo>
                <a:lnTo>
                  <a:pt x="0" y="0"/>
                </a:lnTo>
                <a:lnTo>
                  <a:pt x="1087" y="1091"/>
                </a:lnTo>
                <a:lnTo>
                  <a:pt x="1087" y="1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55062" y="4541366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543" y="1091"/>
                </a:moveTo>
                <a:lnTo>
                  <a:pt x="0" y="545"/>
                </a:lnTo>
                <a:lnTo>
                  <a:pt x="0" y="0"/>
                </a:lnTo>
                <a:lnTo>
                  <a:pt x="543" y="1637"/>
                </a:lnTo>
                <a:lnTo>
                  <a:pt x="543" y="1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65036" y="4538636"/>
            <a:ext cx="420370" cy="368935"/>
          </a:xfrm>
          <a:custGeom>
            <a:avLst/>
            <a:gdLst/>
            <a:ahLst/>
            <a:cxnLst/>
            <a:rect l="l" t="t" r="r" b="b"/>
            <a:pathLst>
              <a:path w="420370" h="368935">
                <a:moveTo>
                  <a:pt x="19583" y="293738"/>
                </a:moveTo>
                <a:lnTo>
                  <a:pt x="18503" y="295008"/>
                </a:lnTo>
                <a:lnTo>
                  <a:pt x="19164" y="295249"/>
                </a:lnTo>
                <a:lnTo>
                  <a:pt x="19583" y="293738"/>
                </a:lnTo>
                <a:close/>
              </a:path>
              <a:path w="420370" h="368935">
                <a:moveTo>
                  <a:pt x="279908" y="36118"/>
                </a:moveTo>
                <a:lnTo>
                  <a:pt x="279057" y="32118"/>
                </a:lnTo>
                <a:lnTo>
                  <a:pt x="279603" y="35928"/>
                </a:lnTo>
                <a:lnTo>
                  <a:pt x="279908" y="36118"/>
                </a:lnTo>
                <a:close/>
              </a:path>
              <a:path w="420370" h="368935">
                <a:moveTo>
                  <a:pt x="286905" y="37655"/>
                </a:moveTo>
                <a:lnTo>
                  <a:pt x="286346" y="38468"/>
                </a:lnTo>
                <a:lnTo>
                  <a:pt x="286664" y="38468"/>
                </a:lnTo>
                <a:lnTo>
                  <a:pt x="286905" y="37655"/>
                </a:lnTo>
                <a:close/>
              </a:path>
              <a:path w="420370" h="368935">
                <a:moveTo>
                  <a:pt x="291020" y="34658"/>
                </a:moveTo>
                <a:lnTo>
                  <a:pt x="289928" y="33388"/>
                </a:lnTo>
                <a:lnTo>
                  <a:pt x="287756" y="34658"/>
                </a:lnTo>
                <a:lnTo>
                  <a:pt x="286905" y="37655"/>
                </a:lnTo>
                <a:lnTo>
                  <a:pt x="287210" y="37198"/>
                </a:lnTo>
                <a:lnTo>
                  <a:pt x="291020" y="34658"/>
                </a:lnTo>
                <a:close/>
              </a:path>
              <a:path w="420370" h="368935">
                <a:moveTo>
                  <a:pt x="294284" y="31673"/>
                </a:moveTo>
                <a:lnTo>
                  <a:pt x="293738" y="31127"/>
                </a:lnTo>
                <a:lnTo>
                  <a:pt x="292658" y="30581"/>
                </a:lnTo>
                <a:lnTo>
                  <a:pt x="291020" y="31673"/>
                </a:lnTo>
                <a:lnTo>
                  <a:pt x="289928" y="32766"/>
                </a:lnTo>
                <a:lnTo>
                  <a:pt x="291566" y="35496"/>
                </a:lnTo>
                <a:lnTo>
                  <a:pt x="294284" y="32219"/>
                </a:lnTo>
                <a:lnTo>
                  <a:pt x="294284" y="31673"/>
                </a:lnTo>
                <a:close/>
              </a:path>
              <a:path w="420370" h="368935">
                <a:moveTo>
                  <a:pt x="295376" y="32118"/>
                </a:moveTo>
                <a:lnTo>
                  <a:pt x="294830" y="32118"/>
                </a:lnTo>
                <a:lnTo>
                  <a:pt x="295376" y="32486"/>
                </a:lnTo>
                <a:lnTo>
                  <a:pt x="295376" y="32118"/>
                </a:lnTo>
                <a:close/>
              </a:path>
              <a:path w="420370" h="368935">
                <a:moveTo>
                  <a:pt x="323684" y="12865"/>
                </a:moveTo>
                <a:lnTo>
                  <a:pt x="323113" y="11798"/>
                </a:lnTo>
                <a:lnTo>
                  <a:pt x="323659" y="13068"/>
                </a:lnTo>
                <a:lnTo>
                  <a:pt x="323684" y="12865"/>
                </a:lnTo>
                <a:close/>
              </a:path>
              <a:path w="420370" h="368935">
                <a:moveTo>
                  <a:pt x="349224" y="0"/>
                </a:moveTo>
                <a:lnTo>
                  <a:pt x="347052" y="546"/>
                </a:lnTo>
                <a:lnTo>
                  <a:pt x="348132" y="1638"/>
                </a:lnTo>
                <a:lnTo>
                  <a:pt x="349224" y="546"/>
                </a:lnTo>
                <a:lnTo>
                  <a:pt x="349224" y="0"/>
                </a:lnTo>
                <a:close/>
              </a:path>
              <a:path w="420370" h="368935">
                <a:moveTo>
                  <a:pt x="394919" y="4368"/>
                </a:moveTo>
                <a:lnTo>
                  <a:pt x="394373" y="2730"/>
                </a:lnTo>
                <a:lnTo>
                  <a:pt x="394373" y="3822"/>
                </a:lnTo>
                <a:lnTo>
                  <a:pt x="394919" y="4368"/>
                </a:lnTo>
                <a:close/>
              </a:path>
              <a:path w="420370" h="368935">
                <a:moveTo>
                  <a:pt x="405244" y="41503"/>
                </a:moveTo>
                <a:lnTo>
                  <a:pt x="404164" y="40411"/>
                </a:lnTo>
                <a:lnTo>
                  <a:pt x="405244" y="42049"/>
                </a:lnTo>
                <a:lnTo>
                  <a:pt x="405244" y="41503"/>
                </a:lnTo>
                <a:close/>
              </a:path>
              <a:path w="420370" h="368935">
                <a:moveTo>
                  <a:pt x="419938" y="20688"/>
                </a:moveTo>
                <a:lnTo>
                  <a:pt x="418846" y="16878"/>
                </a:lnTo>
                <a:lnTo>
                  <a:pt x="403072" y="10528"/>
                </a:lnTo>
                <a:lnTo>
                  <a:pt x="397090" y="6718"/>
                </a:lnTo>
                <a:lnTo>
                  <a:pt x="401447" y="6718"/>
                </a:lnTo>
                <a:lnTo>
                  <a:pt x="397637" y="5448"/>
                </a:lnTo>
                <a:lnTo>
                  <a:pt x="395998" y="4178"/>
                </a:lnTo>
                <a:lnTo>
                  <a:pt x="396544" y="5448"/>
                </a:lnTo>
                <a:lnTo>
                  <a:pt x="393827" y="5448"/>
                </a:lnTo>
                <a:lnTo>
                  <a:pt x="391655" y="2908"/>
                </a:lnTo>
                <a:lnTo>
                  <a:pt x="390017" y="1638"/>
                </a:lnTo>
                <a:lnTo>
                  <a:pt x="390563" y="2908"/>
                </a:lnTo>
                <a:lnTo>
                  <a:pt x="391109" y="2908"/>
                </a:lnTo>
                <a:lnTo>
                  <a:pt x="391109" y="4178"/>
                </a:lnTo>
                <a:lnTo>
                  <a:pt x="391655" y="4178"/>
                </a:lnTo>
                <a:lnTo>
                  <a:pt x="391655" y="5448"/>
                </a:lnTo>
                <a:lnTo>
                  <a:pt x="390563" y="5448"/>
                </a:lnTo>
                <a:lnTo>
                  <a:pt x="388937" y="6718"/>
                </a:lnTo>
                <a:lnTo>
                  <a:pt x="387845" y="6718"/>
                </a:lnTo>
                <a:lnTo>
                  <a:pt x="387032" y="5448"/>
                </a:lnTo>
                <a:lnTo>
                  <a:pt x="386207" y="4178"/>
                </a:lnTo>
                <a:lnTo>
                  <a:pt x="384797" y="5448"/>
                </a:lnTo>
                <a:lnTo>
                  <a:pt x="379412" y="5448"/>
                </a:lnTo>
                <a:lnTo>
                  <a:pt x="373202" y="4178"/>
                </a:lnTo>
                <a:lnTo>
                  <a:pt x="369354" y="2908"/>
                </a:lnTo>
                <a:lnTo>
                  <a:pt x="364998" y="1638"/>
                </a:lnTo>
                <a:lnTo>
                  <a:pt x="365544" y="6718"/>
                </a:lnTo>
                <a:lnTo>
                  <a:pt x="362280" y="6718"/>
                </a:lnTo>
                <a:lnTo>
                  <a:pt x="357924" y="9258"/>
                </a:lnTo>
                <a:lnTo>
                  <a:pt x="357924" y="7988"/>
                </a:lnTo>
                <a:lnTo>
                  <a:pt x="357924" y="6718"/>
                </a:lnTo>
                <a:lnTo>
                  <a:pt x="357924" y="4178"/>
                </a:lnTo>
                <a:lnTo>
                  <a:pt x="354114" y="2908"/>
                </a:lnTo>
                <a:lnTo>
                  <a:pt x="350316" y="2908"/>
                </a:lnTo>
                <a:lnTo>
                  <a:pt x="356844" y="5448"/>
                </a:lnTo>
                <a:lnTo>
                  <a:pt x="355752" y="6718"/>
                </a:lnTo>
                <a:lnTo>
                  <a:pt x="350316" y="5448"/>
                </a:lnTo>
                <a:lnTo>
                  <a:pt x="351942" y="4178"/>
                </a:lnTo>
                <a:lnTo>
                  <a:pt x="350316" y="2908"/>
                </a:lnTo>
                <a:lnTo>
                  <a:pt x="348678" y="1638"/>
                </a:lnTo>
                <a:lnTo>
                  <a:pt x="345960" y="2908"/>
                </a:lnTo>
                <a:lnTo>
                  <a:pt x="338340" y="1638"/>
                </a:lnTo>
                <a:lnTo>
                  <a:pt x="341604" y="6718"/>
                </a:lnTo>
                <a:lnTo>
                  <a:pt x="336715" y="6718"/>
                </a:lnTo>
                <a:lnTo>
                  <a:pt x="335076" y="4178"/>
                </a:lnTo>
                <a:lnTo>
                  <a:pt x="333451" y="5448"/>
                </a:lnTo>
                <a:lnTo>
                  <a:pt x="333997" y="5448"/>
                </a:lnTo>
                <a:lnTo>
                  <a:pt x="334530" y="5448"/>
                </a:lnTo>
                <a:lnTo>
                  <a:pt x="336169" y="6718"/>
                </a:lnTo>
                <a:lnTo>
                  <a:pt x="336715" y="7988"/>
                </a:lnTo>
                <a:lnTo>
                  <a:pt x="333997" y="5448"/>
                </a:lnTo>
                <a:lnTo>
                  <a:pt x="336715" y="9258"/>
                </a:lnTo>
                <a:lnTo>
                  <a:pt x="337261" y="9258"/>
                </a:lnTo>
                <a:lnTo>
                  <a:pt x="334365" y="10528"/>
                </a:lnTo>
                <a:lnTo>
                  <a:pt x="328828" y="9258"/>
                </a:lnTo>
                <a:lnTo>
                  <a:pt x="324104" y="9258"/>
                </a:lnTo>
                <a:lnTo>
                  <a:pt x="323799" y="11798"/>
                </a:lnTo>
                <a:lnTo>
                  <a:pt x="323799" y="13068"/>
                </a:lnTo>
                <a:lnTo>
                  <a:pt x="325831" y="16878"/>
                </a:lnTo>
                <a:lnTo>
                  <a:pt x="329641" y="19418"/>
                </a:lnTo>
                <a:lnTo>
                  <a:pt x="329641" y="23228"/>
                </a:lnTo>
                <a:lnTo>
                  <a:pt x="327469" y="21958"/>
                </a:lnTo>
                <a:lnTo>
                  <a:pt x="327469" y="24498"/>
                </a:lnTo>
                <a:lnTo>
                  <a:pt x="325285" y="24498"/>
                </a:lnTo>
                <a:lnTo>
                  <a:pt x="325285" y="23228"/>
                </a:lnTo>
                <a:lnTo>
                  <a:pt x="324751" y="21958"/>
                </a:lnTo>
                <a:lnTo>
                  <a:pt x="323659" y="25768"/>
                </a:lnTo>
                <a:lnTo>
                  <a:pt x="318757" y="25768"/>
                </a:lnTo>
                <a:lnTo>
                  <a:pt x="315493" y="27038"/>
                </a:lnTo>
                <a:lnTo>
                  <a:pt x="326923" y="37198"/>
                </a:lnTo>
                <a:lnTo>
                  <a:pt x="322567" y="35928"/>
                </a:lnTo>
                <a:lnTo>
                  <a:pt x="314413" y="33388"/>
                </a:lnTo>
                <a:lnTo>
                  <a:pt x="316585" y="37198"/>
                </a:lnTo>
                <a:lnTo>
                  <a:pt x="312229" y="34658"/>
                </a:lnTo>
                <a:lnTo>
                  <a:pt x="307657" y="33388"/>
                </a:lnTo>
                <a:lnTo>
                  <a:pt x="307530" y="34658"/>
                </a:lnTo>
                <a:lnTo>
                  <a:pt x="307479" y="36118"/>
                </a:lnTo>
                <a:lnTo>
                  <a:pt x="308483" y="38468"/>
                </a:lnTo>
                <a:lnTo>
                  <a:pt x="307886" y="39738"/>
                </a:lnTo>
                <a:lnTo>
                  <a:pt x="302437" y="37198"/>
                </a:lnTo>
                <a:lnTo>
                  <a:pt x="304622" y="35928"/>
                </a:lnTo>
                <a:lnTo>
                  <a:pt x="300812" y="34658"/>
                </a:lnTo>
                <a:lnTo>
                  <a:pt x="298640" y="34658"/>
                </a:lnTo>
                <a:lnTo>
                  <a:pt x="295376" y="32486"/>
                </a:lnTo>
                <a:lnTo>
                  <a:pt x="295376" y="33388"/>
                </a:lnTo>
                <a:lnTo>
                  <a:pt x="296456" y="35928"/>
                </a:lnTo>
                <a:lnTo>
                  <a:pt x="296456" y="38468"/>
                </a:lnTo>
                <a:lnTo>
                  <a:pt x="294830" y="39738"/>
                </a:lnTo>
                <a:lnTo>
                  <a:pt x="292112" y="41008"/>
                </a:lnTo>
                <a:lnTo>
                  <a:pt x="292658" y="44818"/>
                </a:lnTo>
                <a:lnTo>
                  <a:pt x="285584" y="43548"/>
                </a:lnTo>
                <a:lnTo>
                  <a:pt x="287756" y="48628"/>
                </a:lnTo>
                <a:lnTo>
                  <a:pt x="282867" y="47358"/>
                </a:lnTo>
                <a:lnTo>
                  <a:pt x="280136" y="44818"/>
                </a:lnTo>
                <a:lnTo>
                  <a:pt x="282867" y="43548"/>
                </a:lnTo>
                <a:lnTo>
                  <a:pt x="286346" y="38468"/>
                </a:lnTo>
                <a:lnTo>
                  <a:pt x="283946" y="38468"/>
                </a:lnTo>
                <a:lnTo>
                  <a:pt x="279908" y="36118"/>
                </a:lnTo>
                <a:lnTo>
                  <a:pt x="280136" y="37198"/>
                </a:lnTo>
                <a:lnTo>
                  <a:pt x="273075" y="42278"/>
                </a:lnTo>
                <a:lnTo>
                  <a:pt x="273608" y="43548"/>
                </a:lnTo>
                <a:lnTo>
                  <a:pt x="263283" y="44818"/>
                </a:lnTo>
                <a:lnTo>
                  <a:pt x="265455" y="46088"/>
                </a:lnTo>
                <a:lnTo>
                  <a:pt x="263817" y="49898"/>
                </a:lnTo>
                <a:lnTo>
                  <a:pt x="261645" y="47358"/>
                </a:lnTo>
                <a:lnTo>
                  <a:pt x="256755" y="49898"/>
                </a:lnTo>
                <a:lnTo>
                  <a:pt x="250774" y="51168"/>
                </a:lnTo>
                <a:lnTo>
                  <a:pt x="244246" y="49898"/>
                </a:lnTo>
                <a:lnTo>
                  <a:pt x="246964" y="53708"/>
                </a:lnTo>
                <a:lnTo>
                  <a:pt x="245872" y="54978"/>
                </a:lnTo>
                <a:lnTo>
                  <a:pt x="239890" y="49898"/>
                </a:lnTo>
                <a:lnTo>
                  <a:pt x="243700" y="54978"/>
                </a:lnTo>
                <a:lnTo>
                  <a:pt x="243154" y="58788"/>
                </a:lnTo>
                <a:lnTo>
                  <a:pt x="241515" y="58788"/>
                </a:lnTo>
                <a:lnTo>
                  <a:pt x="242608" y="62598"/>
                </a:lnTo>
                <a:lnTo>
                  <a:pt x="239344" y="61328"/>
                </a:lnTo>
                <a:lnTo>
                  <a:pt x="238798" y="61328"/>
                </a:lnTo>
                <a:lnTo>
                  <a:pt x="239344" y="62598"/>
                </a:lnTo>
                <a:lnTo>
                  <a:pt x="234988" y="62598"/>
                </a:lnTo>
                <a:lnTo>
                  <a:pt x="242062" y="66408"/>
                </a:lnTo>
                <a:lnTo>
                  <a:pt x="237172" y="66408"/>
                </a:lnTo>
                <a:lnTo>
                  <a:pt x="233908" y="63868"/>
                </a:lnTo>
                <a:lnTo>
                  <a:pt x="239890" y="71488"/>
                </a:lnTo>
                <a:lnTo>
                  <a:pt x="237718" y="72758"/>
                </a:lnTo>
                <a:lnTo>
                  <a:pt x="231724" y="67678"/>
                </a:lnTo>
                <a:lnTo>
                  <a:pt x="226288" y="67678"/>
                </a:lnTo>
                <a:lnTo>
                  <a:pt x="230098" y="72758"/>
                </a:lnTo>
                <a:lnTo>
                  <a:pt x="226288" y="76568"/>
                </a:lnTo>
                <a:lnTo>
                  <a:pt x="222478" y="76568"/>
                </a:lnTo>
                <a:lnTo>
                  <a:pt x="220853" y="75298"/>
                </a:lnTo>
                <a:lnTo>
                  <a:pt x="219214" y="74028"/>
                </a:lnTo>
                <a:lnTo>
                  <a:pt x="217589" y="72758"/>
                </a:lnTo>
                <a:lnTo>
                  <a:pt x="217589" y="71488"/>
                </a:lnTo>
                <a:lnTo>
                  <a:pt x="217449" y="72440"/>
                </a:lnTo>
                <a:lnTo>
                  <a:pt x="215417" y="67678"/>
                </a:lnTo>
                <a:lnTo>
                  <a:pt x="217335" y="73291"/>
                </a:lnTo>
                <a:lnTo>
                  <a:pt x="217043" y="75298"/>
                </a:lnTo>
                <a:lnTo>
                  <a:pt x="214871" y="74028"/>
                </a:lnTo>
                <a:lnTo>
                  <a:pt x="214871" y="72758"/>
                </a:lnTo>
                <a:lnTo>
                  <a:pt x="213779" y="71488"/>
                </a:lnTo>
                <a:lnTo>
                  <a:pt x="209423" y="70218"/>
                </a:lnTo>
                <a:lnTo>
                  <a:pt x="213779" y="74028"/>
                </a:lnTo>
                <a:lnTo>
                  <a:pt x="212153" y="75298"/>
                </a:lnTo>
                <a:lnTo>
                  <a:pt x="214871" y="79108"/>
                </a:lnTo>
                <a:lnTo>
                  <a:pt x="219760" y="86728"/>
                </a:lnTo>
                <a:lnTo>
                  <a:pt x="219214" y="86728"/>
                </a:lnTo>
                <a:lnTo>
                  <a:pt x="220853" y="87998"/>
                </a:lnTo>
                <a:lnTo>
                  <a:pt x="220853" y="91808"/>
                </a:lnTo>
                <a:lnTo>
                  <a:pt x="219760" y="94348"/>
                </a:lnTo>
                <a:lnTo>
                  <a:pt x="216496" y="93078"/>
                </a:lnTo>
                <a:lnTo>
                  <a:pt x="214871" y="90538"/>
                </a:lnTo>
                <a:lnTo>
                  <a:pt x="213779" y="94348"/>
                </a:lnTo>
                <a:lnTo>
                  <a:pt x="211607" y="91808"/>
                </a:lnTo>
                <a:lnTo>
                  <a:pt x="209423" y="94348"/>
                </a:lnTo>
                <a:lnTo>
                  <a:pt x="210515" y="95618"/>
                </a:lnTo>
                <a:lnTo>
                  <a:pt x="209969" y="96888"/>
                </a:lnTo>
                <a:lnTo>
                  <a:pt x="208343" y="99428"/>
                </a:lnTo>
                <a:lnTo>
                  <a:pt x="206159" y="98158"/>
                </a:lnTo>
                <a:lnTo>
                  <a:pt x="205079" y="96888"/>
                </a:lnTo>
                <a:lnTo>
                  <a:pt x="197459" y="95618"/>
                </a:lnTo>
                <a:lnTo>
                  <a:pt x="199631" y="104508"/>
                </a:lnTo>
                <a:lnTo>
                  <a:pt x="195834" y="108318"/>
                </a:lnTo>
                <a:lnTo>
                  <a:pt x="193649" y="104508"/>
                </a:lnTo>
                <a:lnTo>
                  <a:pt x="189839" y="103238"/>
                </a:lnTo>
                <a:lnTo>
                  <a:pt x="196913" y="109588"/>
                </a:lnTo>
                <a:lnTo>
                  <a:pt x="194195" y="109588"/>
                </a:lnTo>
                <a:lnTo>
                  <a:pt x="190931" y="105778"/>
                </a:lnTo>
                <a:lnTo>
                  <a:pt x="193649" y="112128"/>
                </a:lnTo>
                <a:lnTo>
                  <a:pt x="188214" y="107048"/>
                </a:lnTo>
                <a:lnTo>
                  <a:pt x="185496" y="105778"/>
                </a:lnTo>
                <a:lnTo>
                  <a:pt x="189839" y="110858"/>
                </a:lnTo>
                <a:lnTo>
                  <a:pt x="187121" y="110858"/>
                </a:lnTo>
                <a:lnTo>
                  <a:pt x="183857" y="112128"/>
                </a:lnTo>
                <a:lnTo>
                  <a:pt x="182232" y="109588"/>
                </a:lnTo>
                <a:lnTo>
                  <a:pt x="178968" y="104508"/>
                </a:lnTo>
                <a:lnTo>
                  <a:pt x="180594" y="109588"/>
                </a:lnTo>
                <a:lnTo>
                  <a:pt x="176796" y="105778"/>
                </a:lnTo>
                <a:lnTo>
                  <a:pt x="180060" y="110858"/>
                </a:lnTo>
                <a:lnTo>
                  <a:pt x="178828" y="109588"/>
                </a:lnTo>
                <a:lnTo>
                  <a:pt x="175158" y="105778"/>
                </a:lnTo>
                <a:lnTo>
                  <a:pt x="175158" y="109588"/>
                </a:lnTo>
                <a:lnTo>
                  <a:pt x="173532" y="108318"/>
                </a:lnTo>
                <a:lnTo>
                  <a:pt x="173532" y="107048"/>
                </a:lnTo>
                <a:lnTo>
                  <a:pt x="171894" y="107048"/>
                </a:lnTo>
                <a:lnTo>
                  <a:pt x="174066" y="114668"/>
                </a:lnTo>
                <a:lnTo>
                  <a:pt x="173532" y="110858"/>
                </a:lnTo>
                <a:lnTo>
                  <a:pt x="178422" y="117208"/>
                </a:lnTo>
                <a:lnTo>
                  <a:pt x="180594" y="122288"/>
                </a:lnTo>
                <a:lnTo>
                  <a:pt x="178790" y="121018"/>
                </a:lnTo>
                <a:lnTo>
                  <a:pt x="175158" y="118478"/>
                </a:lnTo>
                <a:lnTo>
                  <a:pt x="175158" y="121018"/>
                </a:lnTo>
                <a:lnTo>
                  <a:pt x="174612" y="118478"/>
                </a:lnTo>
                <a:lnTo>
                  <a:pt x="173532" y="122288"/>
                </a:lnTo>
                <a:lnTo>
                  <a:pt x="171348" y="119748"/>
                </a:lnTo>
                <a:lnTo>
                  <a:pt x="170268" y="119748"/>
                </a:lnTo>
                <a:lnTo>
                  <a:pt x="171894" y="121018"/>
                </a:lnTo>
                <a:lnTo>
                  <a:pt x="171894" y="122288"/>
                </a:lnTo>
                <a:lnTo>
                  <a:pt x="171348" y="123558"/>
                </a:lnTo>
                <a:lnTo>
                  <a:pt x="169722" y="121018"/>
                </a:lnTo>
                <a:lnTo>
                  <a:pt x="168630" y="121018"/>
                </a:lnTo>
                <a:lnTo>
                  <a:pt x="171894" y="124828"/>
                </a:lnTo>
                <a:lnTo>
                  <a:pt x="172440" y="128638"/>
                </a:lnTo>
                <a:lnTo>
                  <a:pt x="167538" y="128638"/>
                </a:lnTo>
                <a:lnTo>
                  <a:pt x="164274" y="123558"/>
                </a:lnTo>
                <a:lnTo>
                  <a:pt x="167005" y="128638"/>
                </a:lnTo>
                <a:lnTo>
                  <a:pt x="165366" y="128638"/>
                </a:lnTo>
                <a:lnTo>
                  <a:pt x="167005" y="132448"/>
                </a:lnTo>
                <a:lnTo>
                  <a:pt x="164274" y="129908"/>
                </a:lnTo>
                <a:lnTo>
                  <a:pt x="163741" y="128638"/>
                </a:lnTo>
                <a:lnTo>
                  <a:pt x="156667" y="133718"/>
                </a:lnTo>
                <a:lnTo>
                  <a:pt x="153403" y="129908"/>
                </a:lnTo>
                <a:lnTo>
                  <a:pt x="157213" y="134988"/>
                </a:lnTo>
                <a:lnTo>
                  <a:pt x="148501" y="131178"/>
                </a:lnTo>
                <a:lnTo>
                  <a:pt x="153949" y="137528"/>
                </a:lnTo>
                <a:lnTo>
                  <a:pt x="149593" y="134988"/>
                </a:lnTo>
                <a:lnTo>
                  <a:pt x="151218" y="143878"/>
                </a:lnTo>
                <a:lnTo>
                  <a:pt x="145783" y="136258"/>
                </a:lnTo>
                <a:lnTo>
                  <a:pt x="141439" y="140068"/>
                </a:lnTo>
                <a:lnTo>
                  <a:pt x="144703" y="147688"/>
                </a:lnTo>
                <a:lnTo>
                  <a:pt x="137083" y="148958"/>
                </a:lnTo>
                <a:lnTo>
                  <a:pt x="130009" y="145148"/>
                </a:lnTo>
                <a:lnTo>
                  <a:pt x="126746" y="152768"/>
                </a:lnTo>
                <a:lnTo>
                  <a:pt x="123482" y="154038"/>
                </a:lnTo>
                <a:lnTo>
                  <a:pt x="117500" y="168008"/>
                </a:lnTo>
                <a:lnTo>
                  <a:pt x="113144" y="176898"/>
                </a:lnTo>
                <a:lnTo>
                  <a:pt x="107188" y="176898"/>
                </a:lnTo>
                <a:lnTo>
                  <a:pt x="104584" y="180708"/>
                </a:lnTo>
                <a:lnTo>
                  <a:pt x="102590" y="185788"/>
                </a:lnTo>
                <a:lnTo>
                  <a:pt x="98463" y="188328"/>
                </a:lnTo>
                <a:lnTo>
                  <a:pt x="100634" y="192138"/>
                </a:lnTo>
                <a:lnTo>
                  <a:pt x="93027" y="189598"/>
                </a:lnTo>
                <a:lnTo>
                  <a:pt x="95199" y="199758"/>
                </a:lnTo>
                <a:lnTo>
                  <a:pt x="87033" y="199758"/>
                </a:lnTo>
                <a:lnTo>
                  <a:pt x="87579" y="201028"/>
                </a:lnTo>
                <a:lnTo>
                  <a:pt x="87579" y="202298"/>
                </a:lnTo>
                <a:lnTo>
                  <a:pt x="88671" y="202298"/>
                </a:lnTo>
                <a:lnTo>
                  <a:pt x="90843" y="204838"/>
                </a:lnTo>
                <a:lnTo>
                  <a:pt x="88671" y="204838"/>
                </a:lnTo>
                <a:lnTo>
                  <a:pt x="88125" y="208648"/>
                </a:lnTo>
                <a:lnTo>
                  <a:pt x="84315" y="204838"/>
                </a:lnTo>
                <a:lnTo>
                  <a:pt x="84315" y="203568"/>
                </a:lnTo>
                <a:lnTo>
                  <a:pt x="80505" y="199758"/>
                </a:lnTo>
                <a:lnTo>
                  <a:pt x="83235" y="208648"/>
                </a:lnTo>
                <a:lnTo>
                  <a:pt x="78333" y="207378"/>
                </a:lnTo>
                <a:lnTo>
                  <a:pt x="83235" y="211188"/>
                </a:lnTo>
                <a:lnTo>
                  <a:pt x="80505" y="212458"/>
                </a:lnTo>
                <a:lnTo>
                  <a:pt x="79971" y="211188"/>
                </a:lnTo>
                <a:lnTo>
                  <a:pt x="77889" y="220078"/>
                </a:lnTo>
                <a:lnTo>
                  <a:pt x="72351" y="223888"/>
                </a:lnTo>
                <a:lnTo>
                  <a:pt x="66814" y="228968"/>
                </a:lnTo>
                <a:lnTo>
                  <a:pt x="64731" y="237858"/>
                </a:lnTo>
                <a:lnTo>
                  <a:pt x="60934" y="231508"/>
                </a:lnTo>
                <a:lnTo>
                  <a:pt x="65824" y="241668"/>
                </a:lnTo>
                <a:lnTo>
                  <a:pt x="60388" y="236588"/>
                </a:lnTo>
                <a:lnTo>
                  <a:pt x="52222" y="232778"/>
                </a:lnTo>
                <a:lnTo>
                  <a:pt x="58204" y="242938"/>
                </a:lnTo>
                <a:lnTo>
                  <a:pt x="58204" y="245478"/>
                </a:lnTo>
                <a:lnTo>
                  <a:pt x="59296" y="246748"/>
                </a:lnTo>
                <a:lnTo>
                  <a:pt x="56032" y="249288"/>
                </a:lnTo>
                <a:lnTo>
                  <a:pt x="54419" y="246748"/>
                </a:lnTo>
                <a:lnTo>
                  <a:pt x="55359" y="249288"/>
                </a:lnTo>
                <a:lnTo>
                  <a:pt x="56489" y="251828"/>
                </a:lnTo>
                <a:lnTo>
                  <a:pt x="55486" y="250558"/>
                </a:lnTo>
                <a:lnTo>
                  <a:pt x="47726" y="254368"/>
                </a:lnTo>
                <a:lnTo>
                  <a:pt x="41554" y="261988"/>
                </a:lnTo>
                <a:lnTo>
                  <a:pt x="35674" y="269608"/>
                </a:lnTo>
                <a:lnTo>
                  <a:pt x="28841" y="277228"/>
                </a:lnTo>
                <a:lnTo>
                  <a:pt x="31013" y="277228"/>
                </a:lnTo>
                <a:lnTo>
                  <a:pt x="28841" y="279768"/>
                </a:lnTo>
                <a:lnTo>
                  <a:pt x="28295" y="284848"/>
                </a:lnTo>
                <a:lnTo>
                  <a:pt x="19583" y="283578"/>
                </a:lnTo>
                <a:lnTo>
                  <a:pt x="25031" y="292468"/>
                </a:lnTo>
                <a:lnTo>
                  <a:pt x="24485" y="292468"/>
                </a:lnTo>
                <a:lnTo>
                  <a:pt x="25577" y="297548"/>
                </a:lnTo>
                <a:lnTo>
                  <a:pt x="19164" y="295249"/>
                </a:lnTo>
                <a:lnTo>
                  <a:pt x="18503" y="297548"/>
                </a:lnTo>
                <a:lnTo>
                  <a:pt x="22847" y="303898"/>
                </a:lnTo>
                <a:lnTo>
                  <a:pt x="17957" y="305168"/>
                </a:lnTo>
                <a:lnTo>
                  <a:pt x="14935" y="305168"/>
                </a:lnTo>
                <a:lnTo>
                  <a:pt x="13373" y="312788"/>
                </a:lnTo>
                <a:lnTo>
                  <a:pt x="10883" y="312788"/>
                </a:lnTo>
                <a:lnTo>
                  <a:pt x="3263" y="314058"/>
                </a:lnTo>
                <a:lnTo>
                  <a:pt x="8166" y="324218"/>
                </a:lnTo>
                <a:lnTo>
                  <a:pt x="0" y="324218"/>
                </a:lnTo>
                <a:lnTo>
                  <a:pt x="13055" y="347078"/>
                </a:lnTo>
                <a:lnTo>
                  <a:pt x="36995" y="362318"/>
                </a:lnTo>
                <a:lnTo>
                  <a:pt x="60388" y="368668"/>
                </a:lnTo>
                <a:lnTo>
                  <a:pt x="63106" y="363588"/>
                </a:lnTo>
                <a:lnTo>
                  <a:pt x="65824" y="357238"/>
                </a:lnTo>
                <a:lnTo>
                  <a:pt x="68541" y="352158"/>
                </a:lnTo>
                <a:lnTo>
                  <a:pt x="71805" y="345808"/>
                </a:lnTo>
                <a:lnTo>
                  <a:pt x="90843" y="335648"/>
                </a:lnTo>
                <a:lnTo>
                  <a:pt x="92481" y="334378"/>
                </a:lnTo>
                <a:lnTo>
                  <a:pt x="97917" y="326758"/>
                </a:lnTo>
                <a:lnTo>
                  <a:pt x="101727" y="321678"/>
                </a:lnTo>
                <a:lnTo>
                  <a:pt x="104990" y="316598"/>
                </a:lnTo>
                <a:lnTo>
                  <a:pt x="108800" y="312788"/>
                </a:lnTo>
                <a:lnTo>
                  <a:pt x="112064" y="307708"/>
                </a:lnTo>
                <a:lnTo>
                  <a:pt x="114782" y="303898"/>
                </a:lnTo>
                <a:lnTo>
                  <a:pt x="117500" y="301358"/>
                </a:lnTo>
                <a:lnTo>
                  <a:pt x="119672" y="297548"/>
                </a:lnTo>
                <a:lnTo>
                  <a:pt x="117500" y="291198"/>
                </a:lnTo>
                <a:lnTo>
                  <a:pt x="125945" y="288658"/>
                </a:lnTo>
                <a:lnTo>
                  <a:pt x="129070" y="284848"/>
                </a:lnTo>
                <a:lnTo>
                  <a:pt x="131165" y="282308"/>
                </a:lnTo>
                <a:lnTo>
                  <a:pt x="136093" y="275958"/>
                </a:lnTo>
                <a:lnTo>
                  <a:pt x="143611" y="272148"/>
                </a:lnTo>
                <a:lnTo>
                  <a:pt x="139801" y="268338"/>
                </a:lnTo>
                <a:lnTo>
                  <a:pt x="141439" y="265798"/>
                </a:lnTo>
                <a:lnTo>
                  <a:pt x="143611" y="268338"/>
                </a:lnTo>
                <a:lnTo>
                  <a:pt x="145237" y="268338"/>
                </a:lnTo>
                <a:lnTo>
                  <a:pt x="147345" y="265798"/>
                </a:lnTo>
                <a:lnTo>
                  <a:pt x="157861" y="253098"/>
                </a:lnTo>
                <a:lnTo>
                  <a:pt x="158826" y="251828"/>
                </a:lnTo>
                <a:lnTo>
                  <a:pt x="160743" y="249288"/>
                </a:lnTo>
                <a:lnTo>
                  <a:pt x="166497" y="241668"/>
                </a:lnTo>
                <a:lnTo>
                  <a:pt x="169367" y="237858"/>
                </a:lnTo>
                <a:lnTo>
                  <a:pt x="170332" y="236588"/>
                </a:lnTo>
                <a:lnTo>
                  <a:pt x="183718" y="222618"/>
                </a:lnTo>
                <a:lnTo>
                  <a:pt x="199097" y="212458"/>
                </a:lnTo>
                <a:lnTo>
                  <a:pt x="202895" y="213728"/>
                </a:lnTo>
                <a:lnTo>
                  <a:pt x="205943" y="208648"/>
                </a:lnTo>
                <a:lnTo>
                  <a:pt x="206705" y="207378"/>
                </a:lnTo>
                <a:lnTo>
                  <a:pt x="210515" y="208648"/>
                </a:lnTo>
                <a:lnTo>
                  <a:pt x="210654" y="207378"/>
                </a:lnTo>
                <a:lnTo>
                  <a:pt x="211607" y="198488"/>
                </a:lnTo>
                <a:lnTo>
                  <a:pt x="217589" y="192138"/>
                </a:lnTo>
                <a:lnTo>
                  <a:pt x="224116" y="188328"/>
                </a:lnTo>
                <a:lnTo>
                  <a:pt x="226288" y="184518"/>
                </a:lnTo>
                <a:lnTo>
                  <a:pt x="226834" y="184518"/>
                </a:lnTo>
                <a:lnTo>
                  <a:pt x="227380" y="185788"/>
                </a:lnTo>
                <a:lnTo>
                  <a:pt x="227380" y="184518"/>
                </a:lnTo>
                <a:lnTo>
                  <a:pt x="227380" y="179438"/>
                </a:lnTo>
                <a:lnTo>
                  <a:pt x="235534" y="179438"/>
                </a:lnTo>
                <a:lnTo>
                  <a:pt x="240436" y="176898"/>
                </a:lnTo>
                <a:lnTo>
                  <a:pt x="240436" y="178168"/>
                </a:lnTo>
                <a:lnTo>
                  <a:pt x="256374" y="162928"/>
                </a:lnTo>
                <a:lnTo>
                  <a:pt x="269989" y="148958"/>
                </a:lnTo>
                <a:lnTo>
                  <a:pt x="271233" y="147688"/>
                </a:lnTo>
                <a:lnTo>
                  <a:pt x="275183" y="143878"/>
                </a:lnTo>
                <a:lnTo>
                  <a:pt x="281762" y="137528"/>
                </a:lnTo>
                <a:lnTo>
                  <a:pt x="284391" y="134988"/>
                </a:lnTo>
                <a:lnTo>
                  <a:pt x="285699" y="133718"/>
                </a:lnTo>
                <a:lnTo>
                  <a:pt x="287020" y="132448"/>
                </a:lnTo>
                <a:lnTo>
                  <a:pt x="303364" y="123558"/>
                </a:lnTo>
                <a:lnTo>
                  <a:pt x="305701" y="122288"/>
                </a:lnTo>
                <a:lnTo>
                  <a:pt x="313867" y="121018"/>
                </a:lnTo>
                <a:lnTo>
                  <a:pt x="319303" y="115938"/>
                </a:lnTo>
                <a:lnTo>
                  <a:pt x="322237" y="112128"/>
                </a:lnTo>
                <a:lnTo>
                  <a:pt x="324205" y="109588"/>
                </a:lnTo>
                <a:lnTo>
                  <a:pt x="325564" y="108318"/>
                </a:lnTo>
                <a:lnTo>
                  <a:pt x="335076" y="99428"/>
                </a:lnTo>
                <a:lnTo>
                  <a:pt x="343789" y="98158"/>
                </a:lnTo>
                <a:lnTo>
                  <a:pt x="347243" y="94348"/>
                </a:lnTo>
                <a:lnTo>
                  <a:pt x="348399" y="93078"/>
                </a:lnTo>
                <a:lnTo>
                  <a:pt x="357047" y="85458"/>
                </a:lnTo>
                <a:lnTo>
                  <a:pt x="365582" y="76568"/>
                </a:lnTo>
                <a:lnTo>
                  <a:pt x="368820" y="72758"/>
                </a:lnTo>
                <a:lnTo>
                  <a:pt x="369887" y="71488"/>
                </a:lnTo>
                <a:lnTo>
                  <a:pt x="363372" y="67678"/>
                </a:lnTo>
                <a:lnTo>
                  <a:pt x="364883" y="66408"/>
                </a:lnTo>
                <a:lnTo>
                  <a:pt x="369443" y="62598"/>
                </a:lnTo>
                <a:lnTo>
                  <a:pt x="375259" y="60058"/>
                </a:lnTo>
                <a:lnTo>
                  <a:pt x="380580" y="56248"/>
                </a:lnTo>
                <a:lnTo>
                  <a:pt x="381711" y="54978"/>
                </a:lnTo>
                <a:lnTo>
                  <a:pt x="385127" y="51168"/>
                </a:lnTo>
                <a:lnTo>
                  <a:pt x="385673" y="52438"/>
                </a:lnTo>
                <a:lnTo>
                  <a:pt x="386105" y="51168"/>
                </a:lnTo>
                <a:lnTo>
                  <a:pt x="386295" y="49898"/>
                </a:lnTo>
                <a:lnTo>
                  <a:pt x="386486" y="48628"/>
                </a:lnTo>
                <a:lnTo>
                  <a:pt x="386689" y="47358"/>
                </a:lnTo>
                <a:lnTo>
                  <a:pt x="391248" y="44818"/>
                </a:lnTo>
                <a:lnTo>
                  <a:pt x="403618" y="47358"/>
                </a:lnTo>
                <a:lnTo>
                  <a:pt x="404710" y="47358"/>
                </a:lnTo>
                <a:lnTo>
                  <a:pt x="403618" y="46088"/>
                </a:lnTo>
                <a:lnTo>
                  <a:pt x="401447" y="44818"/>
                </a:lnTo>
                <a:lnTo>
                  <a:pt x="401993" y="43548"/>
                </a:lnTo>
                <a:lnTo>
                  <a:pt x="401447" y="39738"/>
                </a:lnTo>
                <a:lnTo>
                  <a:pt x="403072" y="38468"/>
                </a:lnTo>
                <a:lnTo>
                  <a:pt x="405244" y="39738"/>
                </a:lnTo>
                <a:lnTo>
                  <a:pt x="406514" y="38468"/>
                </a:lnTo>
                <a:lnTo>
                  <a:pt x="407784" y="37198"/>
                </a:lnTo>
                <a:lnTo>
                  <a:pt x="409054" y="35928"/>
                </a:lnTo>
                <a:lnTo>
                  <a:pt x="412864" y="39738"/>
                </a:lnTo>
                <a:lnTo>
                  <a:pt x="412864" y="35928"/>
                </a:lnTo>
                <a:lnTo>
                  <a:pt x="407428" y="29578"/>
                </a:lnTo>
                <a:lnTo>
                  <a:pt x="413956" y="30848"/>
                </a:lnTo>
                <a:lnTo>
                  <a:pt x="412318" y="29578"/>
                </a:lnTo>
                <a:lnTo>
                  <a:pt x="409054" y="27038"/>
                </a:lnTo>
                <a:lnTo>
                  <a:pt x="412584" y="27038"/>
                </a:lnTo>
                <a:lnTo>
                  <a:pt x="412318" y="27305"/>
                </a:lnTo>
                <a:lnTo>
                  <a:pt x="412864" y="27305"/>
                </a:lnTo>
                <a:lnTo>
                  <a:pt x="414502" y="27851"/>
                </a:lnTo>
                <a:lnTo>
                  <a:pt x="415036" y="28397"/>
                </a:lnTo>
                <a:lnTo>
                  <a:pt x="416128" y="27851"/>
                </a:lnTo>
                <a:lnTo>
                  <a:pt x="415036" y="27305"/>
                </a:lnTo>
                <a:lnTo>
                  <a:pt x="413410" y="26212"/>
                </a:lnTo>
                <a:lnTo>
                  <a:pt x="411772" y="24498"/>
                </a:lnTo>
                <a:lnTo>
                  <a:pt x="412318" y="24498"/>
                </a:lnTo>
                <a:lnTo>
                  <a:pt x="414502" y="25768"/>
                </a:lnTo>
                <a:lnTo>
                  <a:pt x="416128" y="24498"/>
                </a:lnTo>
                <a:lnTo>
                  <a:pt x="417398" y="23228"/>
                </a:lnTo>
                <a:lnTo>
                  <a:pt x="419938" y="20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21553" y="6171210"/>
            <a:ext cx="2034484" cy="1793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1571" y="2340077"/>
            <a:ext cx="3891915" cy="519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b="1" spc="260" dirty="0">
                <a:solidFill>
                  <a:srgbClr val="101E5B"/>
                </a:solidFill>
                <a:latin typeface="Arial"/>
                <a:cs typeface="Arial"/>
              </a:rPr>
              <a:t>Inmaterialización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72385" y="6293125"/>
            <a:ext cx="4270375" cy="519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b="1" spc="245" dirty="0">
                <a:solidFill>
                  <a:srgbClr val="101E5B"/>
                </a:solidFill>
                <a:latin typeface="Arial"/>
                <a:cs typeface="Arial"/>
              </a:rPr>
              <a:t>Desmaterialización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55582" y="2340077"/>
            <a:ext cx="3422015" cy="519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b="1" spc="250" dirty="0">
                <a:solidFill>
                  <a:srgbClr val="101E5B"/>
                </a:solidFill>
                <a:latin typeface="Arial"/>
                <a:cs typeface="Arial"/>
              </a:rPr>
              <a:t>Materialización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41116" y="625162"/>
            <a:ext cx="4317365" cy="1250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sz="4000" spc="254" dirty="0">
                <a:solidFill>
                  <a:srgbClr val="FF8E4F"/>
                </a:solidFill>
              </a:rPr>
              <a:t>Fenómenos </a:t>
            </a:r>
            <a:r>
              <a:rPr sz="4000" spc="280" dirty="0">
                <a:solidFill>
                  <a:srgbClr val="FF8E4F"/>
                </a:solidFill>
              </a:rPr>
              <a:t>de  </a:t>
            </a:r>
            <a:r>
              <a:rPr sz="4000" spc="140" dirty="0">
                <a:solidFill>
                  <a:srgbClr val="FF8E4F"/>
                </a:solidFill>
              </a:rPr>
              <a:t>los</a:t>
            </a:r>
            <a:r>
              <a:rPr sz="4000" spc="-495" dirty="0">
                <a:solidFill>
                  <a:srgbClr val="FF8E4F"/>
                </a:solidFill>
              </a:rPr>
              <a:t> </a:t>
            </a:r>
            <a:r>
              <a:rPr sz="4000" spc="310" dirty="0">
                <a:solidFill>
                  <a:srgbClr val="FF8E4F"/>
                </a:solidFill>
              </a:rPr>
              <a:t>documentos</a:t>
            </a:r>
            <a:endParaRPr sz="4000"/>
          </a:p>
        </p:txBody>
      </p:sp>
      <p:sp>
        <p:nvSpPr>
          <p:cNvPr id="30" name="object 30"/>
          <p:cNvSpPr/>
          <p:nvPr/>
        </p:nvSpPr>
        <p:spPr>
          <a:xfrm>
            <a:off x="2509474" y="6562790"/>
            <a:ext cx="2013494" cy="1796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2909" y="6863395"/>
            <a:ext cx="101427" cy="140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2909" y="6041634"/>
            <a:ext cx="101600" cy="724535"/>
          </a:xfrm>
          <a:custGeom>
            <a:avLst/>
            <a:gdLst/>
            <a:ahLst/>
            <a:cxnLst/>
            <a:rect l="l" t="t" r="r" b="b"/>
            <a:pathLst>
              <a:path w="101600" h="724534">
                <a:moveTo>
                  <a:pt x="0" y="673513"/>
                </a:moveTo>
                <a:lnTo>
                  <a:pt x="0" y="598802"/>
                </a:lnTo>
                <a:lnTo>
                  <a:pt x="3987" y="578972"/>
                </a:lnTo>
                <a:lnTo>
                  <a:pt x="14859" y="562772"/>
                </a:lnTo>
                <a:lnTo>
                  <a:pt x="30979" y="551847"/>
                </a:lnTo>
                <a:lnTo>
                  <a:pt x="50713" y="547840"/>
                </a:lnTo>
                <a:lnTo>
                  <a:pt x="70447" y="551847"/>
                </a:lnTo>
                <a:lnTo>
                  <a:pt x="86568" y="562772"/>
                </a:lnTo>
                <a:lnTo>
                  <a:pt x="97440" y="578972"/>
                </a:lnTo>
                <a:lnTo>
                  <a:pt x="101427" y="598802"/>
                </a:lnTo>
                <a:lnTo>
                  <a:pt x="101427" y="673513"/>
                </a:lnTo>
                <a:lnTo>
                  <a:pt x="97440" y="693343"/>
                </a:lnTo>
                <a:lnTo>
                  <a:pt x="86568" y="709543"/>
                </a:lnTo>
                <a:lnTo>
                  <a:pt x="70447" y="720468"/>
                </a:lnTo>
                <a:lnTo>
                  <a:pt x="50713" y="724475"/>
                </a:lnTo>
                <a:lnTo>
                  <a:pt x="30979" y="720475"/>
                </a:lnTo>
                <a:lnTo>
                  <a:pt x="14859" y="709562"/>
                </a:lnTo>
                <a:lnTo>
                  <a:pt x="3987" y="693365"/>
                </a:lnTo>
                <a:lnTo>
                  <a:pt x="0" y="673513"/>
                </a:lnTo>
                <a:close/>
              </a:path>
              <a:path w="101600" h="724534">
                <a:moveTo>
                  <a:pt x="0" y="399592"/>
                </a:moveTo>
                <a:lnTo>
                  <a:pt x="0" y="324882"/>
                </a:lnTo>
                <a:lnTo>
                  <a:pt x="3987" y="305051"/>
                </a:lnTo>
                <a:lnTo>
                  <a:pt x="14859" y="288852"/>
                </a:lnTo>
                <a:lnTo>
                  <a:pt x="30979" y="277927"/>
                </a:lnTo>
                <a:lnTo>
                  <a:pt x="50713" y="273920"/>
                </a:lnTo>
                <a:lnTo>
                  <a:pt x="70447" y="277927"/>
                </a:lnTo>
                <a:lnTo>
                  <a:pt x="86568" y="288852"/>
                </a:lnTo>
                <a:lnTo>
                  <a:pt x="97440" y="305051"/>
                </a:lnTo>
                <a:lnTo>
                  <a:pt x="101427" y="324882"/>
                </a:lnTo>
                <a:lnTo>
                  <a:pt x="101427" y="399592"/>
                </a:lnTo>
                <a:lnTo>
                  <a:pt x="97440" y="419423"/>
                </a:lnTo>
                <a:lnTo>
                  <a:pt x="86568" y="435622"/>
                </a:lnTo>
                <a:lnTo>
                  <a:pt x="70447" y="446547"/>
                </a:lnTo>
                <a:lnTo>
                  <a:pt x="50713" y="450554"/>
                </a:lnTo>
                <a:lnTo>
                  <a:pt x="30979" y="446547"/>
                </a:lnTo>
                <a:lnTo>
                  <a:pt x="14859" y="435622"/>
                </a:lnTo>
                <a:lnTo>
                  <a:pt x="3987" y="419423"/>
                </a:lnTo>
                <a:lnTo>
                  <a:pt x="0" y="399592"/>
                </a:lnTo>
                <a:close/>
              </a:path>
              <a:path w="101600" h="724534">
                <a:moveTo>
                  <a:pt x="0" y="125672"/>
                </a:moveTo>
                <a:lnTo>
                  <a:pt x="0" y="50961"/>
                </a:lnTo>
                <a:lnTo>
                  <a:pt x="3987" y="31131"/>
                </a:lnTo>
                <a:lnTo>
                  <a:pt x="14859" y="14931"/>
                </a:lnTo>
                <a:lnTo>
                  <a:pt x="30979" y="4006"/>
                </a:lnTo>
                <a:lnTo>
                  <a:pt x="50713" y="0"/>
                </a:lnTo>
                <a:lnTo>
                  <a:pt x="70447" y="4006"/>
                </a:lnTo>
                <a:lnTo>
                  <a:pt x="86568" y="14931"/>
                </a:lnTo>
                <a:lnTo>
                  <a:pt x="97440" y="31131"/>
                </a:lnTo>
                <a:lnTo>
                  <a:pt x="101427" y="50961"/>
                </a:lnTo>
                <a:lnTo>
                  <a:pt x="101427" y="125672"/>
                </a:lnTo>
                <a:lnTo>
                  <a:pt x="97440" y="145502"/>
                </a:lnTo>
                <a:lnTo>
                  <a:pt x="86568" y="161702"/>
                </a:lnTo>
                <a:lnTo>
                  <a:pt x="70447" y="172627"/>
                </a:lnTo>
                <a:lnTo>
                  <a:pt x="50713" y="176634"/>
                </a:lnTo>
                <a:lnTo>
                  <a:pt x="30979" y="172627"/>
                </a:lnTo>
                <a:lnTo>
                  <a:pt x="14859" y="161702"/>
                </a:lnTo>
                <a:lnTo>
                  <a:pt x="3987" y="145502"/>
                </a:lnTo>
                <a:lnTo>
                  <a:pt x="0" y="125672"/>
                </a:lnTo>
                <a:close/>
              </a:path>
            </a:pathLst>
          </a:custGeom>
          <a:solidFill>
            <a:srgbClr val="1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65321" y="6967992"/>
            <a:ext cx="476884" cy="277495"/>
          </a:xfrm>
          <a:custGeom>
            <a:avLst/>
            <a:gdLst/>
            <a:ahLst/>
            <a:cxnLst/>
            <a:rect l="l" t="t" r="r" b="b"/>
            <a:pathLst>
              <a:path w="476884" h="277495">
                <a:moveTo>
                  <a:pt x="238277" y="185350"/>
                </a:moveTo>
                <a:lnTo>
                  <a:pt x="411642" y="11137"/>
                </a:lnTo>
                <a:lnTo>
                  <a:pt x="439555" y="7"/>
                </a:lnTo>
                <a:lnTo>
                  <a:pt x="464543" y="12067"/>
                </a:lnTo>
                <a:lnTo>
                  <a:pt x="476533" y="37180"/>
                </a:lnTo>
                <a:lnTo>
                  <a:pt x="465450" y="65208"/>
                </a:lnTo>
                <a:lnTo>
                  <a:pt x="265181" y="266456"/>
                </a:lnTo>
                <a:lnTo>
                  <a:pt x="265181" y="212386"/>
                </a:lnTo>
                <a:lnTo>
                  <a:pt x="238277" y="185350"/>
                </a:lnTo>
                <a:close/>
              </a:path>
              <a:path w="476884" h="277495">
                <a:moveTo>
                  <a:pt x="211373" y="212386"/>
                </a:moveTo>
                <a:lnTo>
                  <a:pt x="238277" y="185350"/>
                </a:lnTo>
                <a:lnTo>
                  <a:pt x="265181" y="212386"/>
                </a:lnTo>
                <a:lnTo>
                  <a:pt x="211373" y="212386"/>
                </a:lnTo>
                <a:close/>
              </a:path>
              <a:path w="476884" h="277495">
                <a:moveTo>
                  <a:pt x="211373" y="266456"/>
                </a:moveTo>
                <a:lnTo>
                  <a:pt x="211373" y="212386"/>
                </a:lnTo>
                <a:lnTo>
                  <a:pt x="265181" y="212386"/>
                </a:lnTo>
                <a:lnTo>
                  <a:pt x="265181" y="266456"/>
                </a:lnTo>
                <a:lnTo>
                  <a:pt x="252672" y="274676"/>
                </a:lnTo>
                <a:lnTo>
                  <a:pt x="238258" y="277407"/>
                </a:lnTo>
                <a:lnTo>
                  <a:pt x="223853" y="274662"/>
                </a:lnTo>
                <a:lnTo>
                  <a:pt x="211373" y="266456"/>
                </a:lnTo>
                <a:close/>
              </a:path>
              <a:path w="476884" h="277495">
                <a:moveTo>
                  <a:pt x="0" y="37159"/>
                </a:moveTo>
                <a:lnTo>
                  <a:pt x="11992" y="12048"/>
                </a:lnTo>
                <a:lnTo>
                  <a:pt x="36992" y="0"/>
                </a:lnTo>
                <a:lnTo>
                  <a:pt x="64912" y="11137"/>
                </a:lnTo>
                <a:lnTo>
                  <a:pt x="238277" y="185350"/>
                </a:lnTo>
                <a:lnTo>
                  <a:pt x="211373" y="212386"/>
                </a:lnTo>
                <a:lnTo>
                  <a:pt x="211373" y="266456"/>
                </a:lnTo>
                <a:lnTo>
                  <a:pt x="11104" y="65208"/>
                </a:lnTo>
                <a:lnTo>
                  <a:pt x="0" y="37159"/>
                </a:lnTo>
                <a:close/>
              </a:path>
            </a:pathLst>
          </a:custGeom>
          <a:solidFill>
            <a:srgbClr val="1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0186" y="7492410"/>
            <a:ext cx="2019299" cy="1762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6271" y="3569018"/>
            <a:ext cx="2114594" cy="2114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32160" y="3569086"/>
            <a:ext cx="2085974" cy="2114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557386" y="7761204"/>
            <a:ext cx="1686560" cy="1240155"/>
            <a:chOff x="8557386" y="7761204"/>
            <a:chExt cx="1686560" cy="1240155"/>
          </a:xfrm>
        </p:grpSpPr>
        <p:sp>
          <p:nvSpPr>
            <p:cNvPr id="9" name="object 9"/>
            <p:cNvSpPr/>
            <p:nvPr/>
          </p:nvSpPr>
          <p:spPr>
            <a:xfrm>
              <a:off x="8557491" y="7766751"/>
              <a:ext cx="1686560" cy="1233805"/>
            </a:xfrm>
            <a:custGeom>
              <a:avLst/>
              <a:gdLst/>
              <a:ahLst/>
              <a:cxnLst/>
              <a:rect l="l" t="t" r="r" b="b"/>
              <a:pathLst>
                <a:path w="1686559" h="1233804">
                  <a:moveTo>
                    <a:pt x="1580186" y="1233261"/>
                  </a:moveTo>
                  <a:lnTo>
                    <a:pt x="105816" y="1233261"/>
                  </a:lnTo>
                  <a:lnTo>
                    <a:pt x="64983" y="1225199"/>
                  </a:lnTo>
                  <a:lnTo>
                    <a:pt x="31308" y="1203037"/>
                  </a:lnTo>
                  <a:lnTo>
                    <a:pt x="8434" y="1169810"/>
                  </a:lnTo>
                  <a:lnTo>
                    <a:pt x="0" y="1128556"/>
                  </a:lnTo>
                  <a:lnTo>
                    <a:pt x="0" y="98998"/>
                  </a:lnTo>
                  <a:lnTo>
                    <a:pt x="10802" y="59008"/>
                  </a:lnTo>
                  <a:lnTo>
                    <a:pt x="35992" y="26149"/>
                  </a:lnTo>
                  <a:lnTo>
                    <a:pt x="71773" y="5441"/>
                  </a:lnTo>
                  <a:lnTo>
                    <a:pt x="105816" y="0"/>
                  </a:lnTo>
                  <a:lnTo>
                    <a:pt x="1580186" y="0"/>
                  </a:lnTo>
                  <a:lnTo>
                    <a:pt x="1621019" y="8343"/>
                  </a:lnTo>
                  <a:lnTo>
                    <a:pt x="1654694" y="31089"/>
                  </a:lnTo>
                  <a:lnTo>
                    <a:pt x="1677569" y="64809"/>
                  </a:lnTo>
                  <a:lnTo>
                    <a:pt x="1686003" y="106077"/>
                  </a:lnTo>
                  <a:lnTo>
                    <a:pt x="1686003" y="1127236"/>
                  </a:lnTo>
                  <a:lnTo>
                    <a:pt x="1677013" y="1169306"/>
                  </a:lnTo>
                  <a:lnTo>
                    <a:pt x="1654200" y="1202938"/>
                  </a:lnTo>
                  <a:lnTo>
                    <a:pt x="1620834" y="1225237"/>
                  </a:lnTo>
                  <a:lnTo>
                    <a:pt x="1580186" y="1233261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51154" y="8041877"/>
              <a:ext cx="652145" cy="958215"/>
            </a:xfrm>
            <a:custGeom>
              <a:avLst/>
              <a:gdLst/>
              <a:ahLst/>
              <a:cxnLst/>
              <a:rect l="l" t="t" r="r" b="b"/>
              <a:pathLst>
                <a:path w="652145" h="958215">
                  <a:moveTo>
                    <a:pt x="17126" y="958134"/>
                  </a:moveTo>
                  <a:lnTo>
                    <a:pt x="0" y="935313"/>
                  </a:lnTo>
                  <a:lnTo>
                    <a:pt x="1317" y="0"/>
                  </a:lnTo>
                  <a:lnTo>
                    <a:pt x="651920" y="468528"/>
                  </a:lnTo>
                  <a:lnTo>
                    <a:pt x="647915" y="495364"/>
                  </a:lnTo>
                  <a:lnTo>
                    <a:pt x="17126" y="958134"/>
                  </a:lnTo>
                  <a:close/>
                </a:path>
              </a:pathLst>
            </a:custGeom>
            <a:solidFill>
              <a:srgbClr val="211F1F">
                <a:alpha val="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57374" y="7801622"/>
              <a:ext cx="1686560" cy="1200150"/>
            </a:xfrm>
            <a:custGeom>
              <a:avLst/>
              <a:gdLst/>
              <a:ahLst/>
              <a:cxnLst/>
              <a:rect l="l" t="t" r="r" b="b"/>
              <a:pathLst>
                <a:path w="1686559" h="1200150">
                  <a:moveTo>
                    <a:pt x="211747" y="69735"/>
                  </a:moveTo>
                  <a:lnTo>
                    <a:pt x="203415" y="34544"/>
                  </a:lnTo>
                  <a:lnTo>
                    <a:pt x="180733" y="13271"/>
                  </a:lnTo>
                  <a:lnTo>
                    <a:pt x="147091" y="2794"/>
                  </a:lnTo>
                  <a:lnTo>
                    <a:pt x="105930" y="0"/>
                  </a:lnTo>
                  <a:lnTo>
                    <a:pt x="64757" y="2590"/>
                  </a:lnTo>
                  <a:lnTo>
                    <a:pt x="31127" y="12725"/>
                  </a:lnTo>
                  <a:lnTo>
                    <a:pt x="8432" y="33921"/>
                  </a:lnTo>
                  <a:lnTo>
                    <a:pt x="114" y="69735"/>
                  </a:lnTo>
                  <a:lnTo>
                    <a:pt x="0" y="1099235"/>
                  </a:lnTo>
                  <a:lnTo>
                    <a:pt x="584" y="1106208"/>
                  </a:lnTo>
                  <a:lnTo>
                    <a:pt x="1905" y="1113078"/>
                  </a:lnTo>
                  <a:lnTo>
                    <a:pt x="3162" y="1119949"/>
                  </a:lnTo>
                  <a:lnTo>
                    <a:pt x="5118" y="1126604"/>
                  </a:lnTo>
                  <a:lnTo>
                    <a:pt x="8356" y="1134605"/>
                  </a:lnTo>
                  <a:lnTo>
                    <a:pt x="8432" y="1134948"/>
                  </a:lnTo>
                  <a:lnTo>
                    <a:pt x="8597" y="1135202"/>
                  </a:lnTo>
                  <a:lnTo>
                    <a:pt x="10388" y="1139596"/>
                  </a:lnTo>
                  <a:lnTo>
                    <a:pt x="13601" y="1145730"/>
                  </a:lnTo>
                  <a:lnTo>
                    <a:pt x="17500" y="1151534"/>
                  </a:lnTo>
                  <a:lnTo>
                    <a:pt x="21348" y="1157401"/>
                  </a:lnTo>
                  <a:lnTo>
                    <a:pt x="25717" y="1162786"/>
                  </a:lnTo>
                  <a:lnTo>
                    <a:pt x="30670" y="1167701"/>
                  </a:lnTo>
                  <a:lnTo>
                    <a:pt x="31102" y="1168158"/>
                  </a:lnTo>
                  <a:lnTo>
                    <a:pt x="35572" y="1172667"/>
                  </a:lnTo>
                  <a:lnTo>
                    <a:pt x="40957" y="1177048"/>
                  </a:lnTo>
                  <a:lnTo>
                    <a:pt x="46799" y="1180909"/>
                  </a:lnTo>
                  <a:lnTo>
                    <a:pt x="52603" y="1184821"/>
                  </a:lnTo>
                  <a:lnTo>
                    <a:pt x="58712" y="1188046"/>
                  </a:lnTo>
                  <a:lnTo>
                    <a:pt x="71678" y="1193330"/>
                  </a:lnTo>
                  <a:lnTo>
                    <a:pt x="78308" y="1195273"/>
                  </a:lnTo>
                  <a:lnTo>
                    <a:pt x="92011" y="1197864"/>
                  </a:lnTo>
                  <a:lnTo>
                    <a:pt x="98971" y="1198448"/>
                  </a:lnTo>
                  <a:lnTo>
                    <a:pt x="105676" y="1198359"/>
                  </a:lnTo>
                  <a:lnTo>
                    <a:pt x="105930" y="1198397"/>
                  </a:lnTo>
                  <a:lnTo>
                    <a:pt x="211747" y="1198346"/>
                  </a:lnTo>
                  <a:lnTo>
                    <a:pt x="211747" y="1183551"/>
                  </a:lnTo>
                  <a:lnTo>
                    <a:pt x="211747" y="69735"/>
                  </a:lnTo>
                  <a:close/>
                </a:path>
                <a:path w="1686559" h="1200150">
                  <a:moveTo>
                    <a:pt x="1686115" y="65722"/>
                  </a:moveTo>
                  <a:lnTo>
                    <a:pt x="1682000" y="50012"/>
                  </a:lnTo>
                  <a:lnTo>
                    <a:pt x="1677797" y="32461"/>
                  </a:lnTo>
                  <a:lnTo>
                    <a:pt x="1677314" y="32054"/>
                  </a:lnTo>
                  <a:lnTo>
                    <a:pt x="1677123" y="31292"/>
                  </a:lnTo>
                  <a:lnTo>
                    <a:pt x="1659255" y="16065"/>
                  </a:lnTo>
                  <a:lnTo>
                    <a:pt x="1654314" y="11836"/>
                  </a:lnTo>
                  <a:lnTo>
                    <a:pt x="1620951" y="3225"/>
                  </a:lnTo>
                  <a:lnTo>
                    <a:pt x="1580299" y="1270"/>
                  </a:lnTo>
                  <a:lnTo>
                    <a:pt x="1568627" y="1879"/>
                  </a:lnTo>
                  <a:lnTo>
                    <a:pt x="1539125" y="3289"/>
                  </a:lnTo>
                  <a:lnTo>
                    <a:pt x="1505496" y="12065"/>
                  </a:lnTo>
                  <a:lnTo>
                    <a:pt x="1482801" y="31902"/>
                  </a:lnTo>
                  <a:lnTo>
                    <a:pt x="1476349" y="59182"/>
                  </a:lnTo>
                  <a:lnTo>
                    <a:pt x="1474482" y="67043"/>
                  </a:lnTo>
                  <a:lnTo>
                    <a:pt x="1474482" y="1198397"/>
                  </a:lnTo>
                  <a:lnTo>
                    <a:pt x="1474482" y="1199667"/>
                  </a:lnTo>
                  <a:lnTo>
                    <a:pt x="1580299" y="1199667"/>
                  </a:lnTo>
                  <a:lnTo>
                    <a:pt x="1589379" y="1197838"/>
                  </a:lnTo>
                  <a:lnTo>
                    <a:pt x="1593951" y="1197813"/>
                  </a:lnTo>
                  <a:lnTo>
                    <a:pt x="1613916" y="1193266"/>
                  </a:lnTo>
                  <a:lnTo>
                    <a:pt x="1615465" y="1192580"/>
                  </a:lnTo>
                  <a:lnTo>
                    <a:pt x="1621688" y="1191323"/>
                  </a:lnTo>
                  <a:lnTo>
                    <a:pt x="1628101" y="1186980"/>
                  </a:lnTo>
                  <a:lnTo>
                    <a:pt x="1632623" y="1184973"/>
                  </a:lnTo>
                  <a:lnTo>
                    <a:pt x="1649387" y="1173200"/>
                  </a:lnTo>
                  <a:lnTo>
                    <a:pt x="1651088" y="1171435"/>
                  </a:lnTo>
                  <a:lnTo>
                    <a:pt x="1655305" y="1168577"/>
                  </a:lnTo>
                  <a:lnTo>
                    <a:pt x="1658670" y="1163548"/>
                  </a:lnTo>
                  <a:lnTo>
                    <a:pt x="1663611" y="1158405"/>
                  </a:lnTo>
                  <a:lnTo>
                    <a:pt x="1674672" y="1141133"/>
                  </a:lnTo>
                  <a:lnTo>
                    <a:pt x="1676120" y="1137450"/>
                  </a:lnTo>
                  <a:lnTo>
                    <a:pt x="1677860" y="1134859"/>
                  </a:lnTo>
                  <a:lnTo>
                    <a:pt x="1678571" y="1131252"/>
                  </a:lnTo>
                  <a:lnTo>
                    <a:pt x="1682216" y="1122057"/>
                  </a:lnTo>
                  <a:lnTo>
                    <a:pt x="1685950" y="1101877"/>
                  </a:lnTo>
                  <a:lnTo>
                    <a:pt x="1685950" y="1094409"/>
                  </a:lnTo>
                  <a:lnTo>
                    <a:pt x="1686115" y="1093584"/>
                  </a:lnTo>
                  <a:lnTo>
                    <a:pt x="1686115" y="67094"/>
                  </a:lnTo>
                  <a:lnTo>
                    <a:pt x="1686115" y="65722"/>
                  </a:lnTo>
                  <a:close/>
                </a:path>
              </a:pathLst>
            </a:custGeom>
            <a:solidFill>
              <a:srgbClr val="D3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66871" y="7886141"/>
              <a:ext cx="1677035" cy="1115695"/>
            </a:xfrm>
            <a:custGeom>
              <a:avLst/>
              <a:gdLst/>
              <a:ahLst/>
              <a:cxnLst/>
              <a:rect l="l" t="t" r="r" b="b"/>
              <a:pathLst>
                <a:path w="1677034" h="1115695">
                  <a:moveTo>
                    <a:pt x="1570753" y="1115191"/>
                  </a:moveTo>
                  <a:lnTo>
                    <a:pt x="1119505" y="1113870"/>
                  </a:lnTo>
                  <a:lnTo>
                    <a:pt x="0" y="30111"/>
                  </a:lnTo>
                  <a:lnTo>
                    <a:pt x="58915" y="54253"/>
                  </a:lnTo>
                  <a:lnTo>
                    <a:pt x="838838" y="616709"/>
                  </a:lnTo>
                  <a:lnTo>
                    <a:pt x="1676570" y="0"/>
                  </a:lnTo>
                  <a:lnTo>
                    <a:pt x="1676517" y="1017407"/>
                  </a:lnTo>
                  <a:lnTo>
                    <a:pt x="1665714" y="1057186"/>
                  </a:lnTo>
                  <a:lnTo>
                    <a:pt x="1640472" y="1089728"/>
                  </a:lnTo>
                  <a:lnTo>
                    <a:pt x="1604690" y="1110119"/>
                  </a:lnTo>
                  <a:lnTo>
                    <a:pt x="1584507" y="1114663"/>
                  </a:lnTo>
                  <a:lnTo>
                    <a:pt x="1570753" y="1115191"/>
                  </a:lnTo>
                  <a:close/>
                </a:path>
              </a:pathLst>
            </a:custGeom>
            <a:solidFill>
              <a:srgbClr val="211F1F">
                <a:alpha val="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59444" y="7761211"/>
              <a:ext cx="1684020" cy="777875"/>
            </a:xfrm>
            <a:custGeom>
              <a:avLst/>
              <a:gdLst/>
              <a:ahLst/>
              <a:cxnLst/>
              <a:rect l="l" t="t" r="r" b="b"/>
              <a:pathLst>
                <a:path w="1684020" h="777875">
                  <a:moveTo>
                    <a:pt x="1683575" y="109410"/>
                  </a:moveTo>
                  <a:lnTo>
                    <a:pt x="1683143" y="95567"/>
                  </a:lnTo>
                  <a:lnTo>
                    <a:pt x="1682254" y="88747"/>
                  </a:lnTo>
                  <a:lnTo>
                    <a:pt x="1681721" y="86499"/>
                  </a:lnTo>
                  <a:lnTo>
                    <a:pt x="1681594" y="82702"/>
                  </a:lnTo>
                  <a:lnTo>
                    <a:pt x="1680095" y="79476"/>
                  </a:lnTo>
                  <a:lnTo>
                    <a:pt x="1679143" y="75222"/>
                  </a:lnTo>
                  <a:lnTo>
                    <a:pt x="1676933" y="68681"/>
                  </a:lnTo>
                  <a:lnTo>
                    <a:pt x="1645996" y="25539"/>
                  </a:lnTo>
                  <a:lnTo>
                    <a:pt x="1638033" y="20243"/>
                  </a:lnTo>
                  <a:lnTo>
                    <a:pt x="1632902" y="15430"/>
                  </a:lnTo>
                  <a:lnTo>
                    <a:pt x="1628127" y="13652"/>
                  </a:lnTo>
                  <a:lnTo>
                    <a:pt x="1625079" y="11607"/>
                  </a:lnTo>
                  <a:lnTo>
                    <a:pt x="1602155" y="2971"/>
                  </a:lnTo>
                  <a:lnTo>
                    <a:pt x="1598396" y="2514"/>
                  </a:lnTo>
                  <a:lnTo>
                    <a:pt x="1595005" y="1231"/>
                  </a:lnTo>
                  <a:lnTo>
                    <a:pt x="1589633" y="1422"/>
                  </a:lnTo>
                  <a:lnTo>
                    <a:pt x="1578229" y="0"/>
                  </a:lnTo>
                  <a:lnTo>
                    <a:pt x="1561985" y="1181"/>
                  </a:lnTo>
                  <a:lnTo>
                    <a:pt x="1555394" y="2603"/>
                  </a:lnTo>
                  <a:lnTo>
                    <a:pt x="1554759" y="2616"/>
                  </a:lnTo>
                  <a:lnTo>
                    <a:pt x="1554289" y="2832"/>
                  </a:lnTo>
                  <a:lnTo>
                    <a:pt x="1545882" y="4635"/>
                  </a:lnTo>
                  <a:lnTo>
                    <a:pt x="1530527" y="10845"/>
                  </a:lnTo>
                  <a:lnTo>
                    <a:pt x="1516570" y="20180"/>
                  </a:lnTo>
                  <a:lnTo>
                    <a:pt x="840359" y="516915"/>
                  </a:lnTo>
                  <a:lnTo>
                    <a:pt x="166776" y="25615"/>
                  </a:lnTo>
                  <a:lnTo>
                    <a:pt x="159486" y="21031"/>
                  </a:lnTo>
                  <a:lnTo>
                    <a:pt x="152806" y="16827"/>
                  </a:lnTo>
                  <a:lnTo>
                    <a:pt x="137337" y="10553"/>
                  </a:lnTo>
                  <a:lnTo>
                    <a:pt x="120853" y="6794"/>
                  </a:lnTo>
                  <a:lnTo>
                    <a:pt x="103860" y="5549"/>
                  </a:lnTo>
                  <a:lnTo>
                    <a:pt x="88607" y="7708"/>
                  </a:lnTo>
                  <a:lnTo>
                    <a:pt x="88061" y="7683"/>
                  </a:lnTo>
                  <a:lnTo>
                    <a:pt x="87591" y="7848"/>
                  </a:lnTo>
                  <a:lnTo>
                    <a:pt x="78968" y="9067"/>
                  </a:lnTo>
                  <a:lnTo>
                    <a:pt x="55333" y="17627"/>
                  </a:lnTo>
                  <a:lnTo>
                    <a:pt x="34188" y="31254"/>
                  </a:lnTo>
                  <a:lnTo>
                    <a:pt x="16802" y="49923"/>
                  </a:lnTo>
                  <a:lnTo>
                    <a:pt x="292" y="88150"/>
                  </a:lnTo>
                  <a:lnTo>
                    <a:pt x="114" y="122161"/>
                  </a:lnTo>
                  <a:lnTo>
                    <a:pt x="0" y="128854"/>
                  </a:lnTo>
                  <a:lnTo>
                    <a:pt x="14693" y="167411"/>
                  </a:lnTo>
                  <a:lnTo>
                    <a:pt x="43573" y="198793"/>
                  </a:lnTo>
                  <a:lnTo>
                    <a:pt x="839089" y="777354"/>
                  </a:lnTo>
                  <a:lnTo>
                    <a:pt x="864743" y="758609"/>
                  </a:lnTo>
                  <a:lnTo>
                    <a:pt x="891578" y="739000"/>
                  </a:lnTo>
                  <a:lnTo>
                    <a:pt x="1639836" y="192138"/>
                  </a:lnTo>
                  <a:lnTo>
                    <a:pt x="1640128" y="191820"/>
                  </a:lnTo>
                  <a:lnTo>
                    <a:pt x="1645412" y="187960"/>
                  </a:lnTo>
                  <a:lnTo>
                    <a:pt x="1650530" y="183362"/>
                  </a:lnTo>
                  <a:lnTo>
                    <a:pt x="1655216" y="178244"/>
                  </a:lnTo>
                  <a:lnTo>
                    <a:pt x="1659902" y="173164"/>
                  </a:lnTo>
                  <a:lnTo>
                    <a:pt x="1664068" y="167678"/>
                  </a:lnTo>
                  <a:lnTo>
                    <a:pt x="1666748" y="163245"/>
                  </a:lnTo>
                  <a:lnTo>
                    <a:pt x="1668805" y="161036"/>
                  </a:lnTo>
                  <a:lnTo>
                    <a:pt x="1669884" y="158115"/>
                  </a:lnTo>
                  <a:lnTo>
                    <a:pt x="1671294" y="155841"/>
                  </a:lnTo>
                  <a:lnTo>
                    <a:pt x="1674291" y="149656"/>
                  </a:lnTo>
                  <a:lnTo>
                    <a:pt x="1679143" y="136664"/>
                  </a:lnTo>
                  <a:lnTo>
                    <a:pt x="1680883" y="129959"/>
                  </a:lnTo>
                  <a:lnTo>
                    <a:pt x="1681238" y="127698"/>
                  </a:lnTo>
                  <a:lnTo>
                    <a:pt x="1682978" y="123063"/>
                  </a:lnTo>
                  <a:lnTo>
                    <a:pt x="1682813" y="118275"/>
                  </a:lnTo>
                  <a:lnTo>
                    <a:pt x="1683143" y="116332"/>
                  </a:lnTo>
                  <a:lnTo>
                    <a:pt x="1683575" y="109410"/>
                  </a:lnTo>
                  <a:close/>
                </a:path>
              </a:pathLst>
            </a:custGeom>
            <a:solidFill>
              <a:srgbClr val="D34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045345" y="6863395"/>
            <a:ext cx="101427" cy="140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5345" y="6041634"/>
            <a:ext cx="101600" cy="724535"/>
          </a:xfrm>
          <a:custGeom>
            <a:avLst/>
            <a:gdLst/>
            <a:ahLst/>
            <a:cxnLst/>
            <a:rect l="l" t="t" r="r" b="b"/>
            <a:pathLst>
              <a:path w="101600" h="724534">
                <a:moveTo>
                  <a:pt x="0" y="673513"/>
                </a:moveTo>
                <a:lnTo>
                  <a:pt x="0" y="598802"/>
                </a:lnTo>
                <a:lnTo>
                  <a:pt x="3987" y="578972"/>
                </a:lnTo>
                <a:lnTo>
                  <a:pt x="14859" y="562772"/>
                </a:lnTo>
                <a:lnTo>
                  <a:pt x="30979" y="551847"/>
                </a:lnTo>
                <a:lnTo>
                  <a:pt x="50713" y="547840"/>
                </a:lnTo>
                <a:lnTo>
                  <a:pt x="70447" y="551847"/>
                </a:lnTo>
                <a:lnTo>
                  <a:pt x="86568" y="562772"/>
                </a:lnTo>
                <a:lnTo>
                  <a:pt x="97440" y="578972"/>
                </a:lnTo>
                <a:lnTo>
                  <a:pt x="101427" y="598802"/>
                </a:lnTo>
                <a:lnTo>
                  <a:pt x="101427" y="673513"/>
                </a:lnTo>
                <a:lnTo>
                  <a:pt x="97440" y="693343"/>
                </a:lnTo>
                <a:lnTo>
                  <a:pt x="86568" y="709543"/>
                </a:lnTo>
                <a:lnTo>
                  <a:pt x="70447" y="720468"/>
                </a:lnTo>
                <a:lnTo>
                  <a:pt x="50713" y="724475"/>
                </a:lnTo>
                <a:lnTo>
                  <a:pt x="30979" y="720475"/>
                </a:lnTo>
                <a:lnTo>
                  <a:pt x="14859" y="709562"/>
                </a:lnTo>
                <a:lnTo>
                  <a:pt x="3987" y="693365"/>
                </a:lnTo>
                <a:lnTo>
                  <a:pt x="0" y="673513"/>
                </a:lnTo>
                <a:close/>
              </a:path>
              <a:path w="101600" h="724534">
                <a:moveTo>
                  <a:pt x="0" y="399592"/>
                </a:moveTo>
                <a:lnTo>
                  <a:pt x="0" y="324882"/>
                </a:lnTo>
                <a:lnTo>
                  <a:pt x="3987" y="305051"/>
                </a:lnTo>
                <a:lnTo>
                  <a:pt x="14859" y="288852"/>
                </a:lnTo>
                <a:lnTo>
                  <a:pt x="30979" y="277927"/>
                </a:lnTo>
                <a:lnTo>
                  <a:pt x="50713" y="273920"/>
                </a:lnTo>
                <a:lnTo>
                  <a:pt x="70447" y="277927"/>
                </a:lnTo>
                <a:lnTo>
                  <a:pt x="86568" y="288852"/>
                </a:lnTo>
                <a:lnTo>
                  <a:pt x="97440" y="305051"/>
                </a:lnTo>
                <a:lnTo>
                  <a:pt x="101427" y="324882"/>
                </a:lnTo>
                <a:lnTo>
                  <a:pt x="101427" y="399592"/>
                </a:lnTo>
                <a:lnTo>
                  <a:pt x="97440" y="419423"/>
                </a:lnTo>
                <a:lnTo>
                  <a:pt x="86568" y="435622"/>
                </a:lnTo>
                <a:lnTo>
                  <a:pt x="70447" y="446547"/>
                </a:lnTo>
                <a:lnTo>
                  <a:pt x="50713" y="450554"/>
                </a:lnTo>
                <a:lnTo>
                  <a:pt x="30979" y="446547"/>
                </a:lnTo>
                <a:lnTo>
                  <a:pt x="14859" y="435622"/>
                </a:lnTo>
                <a:lnTo>
                  <a:pt x="3987" y="419423"/>
                </a:lnTo>
                <a:lnTo>
                  <a:pt x="0" y="399592"/>
                </a:lnTo>
                <a:close/>
              </a:path>
              <a:path w="101600" h="724534">
                <a:moveTo>
                  <a:pt x="0" y="125672"/>
                </a:moveTo>
                <a:lnTo>
                  <a:pt x="0" y="50961"/>
                </a:lnTo>
                <a:lnTo>
                  <a:pt x="3987" y="31131"/>
                </a:lnTo>
                <a:lnTo>
                  <a:pt x="14859" y="14931"/>
                </a:lnTo>
                <a:lnTo>
                  <a:pt x="30979" y="4006"/>
                </a:lnTo>
                <a:lnTo>
                  <a:pt x="50713" y="0"/>
                </a:lnTo>
                <a:lnTo>
                  <a:pt x="70447" y="4006"/>
                </a:lnTo>
                <a:lnTo>
                  <a:pt x="86568" y="14931"/>
                </a:lnTo>
                <a:lnTo>
                  <a:pt x="97440" y="31131"/>
                </a:lnTo>
                <a:lnTo>
                  <a:pt x="101427" y="50961"/>
                </a:lnTo>
                <a:lnTo>
                  <a:pt x="101427" y="125672"/>
                </a:lnTo>
                <a:lnTo>
                  <a:pt x="97440" y="145502"/>
                </a:lnTo>
                <a:lnTo>
                  <a:pt x="86568" y="161702"/>
                </a:lnTo>
                <a:lnTo>
                  <a:pt x="70447" y="172627"/>
                </a:lnTo>
                <a:lnTo>
                  <a:pt x="50713" y="176634"/>
                </a:lnTo>
                <a:lnTo>
                  <a:pt x="30979" y="172627"/>
                </a:lnTo>
                <a:lnTo>
                  <a:pt x="14859" y="161702"/>
                </a:lnTo>
                <a:lnTo>
                  <a:pt x="3987" y="145502"/>
                </a:lnTo>
                <a:lnTo>
                  <a:pt x="0" y="125672"/>
                </a:lnTo>
                <a:close/>
              </a:path>
            </a:pathLst>
          </a:custGeom>
          <a:solidFill>
            <a:srgbClr val="1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7756" y="6967992"/>
            <a:ext cx="476884" cy="277495"/>
          </a:xfrm>
          <a:custGeom>
            <a:avLst/>
            <a:gdLst/>
            <a:ahLst/>
            <a:cxnLst/>
            <a:rect l="l" t="t" r="r" b="b"/>
            <a:pathLst>
              <a:path w="476885" h="277495">
                <a:moveTo>
                  <a:pt x="238277" y="185350"/>
                </a:moveTo>
                <a:lnTo>
                  <a:pt x="411642" y="11137"/>
                </a:lnTo>
                <a:lnTo>
                  <a:pt x="439555" y="7"/>
                </a:lnTo>
                <a:lnTo>
                  <a:pt x="464543" y="12067"/>
                </a:lnTo>
                <a:lnTo>
                  <a:pt x="476533" y="37180"/>
                </a:lnTo>
                <a:lnTo>
                  <a:pt x="465450" y="65208"/>
                </a:lnTo>
                <a:lnTo>
                  <a:pt x="265181" y="266456"/>
                </a:lnTo>
                <a:lnTo>
                  <a:pt x="265181" y="212386"/>
                </a:lnTo>
                <a:lnTo>
                  <a:pt x="238277" y="185350"/>
                </a:lnTo>
                <a:close/>
              </a:path>
              <a:path w="476885" h="277495">
                <a:moveTo>
                  <a:pt x="211373" y="212386"/>
                </a:moveTo>
                <a:lnTo>
                  <a:pt x="238277" y="185350"/>
                </a:lnTo>
                <a:lnTo>
                  <a:pt x="265181" y="212386"/>
                </a:lnTo>
                <a:lnTo>
                  <a:pt x="211373" y="212386"/>
                </a:lnTo>
                <a:close/>
              </a:path>
              <a:path w="476885" h="277495">
                <a:moveTo>
                  <a:pt x="211373" y="266456"/>
                </a:moveTo>
                <a:lnTo>
                  <a:pt x="211373" y="212386"/>
                </a:lnTo>
                <a:lnTo>
                  <a:pt x="265181" y="212386"/>
                </a:lnTo>
                <a:lnTo>
                  <a:pt x="265181" y="266456"/>
                </a:lnTo>
                <a:lnTo>
                  <a:pt x="252672" y="274676"/>
                </a:lnTo>
                <a:lnTo>
                  <a:pt x="238258" y="277407"/>
                </a:lnTo>
                <a:lnTo>
                  <a:pt x="223853" y="274662"/>
                </a:lnTo>
                <a:lnTo>
                  <a:pt x="211373" y="266456"/>
                </a:lnTo>
                <a:close/>
              </a:path>
              <a:path w="476885" h="277495">
                <a:moveTo>
                  <a:pt x="0" y="37159"/>
                </a:moveTo>
                <a:lnTo>
                  <a:pt x="11992" y="12048"/>
                </a:lnTo>
                <a:lnTo>
                  <a:pt x="36992" y="0"/>
                </a:lnTo>
                <a:lnTo>
                  <a:pt x="64912" y="11137"/>
                </a:lnTo>
                <a:lnTo>
                  <a:pt x="238277" y="185350"/>
                </a:lnTo>
                <a:lnTo>
                  <a:pt x="211373" y="212386"/>
                </a:lnTo>
                <a:lnTo>
                  <a:pt x="211373" y="266456"/>
                </a:lnTo>
                <a:lnTo>
                  <a:pt x="11104" y="65208"/>
                </a:lnTo>
                <a:lnTo>
                  <a:pt x="0" y="37159"/>
                </a:lnTo>
                <a:close/>
              </a:path>
            </a:pathLst>
          </a:custGeom>
          <a:solidFill>
            <a:srgbClr val="1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933272" y="7299285"/>
            <a:ext cx="1968500" cy="1403350"/>
            <a:chOff x="5933272" y="7299285"/>
            <a:chExt cx="1968500" cy="1403350"/>
          </a:xfrm>
        </p:grpSpPr>
        <p:sp>
          <p:nvSpPr>
            <p:cNvPr id="18" name="object 18"/>
            <p:cNvSpPr/>
            <p:nvPr/>
          </p:nvSpPr>
          <p:spPr>
            <a:xfrm>
              <a:off x="5975993" y="7342006"/>
              <a:ext cx="1882775" cy="1317625"/>
            </a:xfrm>
            <a:custGeom>
              <a:avLst/>
              <a:gdLst/>
              <a:ahLst/>
              <a:cxnLst/>
              <a:rect l="l" t="t" r="r" b="b"/>
              <a:pathLst>
                <a:path w="1882775" h="1317625">
                  <a:moveTo>
                    <a:pt x="1882603" y="169728"/>
                  </a:moveTo>
                  <a:lnTo>
                    <a:pt x="1067008" y="169728"/>
                  </a:lnTo>
                  <a:lnTo>
                    <a:pt x="1098413" y="298220"/>
                  </a:lnTo>
                  <a:lnTo>
                    <a:pt x="1320903" y="298220"/>
                  </a:lnTo>
                  <a:lnTo>
                    <a:pt x="946436" y="636653"/>
                  </a:lnTo>
                  <a:lnTo>
                    <a:pt x="904475" y="580262"/>
                  </a:lnTo>
                  <a:lnTo>
                    <a:pt x="879089" y="547016"/>
                  </a:lnTo>
                  <a:lnTo>
                    <a:pt x="851339" y="510957"/>
                  </a:lnTo>
                  <a:lnTo>
                    <a:pt x="821653" y="472502"/>
                  </a:lnTo>
                  <a:lnTo>
                    <a:pt x="790461" y="432067"/>
                  </a:lnTo>
                  <a:lnTo>
                    <a:pt x="758192" y="390069"/>
                  </a:lnTo>
                  <a:lnTo>
                    <a:pt x="725274" y="346925"/>
                  </a:lnTo>
                  <a:lnTo>
                    <a:pt x="692137" y="303050"/>
                  </a:lnTo>
                  <a:lnTo>
                    <a:pt x="659210" y="258861"/>
                  </a:lnTo>
                  <a:lnTo>
                    <a:pt x="626922" y="214775"/>
                  </a:lnTo>
                  <a:lnTo>
                    <a:pt x="595702" y="171208"/>
                  </a:lnTo>
                  <a:lnTo>
                    <a:pt x="565979" y="128577"/>
                  </a:lnTo>
                  <a:lnTo>
                    <a:pt x="762796" y="128577"/>
                  </a:lnTo>
                  <a:lnTo>
                    <a:pt x="762796" y="0"/>
                  </a:lnTo>
                  <a:lnTo>
                    <a:pt x="0" y="0"/>
                  </a:lnTo>
                  <a:lnTo>
                    <a:pt x="0" y="128577"/>
                  </a:lnTo>
                  <a:lnTo>
                    <a:pt x="192282" y="128577"/>
                  </a:lnTo>
                  <a:lnTo>
                    <a:pt x="226788" y="164039"/>
                  </a:lnTo>
                  <a:lnTo>
                    <a:pt x="260901" y="199823"/>
                  </a:lnTo>
                  <a:lnTo>
                    <a:pt x="294622" y="235930"/>
                  </a:lnTo>
                  <a:lnTo>
                    <a:pt x="327950" y="272359"/>
                  </a:lnTo>
                  <a:lnTo>
                    <a:pt x="360886" y="309111"/>
                  </a:lnTo>
                  <a:lnTo>
                    <a:pt x="393428" y="346184"/>
                  </a:lnTo>
                  <a:lnTo>
                    <a:pt x="425579" y="383579"/>
                  </a:lnTo>
                  <a:lnTo>
                    <a:pt x="457336" y="421297"/>
                  </a:lnTo>
                  <a:lnTo>
                    <a:pt x="488701" y="459336"/>
                  </a:lnTo>
                  <a:lnTo>
                    <a:pt x="519674" y="497696"/>
                  </a:lnTo>
                  <a:lnTo>
                    <a:pt x="550253" y="536379"/>
                  </a:lnTo>
                  <a:lnTo>
                    <a:pt x="580441" y="575382"/>
                  </a:lnTo>
                  <a:lnTo>
                    <a:pt x="610235" y="614708"/>
                  </a:lnTo>
                  <a:lnTo>
                    <a:pt x="639637" y="654354"/>
                  </a:lnTo>
                  <a:lnTo>
                    <a:pt x="668646" y="694321"/>
                  </a:lnTo>
                  <a:lnTo>
                    <a:pt x="697263" y="734610"/>
                  </a:lnTo>
                  <a:lnTo>
                    <a:pt x="725487" y="775219"/>
                  </a:lnTo>
                  <a:lnTo>
                    <a:pt x="729626" y="825510"/>
                  </a:lnTo>
                  <a:lnTo>
                    <a:pt x="732067" y="875762"/>
                  </a:lnTo>
                  <a:lnTo>
                    <a:pt x="732811" y="925978"/>
                  </a:lnTo>
                  <a:lnTo>
                    <a:pt x="731857" y="976161"/>
                  </a:lnTo>
                  <a:lnTo>
                    <a:pt x="729206" y="1026315"/>
                  </a:lnTo>
                  <a:lnTo>
                    <a:pt x="724858" y="1076441"/>
                  </a:lnTo>
                  <a:lnTo>
                    <a:pt x="718812" y="1126544"/>
                  </a:lnTo>
                  <a:lnTo>
                    <a:pt x="450798" y="1160695"/>
                  </a:lnTo>
                  <a:lnTo>
                    <a:pt x="435480" y="1317531"/>
                  </a:lnTo>
                  <a:lnTo>
                    <a:pt x="1366684" y="1317531"/>
                  </a:lnTo>
                  <a:lnTo>
                    <a:pt x="1349570" y="1152072"/>
                  </a:lnTo>
                  <a:lnTo>
                    <a:pt x="1055712" y="1112371"/>
                  </a:lnTo>
                  <a:lnTo>
                    <a:pt x="1052197" y="1063806"/>
                  </a:lnTo>
                  <a:lnTo>
                    <a:pt x="1049499" y="1015222"/>
                  </a:lnTo>
                  <a:lnTo>
                    <a:pt x="1047618" y="966619"/>
                  </a:lnTo>
                  <a:lnTo>
                    <a:pt x="1046554" y="918000"/>
                  </a:lnTo>
                  <a:lnTo>
                    <a:pt x="1046308" y="869367"/>
                  </a:lnTo>
                  <a:lnTo>
                    <a:pt x="1046879" y="820719"/>
                  </a:lnTo>
                  <a:lnTo>
                    <a:pt x="1048268" y="772060"/>
                  </a:lnTo>
                  <a:lnTo>
                    <a:pt x="1081781" y="723538"/>
                  </a:lnTo>
                  <a:lnTo>
                    <a:pt x="1112210" y="691126"/>
                  </a:lnTo>
                  <a:lnTo>
                    <a:pt x="1149732" y="654749"/>
                  </a:lnTo>
                  <a:lnTo>
                    <a:pt x="1192832" y="615511"/>
                  </a:lnTo>
                  <a:lnTo>
                    <a:pt x="1239995" y="574514"/>
                  </a:lnTo>
                  <a:lnTo>
                    <a:pt x="1289705" y="532860"/>
                  </a:lnTo>
                  <a:lnTo>
                    <a:pt x="1340446" y="491652"/>
                  </a:lnTo>
                  <a:lnTo>
                    <a:pt x="1390704" y="451992"/>
                  </a:lnTo>
                  <a:lnTo>
                    <a:pt x="1438962" y="414984"/>
                  </a:lnTo>
                  <a:lnTo>
                    <a:pt x="1483705" y="381729"/>
                  </a:lnTo>
                  <a:lnTo>
                    <a:pt x="1523418" y="353330"/>
                  </a:lnTo>
                  <a:lnTo>
                    <a:pt x="1556584" y="330889"/>
                  </a:lnTo>
                  <a:lnTo>
                    <a:pt x="1597218" y="308294"/>
                  </a:lnTo>
                  <a:lnTo>
                    <a:pt x="1606874" y="306247"/>
                  </a:lnTo>
                  <a:lnTo>
                    <a:pt x="1618312" y="303759"/>
                  </a:lnTo>
                  <a:lnTo>
                    <a:pt x="1631225" y="300935"/>
                  </a:lnTo>
                  <a:lnTo>
                    <a:pt x="1645310" y="297879"/>
                  </a:lnTo>
                  <a:lnTo>
                    <a:pt x="1795833" y="297879"/>
                  </a:lnTo>
                  <a:lnTo>
                    <a:pt x="1819365" y="263301"/>
                  </a:lnTo>
                  <a:lnTo>
                    <a:pt x="1819964" y="263216"/>
                  </a:lnTo>
                  <a:lnTo>
                    <a:pt x="1820563" y="263216"/>
                  </a:lnTo>
                  <a:lnTo>
                    <a:pt x="1821162" y="263301"/>
                  </a:lnTo>
                  <a:lnTo>
                    <a:pt x="1879352" y="179034"/>
                  </a:lnTo>
                  <a:lnTo>
                    <a:pt x="1876442" y="179034"/>
                  </a:lnTo>
                  <a:lnTo>
                    <a:pt x="1882603" y="169728"/>
                  </a:lnTo>
                  <a:close/>
                </a:path>
              </a:pathLst>
            </a:custGeom>
            <a:ln w="854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89264" y="7806198"/>
              <a:ext cx="274320" cy="591185"/>
            </a:xfrm>
            <a:custGeom>
              <a:avLst/>
              <a:gdLst/>
              <a:ahLst/>
              <a:cxnLst/>
              <a:rect l="l" t="t" r="r" b="b"/>
              <a:pathLst>
                <a:path w="274320" h="591184">
                  <a:moveTo>
                    <a:pt x="0" y="0"/>
                  </a:moveTo>
                  <a:lnTo>
                    <a:pt x="3337" y="580560"/>
                  </a:lnTo>
                  <a:lnTo>
                    <a:pt x="128273" y="590635"/>
                  </a:lnTo>
                  <a:lnTo>
                    <a:pt x="273747" y="27662"/>
                  </a:lnTo>
                  <a:lnTo>
                    <a:pt x="238722" y="24850"/>
                  </a:lnTo>
                  <a:lnTo>
                    <a:pt x="175158" y="18982"/>
                  </a:lnTo>
                  <a:lnTo>
                    <a:pt x="101731" y="11753"/>
                  </a:lnTo>
                  <a:lnTo>
                    <a:pt x="37120" y="4860"/>
                  </a:lnTo>
                  <a:lnTo>
                    <a:pt x="0" y="0"/>
                  </a:lnTo>
                  <a:close/>
                </a:path>
              </a:pathLst>
            </a:custGeom>
            <a:ln w="855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28301" y="8434010"/>
              <a:ext cx="237620" cy="2334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658943" y="6765556"/>
            <a:ext cx="126160" cy="130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84491" y="6140665"/>
            <a:ext cx="834390" cy="936625"/>
          </a:xfrm>
          <a:custGeom>
            <a:avLst/>
            <a:gdLst/>
            <a:ahLst/>
            <a:cxnLst/>
            <a:rect l="l" t="t" r="r" b="b"/>
            <a:pathLst>
              <a:path w="834390" h="936625">
                <a:moveTo>
                  <a:pt x="379323" y="872464"/>
                </a:moveTo>
                <a:lnTo>
                  <a:pt x="368147" y="847064"/>
                </a:lnTo>
                <a:lnTo>
                  <a:pt x="339699" y="837399"/>
                </a:lnTo>
                <a:lnTo>
                  <a:pt x="94729" y="857300"/>
                </a:lnTo>
                <a:lnTo>
                  <a:pt x="76022" y="612228"/>
                </a:lnTo>
                <a:lnTo>
                  <a:pt x="62026" y="585635"/>
                </a:lnTo>
                <a:lnTo>
                  <a:pt x="35191" y="578561"/>
                </a:lnTo>
                <a:lnTo>
                  <a:pt x="9766" y="589864"/>
                </a:lnTo>
                <a:lnTo>
                  <a:pt x="0" y="618413"/>
                </a:lnTo>
                <a:lnTo>
                  <a:pt x="21590" y="901509"/>
                </a:lnTo>
                <a:lnTo>
                  <a:pt x="25755" y="915847"/>
                </a:lnTo>
                <a:lnTo>
                  <a:pt x="34925" y="927290"/>
                </a:lnTo>
                <a:lnTo>
                  <a:pt x="47663" y="934580"/>
                </a:lnTo>
                <a:lnTo>
                  <a:pt x="62509" y="936447"/>
                </a:lnTo>
                <a:lnTo>
                  <a:pt x="345503" y="913460"/>
                </a:lnTo>
                <a:lnTo>
                  <a:pt x="372122" y="899350"/>
                </a:lnTo>
                <a:lnTo>
                  <a:pt x="379323" y="872464"/>
                </a:lnTo>
                <a:close/>
              </a:path>
              <a:path w="834390" h="936625">
                <a:moveTo>
                  <a:pt x="478485" y="463169"/>
                </a:moveTo>
                <a:lnTo>
                  <a:pt x="473329" y="444385"/>
                </a:lnTo>
                <a:lnTo>
                  <a:pt x="460921" y="428523"/>
                </a:lnTo>
                <a:lnTo>
                  <a:pt x="443318" y="418757"/>
                </a:lnTo>
                <a:lnTo>
                  <a:pt x="423964" y="416598"/>
                </a:lnTo>
                <a:lnTo>
                  <a:pt x="405168" y="421855"/>
                </a:lnTo>
                <a:lnTo>
                  <a:pt x="389267" y="434352"/>
                </a:lnTo>
                <a:lnTo>
                  <a:pt x="340741" y="491159"/>
                </a:lnTo>
                <a:lnTo>
                  <a:pt x="330885" y="508850"/>
                </a:lnTo>
                <a:lnTo>
                  <a:pt x="328637" y="528218"/>
                </a:lnTo>
                <a:lnTo>
                  <a:pt x="333806" y="546989"/>
                </a:lnTo>
                <a:lnTo>
                  <a:pt x="346214" y="562851"/>
                </a:lnTo>
                <a:lnTo>
                  <a:pt x="363829" y="572617"/>
                </a:lnTo>
                <a:lnTo>
                  <a:pt x="383184" y="574776"/>
                </a:lnTo>
                <a:lnTo>
                  <a:pt x="401967" y="569518"/>
                </a:lnTo>
                <a:lnTo>
                  <a:pt x="417880" y="557022"/>
                </a:lnTo>
                <a:lnTo>
                  <a:pt x="466394" y="500214"/>
                </a:lnTo>
                <a:lnTo>
                  <a:pt x="476237" y="482549"/>
                </a:lnTo>
                <a:lnTo>
                  <a:pt x="478485" y="463169"/>
                </a:lnTo>
                <a:close/>
              </a:path>
              <a:path w="834390" h="936625">
                <a:moveTo>
                  <a:pt x="656374" y="254863"/>
                </a:moveTo>
                <a:lnTo>
                  <a:pt x="651217" y="236093"/>
                </a:lnTo>
                <a:lnTo>
                  <a:pt x="638810" y="220230"/>
                </a:lnTo>
                <a:lnTo>
                  <a:pt x="621195" y="210464"/>
                </a:lnTo>
                <a:lnTo>
                  <a:pt x="601840" y="208292"/>
                </a:lnTo>
                <a:lnTo>
                  <a:pt x="583057" y="213550"/>
                </a:lnTo>
                <a:lnTo>
                  <a:pt x="567143" y="226047"/>
                </a:lnTo>
                <a:lnTo>
                  <a:pt x="518629" y="282854"/>
                </a:lnTo>
                <a:lnTo>
                  <a:pt x="508787" y="300532"/>
                </a:lnTo>
                <a:lnTo>
                  <a:pt x="506526" y="319913"/>
                </a:lnTo>
                <a:lnTo>
                  <a:pt x="511695" y="338683"/>
                </a:lnTo>
                <a:lnTo>
                  <a:pt x="524103" y="354545"/>
                </a:lnTo>
                <a:lnTo>
                  <a:pt x="541705" y="364312"/>
                </a:lnTo>
                <a:lnTo>
                  <a:pt x="561060" y="366471"/>
                </a:lnTo>
                <a:lnTo>
                  <a:pt x="579856" y="361213"/>
                </a:lnTo>
                <a:lnTo>
                  <a:pt x="595757" y="348729"/>
                </a:lnTo>
                <a:lnTo>
                  <a:pt x="644283" y="291909"/>
                </a:lnTo>
                <a:lnTo>
                  <a:pt x="654126" y="274243"/>
                </a:lnTo>
                <a:lnTo>
                  <a:pt x="656374" y="254863"/>
                </a:lnTo>
                <a:close/>
              </a:path>
              <a:path w="834390" h="936625">
                <a:moveTo>
                  <a:pt x="834263" y="46570"/>
                </a:moveTo>
                <a:lnTo>
                  <a:pt x="829094" y="27787"/>
                </a:lnTo>
                <a:lnTo>
                  <a:pt x="816698" y="11925"/>
                </a:lnTo>
                <a:lnTo>
                  <a:pt x="799084" y="2159"/>
                </a:lnTo>
                <a:lnTo>
                  <a:pt x="779729" y="0"/>
                </a:lnTo>
                <a:lnTo>
                  <a:pt x="760945" y="5257"/>
                </a:lnTo>
                <a:lnTo>
                  <a:pt x="745032" y="17741"/>
                </a:lnTo>
                <a:lnTo>
                  <a:pt x="696518" y="74561"/>
                </a:lnTo>
                <a:lnTo>
                  <a:pt x="686663" y="92227"/>
                </a:lnTo>
                <a:lnTo>
                  <a:pt x="684415" y="111607"/>
                </a:lnTo>
                <a:lnTo>
                  <a:pt x="689584" y="130378"/>
                </a:lnTo>
                <a:lnTo>
                  <a:pt x="701979" y="146240"/>
                </a:lnTo>
                <a:lnTo>
                  <a:pt x="719594" y="156019"/>
                </a:lnTo>
                <a:lnTo>
                  <a:pt x="738949" y="158178"/>
                </a:lnTo>
                <a:lnTo>
                  <a:pt x="757732" y="152920"/>
                </a:lnTo>
                <a:lnTo>
                  <a:pt x="773645" y="140423"/>
                </a:lnTo>
                <a:lnTo>
                  <a:pt x="822159" y="83616"/>
                </a:lnTo>
                <a:lnTo>
                  <a:pt x="832015" y="65951"/>
                </a:lnTo>
                <a:lnTo>
                  <a:pt x="834263" y="46570"/>
                </a:lnTo>
                <a:close/>
              </a:path>
            </a:pathLst>
          </a:custGeom>
          <a:solidFill>
            <a:srgbClr val="1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0577240" y="6105538"/>
            <a:ext cx="2290445" cy="2621280"/>
            <a:chOff x="10577240" y="6105538"/>
            <a:chExt cx="2290445" cy="2621280"/>
          </a:xfrm>
        </p:grpSpPr>
        <p:sp>
          <p:nvSpPr>
            <p:cNvPr id="24" name="object 24"/>
            <p:cNvSpPr/>
            <p:nvPr/>
          </p:nvSpPr>
          <p:spPr>
            <a:xfrm>
              <a:off x="11870540" y="7009167"/>
              <a:ext cx="972185" cy="889000"/>
            </a:xfrm>
            <a:custGeom>
              <a:avLst/>
              <a:gdLst/>
              <a:ahLst/>
              <a:cxnLst/>
              <a:rect l="l" t="t" r="r" b="b"/>
              <a:pathLst>
                <a:path w="972184" h="889000">
                  <a:moveTo>
                    <a:pt x="870281" y="888535"/>
                  </a:moveTo>
                  <a:lnTo>
                    <a:pt x="895728" y="845275"/>
                  </a:lnTo>
                  <a:lnTo>
                    <a:pt x="911627" y="796234"/>
                  </a:lnTo>
                  <a:lnTo>
                    <a:pt x="926020" y="746889"/>
                  </a:lnTo>
                  <a:lnTo>
                    <a:pt x="938746" y="697196"/>
                  </a:lnTo>
                  <a:lnTo>
                    <a:pt x="949645" y="647114"/>
                  </a:lnTo>
                  <a:lnTo>
                    <a:pt x="958557" y="596599"/>
                  </a:lnTo>
                  <a:lnTo>
                    <a:pt x="965321" y="545608"/>
                  </a:lnTo>
                  <a:lnTo>
                    <a:pt x="969779" y="494100"/>
                  </a:lnTo>
                  <a:lnTo>
                    <a:pt x="971614" y="445527"/>
                  </a:lnTo>
                  <a:lnTo>
                    <a:pt x="970827" y="397507"/>
                  </a:lnTo>
                  <a:lnTo>
                    <a:pt x="967193" y="350068"/>
                  </a:lnTo>
                  <a:lnTo>
                    <a:pt x="960490" y="303238"/>
                  </a:lnTo>
                  <a:lnTo>
                    <a:pt x="950496" y="257044"/>
                  </a:lnTo>
                  <a:lnTo>
                    <a:pt x="936985" y="211516"/>
                  </a:lnTo>
                  <a:lnTo>
                    <a:pt x="919737" y="166681"/>
                  </a:lnTo>
                  <a:lnTo>
                    <a:pt x="898527" y="122567"/>
                  </a:lnTo>
                  <a:lnTo>
                    <a:pt x="876093" y="86827"/>
                  </a:lnTo>
                  <a:lnTo>
                    <a:pt x="849135" y="56168"/>
                  </a:lnTo>
                  <a:lnTo>
                    <a:pt x="817482" y="30921"/>
                  </a:lnTo>
                  <a:lnTo>
                    <a:pt x="780963" y="11413"/>
                  </a:lnTo>
                  <a:lnTo>
                    <a:pt x="738131" y="0"/>
                  </a:lnTo>
                  <a:lnTo>
                    <a:pt x="695729" y="496"/>
                  </a:lnTo>
                  <a:lnTo>
                    <a:pt x="654071" y="10268"/>
                  </a:lnTo>
                  <a:lnTo>
                    <a:pt x="613472" y="26681"/>
                  </a:lnTo>
                  <a:lnTo>
                    <a:pt x="566090" y="49563"/>
                  </a:lnTo>
                  <a:lnTo>
                    <a:pt x="519433" y="73695"/>
                  </a:lnTo>
                  <a:lnTo>
                    <a:pt x="473597" y="99183"/>
                  </a:lnTo>
                  <a:lnTo>
                    <a:pt x="428677" y="126130"/>
                  </a:lnTo>
                  <a:lnTo>
                    <a:pt x="384768" y="154642"/>
                  </a:lnTo>
                  <a:lnTo>
                    <a:pt x="341967" y="184824"/>
                  </a:lnTo>
                  <a:lnTo>
                    <a:pt x="300368" y="216782"/>
                  </a:lnTo>
                  <a:lnTo>
                    <a:pt x="260066" y="250619"/>
                  </a:lnTo>
                  <a:lnTo>
                    <a:pt x="222206" y="285374"/>
                  </a:lnTo>
                  <a:lnTo>
                    <a:pt x="186197" y="321604"/>
                  </a:lnTo>
                  <a:lnTo>
                    <a:pt x="152283" y="359454"/>
                  </a:lnTo>
                  <a:lnTo>
                    <a:pt x="120707" y="399073"/>
                  </a:lnTo>
                  <a:lnTo>
                    <a:pt x="91711" y="440607"/>
                  </a:lnTo>
                  <a:lnTo>
                    <a:pt x="65541" y="484205"/>
                  </a:lnTo>
                  <a:lnTo>
                    <a:pt x="42438" y="530013"/>
                  </a:lnTo>
                  <a:lnTo>
                    <a:pt x="22647" y="578178"/>
                  </a:lnTo>
                  <a:lnTo>
                    <a:pt x="18758" y="588053"/>
                  </a:lnTo>
                  <a:lnTo>
                    <a:pt x="13976" y="597556"/>
                  </a:lnTo>
                  <a:lnTo>
                    <a:pt x="7868" y="606277"/>
                  </a:lnTo>
                  <a:lnTo>
                    <a:pt x="0" y="613805"/>
                  </a:lnTo>
                </a:path>
              </a:pathLst>
            </a:custGeom>
            <a:ln w="50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69722" y="7296436"/>
              <a:ext cx="993140" cy="1002030"/>
            </a:xfrm>
            <a:custGeom>
              <a:avLst/>
              <a:gdLst/>
              <a:ahLst/>
              <a:cxnLst/>
              <a:rect l="l" t="t" r="r" b="b"/>
              <a:pathLst>
                <a:path w="993140" h="1002029">
                  <a:moveTo>
                    <a:pt x="804120" y="344246"/>
                  </a:moveTo>
                  <a:lnTo>
                    <a:pt x="786821" y="340344"/>
                  </a:lnTo>
                  <a:lnTo>
                    <a:pt x="772839" y="331122"/>
                  </a:lnTo>
                  <a:lnTo>
                    <a:pt x="760641" y="319390"/>
                  </a:lnTo>
                  <a:lnTo>
                    <a:pt x="748696" y="307958"/>
                  </a:lnTo>
                  <a:lnTo>
                    <a:pt x="710091" y="276507"/>
                  </a:lnTo>
                  <a:lnTo>
                    <a:pt x="670660" y="246378"/>
                  </a:lnTo>
                  <a:lnTo>
                    <a:pt x="630404" y="217572"/>
                  </a:lnTo>
                  <a:lnTo>
                    <a:pt x="589322" y="190089"/>
                  </a:lnTo>
                  <a:lnTo>
                    <a:pt x="547414" y="163929"/>
                  </a:lnTo>
                  <a:lnTo>
                    <a:pt x="504680" y="139092"/>
                  </a:lnTo>
                  <a:lnTo>
                    <a:pt x="461120" y="115578"/>
                  </a:lnTo>
                  <a:lnTo>
                    <a:pt x="416735" y="93387"/>
                  </a:lnTo>
                  <a:lnTo>
                    <a:pt x="371523" y="72518"/>
                  </a:lnTo>
                  <a:lnTo>
                    <a:pt x="324296" y="52766"/>
                  </a:lnTo>
                  <a:lnTo>
                    <a:pt x="276322" y="35214"/>
                  </a:lnTo>
                  <a:lnTo>
                    <a:pt x="227599" y="19862"/>
                  </a:lnTo>
                  <a:lnTo>
                    <a:pt x="178127" y="6711"/>
                  </a:lnTo>
                  <a:lnTo>
                    <a:pt x="107862" y="0"/>
                  </a:lnTo>
                  <a:lnTo>
                    <a:pt x="72785" y="5502"/>
                  </a:lnTo>
                  <a:lnTo>
                    <a:pt x="20375" y="29014"/>
                  </a:lnTo>
                  <a:lnTo>
                    <a:pt x="0" y="79593"/>
                  </a:lnTo>
                  <a:lnTo>
                    <a:pt x="3146" y="107468"/>
                  </a:lnTo>
                  <a:lnTo>
                    <a:pt x="18142" y="160776"/>
                  </a:lnTo>
                  <a:lnTo>
                    <a:pt x="49075" y="230400"/>
                  </a:lnTo>
                  <a:lnTo>
                    <a:pt x="70266" y="274097"/>
                  </a:lnTo>
                  <a:lnTo>
                    <a:pt x="92311" y="317286"/>
                  </a:lnTo>
                  <a:lnTo>
                    <a:pt x="115243" y="359943"/>
                  </a:lnTo>
                  <a:lnTo>
                    <a:pt x="139098" y="402044"/>
                  </a:lnTo>
                  <a:lnTo>
                    <a:pt x="163911" y="443566"/>
                  </a:lnTo>
                  <a:lnTo>
                    <a:pt x="189714" y="484486"/>
                  </a:lnTo>
                  <a:lnTo>
                    <a:pt x="216543" y="524781"/>
                  </a:lnTo>
                  <a:lnTo>
                    <a:pt x="244433" y="564426"/>
                  </a:lnTo>
                  <a:lnTo>
                    <a:pt x="273416" y="603399"/>
                  </a:lnTo>
                  <a:lnTo>
                    <a:pt x="303529" y="641676"/>
                  </a:lnTo>
                  <a:lnTo>
                    <a:pt x="338470" y="683755"/>
                  </a:lnTo>
                  <a:lnTo>
                    <a:pt x="374649" y="724767"/>
                  </a:lnTo>
                  <a:lnTo>
                    <a:pt x="412156" y="764517"/>
                  </a:lnTo>
                  <a:lnTo>
                    <a:pt x="451083" y="802813"/>
                  </a:lnTo>
                  <a:lnTo>
                    <a:pt x="491524" y="839460"/>
                  </a:lnTo>
                  <a:lnTo>
                    <a:pt x="533569" y="874266"/>
                  </a:lnTo>
                  <a:lnTo>
                    <a:pt x="554509" y="890894"/>
                  </a:lnTo>
                  <a:lnTo>
                    <a:pt x="574366" y="907894"/>
                  </a:lnTo>
                  <a:lnTo>
                    <a:pt x="592592" y="926326"/>
                  </a:lnTo>
                  <a:lnTo>
                    <a:pt x="608637" y="947249"/>
                  </a:lnTo>
                  <a:lnTo>
                    <a:pt x="611248" y="950827"/>
                  </a:lnTo>
                  <a:lnTo>
                    <a:pt x="614642" y="953356"/>
                  </a:lnTo>
                  <a:lnTo>
                    <a:pt x="664725" y="971005"/>
                  </a:lnTo>
                  <a:lnTo>
                    <a:pt x="711045" y="985088"/>
                  </a:lnTo>
                  <a:lnTo>
                    <a:pt x="758075" y="995727"/>
                  </a:lnTo>
                  <a:lnTo>
                    <a:pt x="806117" y="1001566"/>
                  </a:lnTo>
                  <a:lnTo>
                    <a:pt x="855471" y="1001248"/>
                  </a:lnTo>
                  <a:lnTo>
                    <a:pt x="909107" y="990440"/>
                  </a:lnTo>
                  <a:lnTo>
                    <a:pt x="952169" y="957530"/>
                  </a:lnTo>
                  <a:lnTo>
                    <a:pt x="960878" y="946369"/>
                  </a:lnTo>
                  <a:lnTo>
                    <a:pt x="970313" y="936039"/>
                  </a:lnTo>
                  <a:lnTo>
                    <a:pt x="980854" y="926912"/>
                  </a:lnTo>
                  <a:lnTo>
                    <a:pt x="992884" y="919359"/>
                  </a:lnTo>
                </a:path>
              </a:pathLst>
            </a:custGeom>
            <a:ln w="50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779762" y="7595470"/>
              <a:ext cx="982344" cy="1008380"/>
            </a:xfrm>
            <a:custGeom>
              <a:avLst/>
              <a:gdLst/>
              <a:ahLst/>
              <a:cxnLst/>
              <a:rect l="l" t="t" r="r" b="b"/>
              <a:pathLst>
                <a:path w="982345" h="1008379">
                  <a:moveTo>
                    <a:pt x="961060" y="373485"/>
                  </a:moveTo>
                  <a:lnTo>
                    <a:pt x="978771" y="416745"/>
                  </a:lnTo>
                  <a:lnTo>
                    <a:pt x="981749" y="470395"/>
                  </a:lnTo>
                  <a:lnTo>
                    <a:pt x="979625" y="523249"/>
                  </a:lnTo>
                  <a:lnTo>
                    <a:pt x="972759" y="575321"/>
                  </a:lnTo>
                  <a:lnTo>
                    <a:pt x="961512" y="626621"/>
                  </a:lnTo>
                  <a:lnTo>
                    <a:pt x="946245" y="677160"/>
                  </a:lnTo>
                  <a:lnTo>
                    <a:pt x="927317" y="726950"/>
                  </a:lnTo>
                  <a:lnTo>
                    <a:pt x="904666" y="774812"/>
                  </a:lnTo>
                  <a:lnTo>
                    <a:pt x="878392" y="820144"/>
                  </a:lnTo>
                  <a:lnTo>
                    <a:pt x="848497" y="862946"/>
                  </a:lnTo>
                  <a:lnTo>
                    <a:pt x="814981" y="903219"/>
                  </a:lnTo>
                  <a:lnTo>
                    <a:pt x="777843" y="940963"/>
                  </a:lnTo>
                  <a:lnTo>
                    <a:pt x="743489" y="969598"/>
                  </a:lnTo>
                  <a:lnTo>
                    <a:pt x="732344" y="979439"/>
                  </a:lnTo>
                  <a:lnTo>
                    <a:pt x="702129" y="1000206"/>
                  </a:lnTo>
                  <a:lnTo>
                    <a:pt x="670406" y="1008309"/>
                  </a:lnTo>
                  <a:lnTo>
                    <a:pt x="637844" y="1005591"/>
                  </a:lnTo>
                  <a:lnTo>
                    <a:pt x="562029" y="972108"/>
                  </a:lnTo>
                  <a:lnTo>
                    <a:pt x="520088" y="948430"/>
                  </a:lnTo>
                  <a:lnTo>
                    <a:pt x="479507" y="922528"/>
                  </a:lnTo>
                  <a:lnTo>
                    <a:pt x="440509" y="894074"/>
                  </a:lnTo>
                  <a:lnTo>
                    <a:pt x="403316" y="862737"/>
                  </a:lnTo>
                  <a:lnTo>
                    <a:pt x="391520" y="851466"/>
                  </a:lnTo>
                  <a:lnTo>
                    <a:pt x="379409" y="840242"/>
                  </a:lnTo>
                  <a:lnTo>
                    <a:pt x="366057" y="830430"/>
                  </a:lnTo>
                  <a:lnTo>
                    <a:pt x="350539" y="823395"/>
                  </a:lnTo>
                  <a:lnTo>
                    <a:pt x="345755" y="821970"/>
                  </a:lnTo>
                  <a:lnTo>
                    <a:pt x="342396" y="812555"/>
                  </a:lnTo>
                  <a:lnTo>
                    <a:pt x="316771" y="768339"/>
                  </a:lnTo>
                  <a:lnTo>
                    <a:pt x="302547" y="759319"/>
                  </a:lnTo>
                  <a:lnTo>
                    <a:pt x="283265" y="745684"/>
                  </a:lnTo>
                  <a:lnTo>
                    <a:pt x="267500" y="727840"/>
                  </a:lnTo>
                  <a:lnTo>
                    <a:pt x="253214" y="708203"/>
                  </a:lnTo>
                  <a:lnTo>
                    <a:pt x="238370" y="689186"/>
                  </a:lnTo>
                  <a:lnTo>
                    <a:pt x="225307" y="672931"/>
                  </a:lnTo>
                  <a:lnTo>
                    <a:pt x="213190" y="655951"/>
                  </a:lnTo>
                  <a:lnTo>
                    <a:pt x="201168" y="638857"/>
                  </a:lnTo>
                  <a:lnTo>
                    <a:pt x="188392" y="622259"/>
                  </a:lnTo>
                  <a:lnTo>
                    <a:pt x="180457" y="610058"/>
                  </a:lnTo>
                  <a:lnTo>
                    <a:pt x="174492" y="596188"/>
                  </a:lnTo>
                  <a:lnTo>
                    <a:pt x="169548" y="581535"/>
                  </a:lnTo>
                  <a:lnTo>
                    <a:pt x="164676" y="566987"/>
                  </a:lnTo>
                  <a:lnTo>
                    <a:pt x="148306" y="521564"/>
                  </a:lnTo>
                  <a:lnTo>
                    <a:pt x="132037" y="476097"/>
                  </a:lnTo>
                  <a:lnTo>
                    <a:pt x="115786" y="430618"/>
                  </a:lnTo>
                  <a:lnTo>
                    <a:pt x="99473" y="385157"/>
                  </a:lnTo>
                  <a:lnTo>
                    <a:pt x="83017" y="339746"/>
                  </a:lnTo>
                  <a:lnTo>
                    <a:pt x="66336" y="294417"/>
                  </a:lnTo>
                  <a:lnTo>
                    <a:pt x="49350" y="249199"/>
                  </a:lnTo>
                  <a:lnTo>
                    <a:pt x="40649" y="226196"/>
                  </a:lnTo>
                  <a:lnTo>
                    <a:pt x="32148" y="203050"/>
                  </a:lnTo>
                  <a:lnTo>
                    <a:pt x="16473" y="156672"/>
                  </a:lnTo>
                  <a:lnTo>
                    <a:pt x="11055" y="104146"/>
                  </a:lnTo>
                  <a:lnTo>
                    <a:pt x="9603" y="86030"/>
                  </a:lnTo>
                  <a:lnTo>
                    <a:pt x="8849" y="79007"/>
                  </a:lnTo>
                  <a:lnTo>
                    <a:pt x="7149" y="72222"/>
                  </a:lnTo>
                  <a:lnTo>
                    <a:pt x="4513" y="65672"/>
                  </a:lnTo>
                  <a:lnTo>
                    <a:pt x="0" y="48164"/>
                  </a:lnTo>
                  <a:lnTo>
                    <a:pt x="1116" y="31223"/>
                  </a:lnTo>
                  <a:lnTo>
                    <a:pt x="7748" y="16353"/>
                  </a:lnTo>
                  <a:lnTo>
                    <a:pt x="19781" y="5056"/>
                  </a:lnTo>
                  <a:lnTo>
                    <a:pt x="33053" y="0"/>
                  </a:lnTo>
                  <a:lnTo>
                    <a:pt x="45648" y="749"/>
                  </a:lnTo>
                  <a:lnTo>
                    <a:pt x="83715" y="24421"/>
                  </a:lnTo>
                  <a:lnTo>
                    <a:pt x="98496" y="50529"/>
                  </a:lnTo>
                  <a:lnTo>
                    <a:pt x="105486" y="63535"/>
                  </a:lnTo>
                  <a:lnTo>
                    <a:pt x="133821" y="108921"/>
                  </a:lnTo>
                  <a:lnTo>
                    <a:pt x="160613" y="155044"/>
                  </a:lnTo>
                  <a:lnTo>
                    <a:pt x="185861" y="201906"/>
                  </a:lnTo>
                  <a:lnTo>
                    <a:pt x="209566" y="249505"/>
                  </a:lnTo>
                  <a:lnTo>
                    <a:pt x="231728" y="297842"/>
                  </a:lnTo>
                  <a:lnTo>
                    <a:pt x="252348" y="346918"/>
                  </a:lnTo>
                  <a:lnTo>
                    <a:pt x="271424" y="396731"/>
                  </a:lnTo>
                  <a:lnTo>
                    <a:pt x="288958" y="447282"/>
                  </a:lnTo>
                  <a:lnTo>
                    <a:pt x="301261" y="497204"/>
                  </a:lnTo>
                  <a:lnTo>
                    <a:pt x="307394" y="522067"/>
                  </a:lnTo>
                  <a:lnTo>
                    <a:pt x="315932" y="545866"/>
                  </a:lnTo>
                  <a:lnTo>
                    <a:pt x="321341" y="565372"/>
                  </a:lnTo>
                  <a:lnTo>
                    <a:pt x="322141" y="584654"/>
                  </a:lnTo>
                  <a:lnTo>
                    <a:pt x="321757" y="603831"/>
                  </a:lnTo>
                  <a:lnTo>
                    <a:pt x="323616" y="623022"/>
                  </a:lnTo>
                  <a:lnTo>
                    <a:pt x="327836" y="649978"/>
                  </a:lnTo>
                  <a:lnTo>
                    <a:pt x="329927" y="677283"/>
                  </a:lnTo>
                  <a:lnTo>
                    <a:pt x="331103" y="704749"/>
                  </a:lnTo>
                  <a:lnTo>
                    <a:pt x="332574" y="732192"/>
                  </a:lnTo>
                  <a:lnTo>
                    <a:pt x="332201" y="741130"/>
                  </a:lnTo>
                  <a:lnTo>
                    <a:pt x="330380" y="749624"/>
                  </a:lnTo>
                  <a:lnTo>
                    <a:pt x="327111" y="757672"/>
                  </a:lnTo>
                  <a:lnTo>
                    <a:pt x="322395" y="765273"/>
                  </a:lnTo>
                </a:path>
              </a:pathLst>
            </a:custGeom>
            <a:ln w="50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583940" y="8253967"/>
              <a:ext cx="541655" cy="447040"/>
            </a:xfrm>
            <a:custGeom>
              <a:avLst/>
              <a:gdLst/>
              <a:ahLst/>
              <a:cxnLst/>
              <a:rect l="l" t="t" r="r" b="b"/>
              <a:pathLst>
                <a:path w="541654" h="447040">
                  <a:moveTo>
                    <a:pt x="1595" y="0"/>
                  </a:moveTo>
                  <a:lnTo>
                    <a:pt x="0" y="26234"/>
                  </a:lnTo>
                  <a:lnTo>
                    <a:pt x="6806" y="50055"/>
                  </a:lnTo>
                  <a:lnTo>
                    <a:pt x="18221" y="72272"/>
                  </a:lnTo>
                  <a:lnTo>
                    <a:pt x="30452" y="93697"/>
                  </a:lnTo>
                  <a:lnTo>
                    <a:pt x="54357" y="136440"/>
                  </a:lnTo>
                  <a:lnTo>
                    <a:pt x="80055" y="178007"/>
                  </a:lnTo>
                  <a:lnTo>
                    <a:pt x="107760" y="218192"/>
                  </a:lnTo>
                  <a:lnTo>
                    <a:pt x="137687" y="256787"/>
                  </a:lnTo>
                  <a:lnTo>
                    <a:pt x="170052" y="293583"/>
                  </a:lnTo>
                  <a:lnTo>
                    <a:pt x="205068" y="328373"/>
                  </a:lnTo>
                  <a:lnTo>
                    <a:pt x="241993" y="360728"/>
                  </a:lnTo>
                  <a:lnTo>
                    <a:pt x="280875" y="390287"/>
                  </a:lnTo>
                  <a:lnTo>
                    <a:pt x="322084" y="415876"/>
                  </a:lnTo>
                  <a:lnTo>
                    <a:pt x="365994" y="436321"/>
                  </a:lnTo>
                  <a:lnTo>
                    <a:pt x="408148" y="447015"/>
                  </a:lnTo>
                  <a:lnTo>
                    <a:pt x="443823" y="442168"/>
                  </a:lnTo>
                  <a:lnTo>
                    <a:pt x="495620" y="374077"/>
                  </a:lnTo>
                  <a:lnTo>
                    <a:pt x="508519" y="330241"/>
                  </a:lnTo>
                  <a:lnTo>
                    <a:pt x="517925" y="285813"/>
                  </a:lnTo>
                  <a:lnTo>
                    <a:pt x="524907" y="240984"/>
                  </a:lnTo>
                  <a:lnTo>
                    <a:pt x="530533" y="195945"/>
                  </a:lnTo>
                  <a:lnTo>
                    <a:pt x="531742" y="188410"/>
                  </a:lnTo>
                  <a:lnTo>
                    <a:pt x="533900" y="181233"/>
                  </a:lnTo>
                  <a:lnTo>
                    <a:pt x="537009" y="174414"/>
                  </a:lnTo>
                  <a:lnTo>
                    <a:pt x="541068" y="167953"/>
                  </a:lnTo>
                </a:path>
              </a:pathLst>
            </a:custGeom>
            <a:ln w="50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921434" y="7644278"/>
              <a:ext cx="822960" cy="570230"/>
            </a:xfrm>
            <a:custGeom>
              <a:avLst/>
              <a:gdLst/>
              <a:ahLst/>
              <a:cxnLst/>
              <a:rect l="l" t="t" r="r" b="b"/>
              <a:pathLst>
                <a:path w="822959" h="570229">
                  <a:moveTo>
                    <a:pt x="0" y="57479"/>
                  </a:moveTo>
                  <a:lnTo>
                    <a:pt x="38946" y="42169"/>
                  </a:lnTo>
                  <a:lnTo>
                    <a:pt x="78732" y="29818"/>
                  </a:lnTo>
                  <a:lnTo>
                    <a:pt x="119205" y="19718"/>
                  </a:lnTo>
                  <a:lnTo>
                    <a:pt x="160213" y="11165"/>
                  </a:lnTo>
                  <a:lnTo>
                    <a:pt x="211707" y="3530"/>
                  </a:lnTo>
                  <a:lnTo>
                    <a:pt x="263330" y="57"/>
                  </a:lnTo>
                  <a:lnTo>
                    <a:pt x="314924" y="0"/>
                  </a:lnTo>
                  <a:lnTo>
                    <a:pt x="366332" y="2614"/>
                  </a:lnTo>
                  <a:lnTo>
                    <a:pt x="419185" y="8265"/>
                  </a:lnTo>
                  <a:lnTo>
                    <a:pt x="470753" y="17673"/>
                  </a:lnTo>
                  <a:lnTo>
                    <a:pt x="520928" y="31107"/>
                  </a:lnTo>
                  <a:lnTo>
                    <a:pt x="569601" y="48835"/>
                  </a:lnTo>
                  <a:lnTo>
                    <a:pt x="616666" y="71125"/>
                  </a:lnTo>
                  <a:lnTo>
                    <a:pt x="662014" y="98245"/>
                  </a:lnTo>
                  <a:lnTo>
                    <a:pt x="705539" y="130462"/>
                  </a:lnTo>
                  <a:lnTo>
                    <a:pt x="735528" y="159088"/>
                  </a:lnTo>
                  <a:lnTo>
                    <a:pt x="762272" y="190143"/>
                  </a:lnTo>
                  <a:lnTo>
                    <a:pt x="788387" y="221551"/>
                  </a:lnTo>
                  <a:lnTo>
                    <a:pt x="816487" y="251236"/>
                  </a:lnTo>
                  <a:lnTo>
                    <a:pt x="822423" y="266414"/>
                  </a:lnTo>
                  <a:lnTo>
                    <a:pt x="821837" y="288993"/>
                  </a:lnTo>
                  <a:lnTo>
                    <a:pt x="816107" y="311677"/>
                  </a:lnTo>
                  <a:lnTo>
                    <a:pt x="806613" y="327171"/>
                  </a:lnTo>
                  <a:lnTo>
                    <a:pt x="793961" y="341767"/>
                  </a:lnTo>
                  <a:lnTo>
                    <a:pt x="785206" y="358401"/>
                  </a:lnTo>
                  <a:lnTo>
                    <a:pt x="744634" y="439938"/>
                  </a:lnTo>
                  <a:lnTo>
                    <a:pt x="711099" y="478043"/>
                  </a:lnTo>
                  <a:lnTo>
                    <a:pt x="671564" y="508628"/>
                  </a:lnTo>
                  <a:lnTo>
                    <a:pt x="626803" y="532674"/>
                  </a:lnTo>
                  <a:lnTo>
                    <a:pt x="577592" y="551159"/>
                  </a:lnTo>
                  <a:lnTo>
                    <a:pt x="526094" y="563456"/>
                  </a:lnTo>
                  <a:lnTo>
                    <a:pt x="473985" y="569335"/>
                  </a:lnTo>
                  <a:lnTo>
                    <a:pt x="421514" y="569804"/>
                  </a:lnTo>
                  <a:lnTo>
                    <a:pt x="368928" y="565868"/>
                  </a:lnTo>
                  <a:lnTo>
                    <a:pt x="329742" y="560533"/>
                  </a:lnTo>
                  <a:lnTo>
                    <a:pt x="291183" y="552606"/>
                  </a:lnTo>
                  <a:lnTo>
                    <a:pt x="253249" y="542085"/>
                  </a:lnTo>
                  <a:lnTo>
                    <a:pt x="215941" y="528969"/>
                  </a:lnTo>
                  <a:lnTo>
                    <a:pt x="209002" y="525880"/>
                  </a:lnTo>
                  <a:lnTo>
                    <a:pt x="201532" y="523110"/>
                  </a:lnTo>
                  <a:lnTo>
                    <a:pt x="193633" y="522506"/>
                  </a:lnTo>
                  <a:lnTo>
                    <a:pt x="185405" y="525916"/>
                  </a:lnTo>
                </a:path>
              </a:pathLst>
            </a:custGeom>
            <a:ln w="50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539731" y="7747562"/>
              <a:ext cx="252095" cy="440690"/>
            </a:xfrm>
            <a:custGeom>
              <a:avLst/>
              <a:gdLst/>
              <a:ahLst/>
              <a:cxnLst/>
              <a:rect l="l" t="t" r="r" b="b"/>
              <a:pathLst>
                <a:path w="252095" h="440690">
                  <a:moveTo>
                    <a:pt x="251923" y="0"/>
                  </a:moveTo>
                  <a:lnTo>
                    <a:pt x="203809" y="15762"/>
                  </a:lnTo>
                  <a:lnTo>
                    <a:pt x="160839" y="36319"/>
                  </a:lnTo>
                  <a:lnTo>
                    <a:pt x="122996" y="61658"/>
                  </a:lnTo>
                  <a:lnTo>
                    <a:pt x="90266" y="91763"/>
                  </a:lnTo>
                  <a:lnTo>
                    <a:pt x="62634" y="126620"/>
                  </a:lnTo>
                  <a:lnTo>
                    <a:pt x="40085" y="166216"/>
                  </a:lnTo>
                  <a:lnTo>
                    <a:pt x="22605" y="210535"/>
                  </a:lnTo>
                  <a:lnTo>
                    <a:pt x="10178" y="259563"/>
                  </a:lnTo>
                  <a:lnTo>
                    <a:pt x="2003" y="321630"/>
                  </a:lnTo>
                  <a:lnTo>
                    <a:pt x="1654" y="352849"/>
                  </a:lnTo>
                  <a:lnTo>
                    <a:pt x="4631" y="384307"/>
                  </a:lnTo>
                  <a:lnTo>
                    <a:pt x="6005" y="398512"/>
                  </a:lnTo>
                  <a:lnTo>
                    <a:pt x="5691" y="412578"/>
                  </a:lnTo>
                  <a:lnTo>
                    <a:pt x="3690" y="426504"/>
                  </a:lnTo>
                  <a:lnTo>
                    <a:pt x="0" y="440291"/>
                  </a:lnTo>
                </a:path>
              </a:pathLst>
            </a:custGeom>
            <a:ln w="508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69541" y="6763510"/>
              <a:ext cx="123484" cy="1312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577233" y="6105549"/>
              <a:ext cx="796290" cy="981075"/>
            </a:xfrm>
            <a:custGeom>
              <a:avLst/>
              <a:gdLst/>
              <a:ahLst/>
              <a:cxnLst/>
              <a:rect l="l" t="t" r="r" b="b"/>
              <a:pathLst>
                <a:path w="796290" h="981075">
                  <a:moveTo>
                    <a:pt x="145351" y="117513"/>
                  </a:moveTo>
                  <a:lnTo>
                    <a:pt x="135661" y="79756"/>
                  </a:lnTo>
                  <a:lnTo>
                    <a:pt x="90906" y="19939"/>
                  </a:lnTo>
                  <a:lnTo>
                    <a:pt x="57416" y="0"/>
                  </a:lnTo>
                  <a:lnTo>
                    <a:pt x="37960" y="901"/>
                  </a:lnTo>
                  <a:lnTo>
                    <a:pt x="19761" y="9525"/>
                  </a:lnTo>
                  <a:lnTo>
                    <a:pt x="6362" y="24549"/>
                  </a:lnTo>
                  <a:lnTo>
                    <a:pt x="0" y="42951"/>
                  </a:lnTo>
                  <a:lnTo>
                    <a:pt x="1003" y="62433"/>
                  </a:lnTo>
                  <a:lnTo>
                    <a:pt x="9690" y="80708"/>
                  </a:lnTo>
                  <a:lnTo>
                    <a:pt x="54444" y="140525"/>
                  </a:lnTo>
                  <a:lnTo>
                    <a:pt x="69519" y="154012"/>
                  </a:lnTo>
                  <a:lnTo>
                    <a:pt x="87922" y="160477"/>
                  </a:lnTo>
                  <a:lnTo>
                    <a:pt x="107378" y="159562"/>
                  </a:lnTo>
                  <a:lnTo>
                    <a:pt x="125577" y="150952"/>
                  </a:lnTo>
                  <a:lnTo>
                    <a:pt x="138988" y="135915"/>
                  </a:lnTo>
                  <a:lnTo>
                    <a:pt x="145351" y="117513"/>
                  </a:lnTo>
                  <a:close/>
                </a:path>
                <a:path w="796290" h="981075">
                  <a:moveTo>
                    <a:pt x="309448" y="336829"/>
                  </a:moveTo>
                  <a:lnTo>
                    <a:pt x="299758" y="299085"/>
                  </a:lnTo>
                  <a:lnTo>
                    <a:pt x="255003" y="239268"/>
                  </a:lnTo>
                  <a:lnTo>
                    <a:pt x="221513" y="219316"/>
                  </a:lnTo>
                  <a:lnTo>
                    <a:pt x="202069" y="220230"/>
                  </a:lnTo>
                  <a:lnTo>
                    <a:pt x="183870" y="228841"/>
                  </a:lnTo>
                  <a:lnTo>
                    <a:pt x="170459" y="243878"/>
                  </a:lnTo>
                  <a:lnTo>
                    <a:pt x="164096" y="262280"/>
                  </a:lnTo>
                  <a:lnTo>
                    <a:pt x="165100" y="281762"/>
                  </a:lnTo>
                  <a:lnTo>
                    <a:pt x="173786" y="300024"/>
                  </a:lnTo>
                  <a:lnTo>
                    <a:pt x="218541" y="359854"/>
                  </a:lnTo>
                  <a:lnTo>
                    <a:pt x="233616" y="373341"/>
                  </a:lnTo>
                  <a:lnTo>
                    <a:pt x="252031" y="379793"/>
                  </a:lnTo>
                  <a:lnTo>
                    <a:pt x="271475" y="378879"/>
                  </a:lnTo>
                  <a:lnTo>
                    <a:pt x="289687" y="370268"/>
                  </a:lnTo>
                  <a:lnTo>
                    <a:pt x="303085" y="355244"/>
                  </a:lnTo>
                  <a:lnTo>
                    <a:pt x="309448" y="336829"/>
                  </a:lnTo>
                  <a:close/>
                </a:path>
                <a:path w="796290" h="981075">
                  <a:moveTo>
                    <a:pt x="473544" y="556158"/>
                  </a:moveTo>
                  <a:lnTo>
                    <a:pt x="463854" y="518414"/>
                  </a:lnTo>
                  <a:lnTo>
                    <a:pt x="419100" y="458584"/>
                  </a:lnTo>
                  <a:lnTo>
                    <a:pt x="385622" y="438645"/>
                  </a:lnTo>
                  <a:lnTo>
                    <a:pt x="366166" y="439547"/>
                  </a:lnTo>
                  <a:lnTo>
                    <a:pt x="347967" y="448170"/>
                  </a:lnTo>
                  <a:lnTo>
                    <a:pt x="334568" y="463194"/>
                  </a:lnTo>
                  <a:lnTo>
                    <a:pt x="328206" y="481596"/>
                  </a:lnTo>
                  <a:lnTo>
                    <a:pt x="329196" y="501091"/>
                  </a:lnTo>
                  <a:lnTo>
                    <a:pt x="337883" y="519353"/>
                  </a:lnTo>
                  <a:lnTo>
                    <a:pt x="382651" y="579170"/>
                  </a:lnTo>
                  <a:lnTo>
                    <a:pt x="397725" y="592683"/>
                  </a:lnTo>
                  <a:lnTo>
                    <a:pt x="416140" y="599135"/>
                  </a:lnTo>
                  <a:lnTo>
                    <a:pt x="435584" y="598220"/>
                  </a:lnTo>
                  <a:lnTo>
                    <a:pt x="453783" y="589597"/>
                  </a:lnTo>
                  <a:lnTo>
                    <a:pt x="467182" y="574560"/>
                  </a:lnTo>
                  <a:lnTo>
                    <a:pt x="473544" y="556158"/>
                  </a:lnTo>
                  <a:close/>
                </a:path>
                <a:path w="796290" h="981075">
                  <a:moveTo>
                    <a:pt x="795667" y="667372"/>
                  </a:moveTo>
                  <a:lnTo>
                    <a:pt x="787755" y="638289"/>
                  </a:lnTo>
                  <a:lnTo>
                    <a:pt x="763104" y="625360"/>
                  </a:lnTo>
                  <a:lnTo>
                    <a:pt x="735876" y="630682"/>
                  </a:lnTo>
                  <a:lnTo>
                    <a:pt x="720191" y="656310"/>
                  </a:lnTo>
                  <a:lnTo>
                    <a:pt x="685749" y="899668"/>
                  </a:lnTo>
                  <a:lnTo>
                    <a:pt x="442569" y="864031"/>
                  </a:lnTo>
                  <a:lnTo>
                    <a:pt x="413537" y="871842"/>
                  </a:lnTo>
                  <a:lnTo>
                    <a:pt x="400735" y="896467"/>
                  </a:lnTo>
                  <a:lnTo>
                    <a:pt x="406184" y="923759"/>
                  </a:lnTo>
                  <a:lnTo>
                    <a:pt x="431876" y="939558"/>
                  </a:lnTo>
                  <a:lnTo>
                    <a:pt x="712800" y="980719"/>
                  </a:lnTo>
                  <a:lnTo>
                    <a:pt x="727697" y="979817"/>
                  </a:lnTo>
                  <a:lnTo>
                    <a:pt x="740879" y="973378"/>
                  </a:lnTo>
                  <a:lnTo>
                    <a:pt x="750785" y="962558"/>
                  </a:lnTo>
                  <a:lnTo>
                    <a:pt x="755878" y="948486"/>
                  </a:lnTo>
                  <a:lnTo>
                    <a:pt x="795667" y="667372"/>
                  </a:lnTo>
                  <a:close/>
                </a:path>
              </a:pathLst>
            </a:custGeom>
            <a:solidFill>
              <a:srgbClr val="1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673378" y="1732368"/>
            <a:ext cx="2843530" cy="1005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84175" marR="5080" indent="-371475">
              <a:lnSpc>
                <a:spcPts val="3829"/>
              </a:lnSpc>
              <a:spcBef>
                <a:spcPts val="270"/>
              </a:spcBef>
            </a:pPr>
            <a:r>
              <a:rPr sz="3200" b="1" spc="200" dirty="0">
                <a:solidFill>
                  <a:srgbClr val="101E5B"/>
                </a:solidFill>
                <a:latin typeface="Arial"/>
                <a:cs typeface="Arial"/>
              </a:rPr>
              <a:t>Equivalencia  </a:t>
            </a:r>
            <a:r>
              <a:rPr sz="3200" b="1" spc="229" dirty="0">
                <a:solidFill>
                  <a:srgbClr val="101E5B"/>
                </a:solidFill>
                <a:latin typeface="Arial"/>
                <a:cs typeface="Arial"/>
              </a:rPr>
              <a:t>funcional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819075" y="1732368"/>
            <a:ext cx="2640330" cy="1005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6195" marR="5080" indent="-24130">
              <a:lnSpc>
                <a:spcPts val="3829"/>
              </a:lnSpc>
              <a:spcBef>
                <a:spcPts val="270"/>
              </a:spcBef>
            </a:pPr>
            <a:r>
              <a:rPr sz="3200" spc="250" dirty="0"/>
              <a:t>Neutralidad  </a:t>
            </a:r>
            <a:r>
              <a:rPr sz="3200" spc="220" dirty="0"/>
              <a:t>tecnológica</a:t>
            </a:r>
            <a:endParaRPr sz="3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088" y="2739542"/>
            <a:ext cx="11279505" cy="468947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 marR="5080" indent="-635" algn="ctr">
              <a:lnSpc>
                <a:spcPts val="8850"/>
              </a:lnSpc>
              <a:spcBef>
                <a:spcPts val="1495"/>
              </a:spcBef>
            </a:pPr>
            <a:r>
              <a:rPr sz="8450" b="1" spc="350" dirty="0">
                <a:solidFill>
                  <a:srgbClr val="101E5B"/>
                </a:solidFill>
                <a:latin typeface="Arial"/>
                <a:cs typeface="Arial"/>
              </a:rPr>
              <a:t>¿Cómo </a:t>
            </a:r>
            <a:r>
              <a:rPr sz="8450" b="1" spc="365" dirty="0">
                <a:solidFill>
                  <a:srgbClr val="101E5B"/>
                </a:solidFill>
                <a:latin typeface="Arial"/>
                <a:cs typeface="Arial"/>
              </a:rPr>
              <a:t>se </a:t>
            </a:r>
            <a:r>
              <a:rPr sz="8450" b="1" spc="735" dirty="0">
                <a:solidFill>
                  <a:srgbClr val="101E5B"/>
                </a:solidFill>
                <a:latin typeface="Arial"/>
                <a:cs typeface="Arial"/>
              </a:rPr>
              <a:t>valoran  </a:t>
            </a:r>
            <a:r>
              <a:rPr sz="8450" b="1" spc="270" dirty="0">
                <a:solidFill>
                  <a:srgbClr val="101E5B"/>
                </a:solidFill>
                <a:latin typeface="Arial"/>
                <a:cs typeface="Arial"/>
              </a:rPr>
              <a:t>los </a:t>
            </a:r>
            <a:r>
              <a:rPr sz="8450" b="1" spc="655" dirty="0">
                <a:solidFill>
                  <a:srgbClr val="101E5B"/>
                </a:solidFill>
                <a:latin typeface="Arial"/>
                <a:cs typeface="Arial"/>
              </a:rPr>
              <a:t>mensajes </a:t>
            </a:r>
            <a:r>
              <a:rPr sz="8450" b="1" spc="560" dirty="0">
                <a:solidFill>
                  <a:srgbClr val="101E5B"/>
                </a:solidFill>
                <a:latin typeface="Arial"/>
                <a:cs typeface="Arial"/>
              </a:rPr>
              <a:t>de  </a:t>
            </a:r>
            <a:r>
              <a:rPr sz="8450" b="1" spc="595" dirty="0">
                <a:solidFill>
                  <a:srgbClr val="101E5B"/>
                </a:solidFill>
                <a:latin typeface="Arial"/>
                <a:cs typeface="Arial"/>
              </a:rPr>
              <a:t>datos</a:t>
            </a:r>
            <a:r>
              <a:rPr sz="8450" b="1" spc="-92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8450" b="1" spc="635" dirty="0">
                <a:solidFill>
                  <a:srgbClr val="101E5B"/>
                </a:solidFill>
                <a:latin typeface="Arial"/>
                <a:cs typeface="Arial"/>
              </a:rPr>
              <a:t>en</a:t>
            </a:r>
            <a:r>
              <a:rPr sz="8450" b="1" spc="-92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8450" b="1" spc="745" dirty="0">
                <a:solidFill>
                  <a:srgbClr val="101E5B"/>
                </a:solidFill>
                <a:latin typeface="Arial"/>
                <a:cs typeface="Arial"/>
              </a:rPr>
              <a:t>un</a:t>
            </a:r>
            <a:r>
              <a:rPr sz="8450" b="1" spc="-92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8450" b="1" spc="415" dirty="0">
                <a:solidFill>
                  <a:srgbClr val="101E5B"/>
                </a:solidFill>
                <a:latin typeface="Arial"/>
                <a:cs typeface="Arial"/>
              </a:rPr>
              <a:t>proceso  </a:t>
            </a:r>
            <a:r>
              <a:rPr sz="8450" b="1" spc="420" dirty="0">
                <a:solidFill>
                  <a:srgbClr val="101E5B"/>
                </a:solidFill>
                <a:latin typeface="Arial"/>
                <a:cs typeface="Arial"/>
              </a:rPr>
              <a:t>disciplinario?</a:t>
            </a:r>
            <a:endParaRPr sz="8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0320" y="1954654"/>
            <a:ext cx="10772140" cy="6486525"/>
            <a:chOff x="1200320" y="1954654"/>
            <a:chExt cx="10772140" cy="6486525"/>
          </a:xfrm>
        </p:grpSpPr>
        <p:sp>
          <p:nvSpPr>
            <p:cNvPr id="3" name="object 3"/>
            <p:cNvSpPr/>
            <p:nvPr/>
          </p:nvSpPr>
          <p:spPr>
            <a:xfrm>
              <a:off x="6371671" y="1954682"/>
              <a:ext cx="5600700" cy="6430010"/>
            </a:xfrm>
            <a:custGeom>
              <a:avLst/>
              <a:gdLst/>
              <a:ahLst/>
              <a:cxnLst/>
              <a:rect l="l" t="t" r="r" b="b"/>
              <a:pathLst>
                <a:path w="5600700" h="6430009">
                  <a:moveTo>
                    <a:pt x="0" y="4837053"/>
                  </a:moveTo>
                  <a:lnTo>
                    <a:pt x="0" y="1600046"/>
                  </a:lnTo>
                  <a:lnTo>
                    <a:pt x="2768417" y="0"/>
                  </a:lnTo>
                  <a:lnTo>
                    <a:pt x="2832283" y="0"/>
                  </a:lnTo>
                  <a:lnTo>
                    <a:pt x="5600698" y="1600045"/>
                  </a:lnTo>
                  <a:lnTo>
                    <a:pt x="5600698" y="4837055"/>
                  </a:lnTo>
                  <a:lnTo>
                    <a:pt x="2845624" y="6429389"/>
                  </a:lnTo>
                  <a:lnTo>
                    <a:pt x="2755076" y="6429389"/>
                  </a:lnTo>
                  <a:lnTo>
                    <a:pt x="0" y="4837053"/>
                  </a:lnTo>
                  <a:close/>
                </a:path>
              </a:pathLst>
            </a:custGeom>
            <a:solidFill>
              <a:srgbClr val="4F799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0320" y="1954654"/>
              <a:ext cx="5648325" cy="6486525"/>
            </a:xfrm>
            <a:custGeom>
              <a:avLst/>
              <a:gdLst/>
              <a:ahLst/>
              <a:cxnLst/>
              <a:rect l="l" t="t" r="r" b="b"/>
              <a:pathLst>
                <a:path w="5648325" h="6486525">
                  <a:moveTo>
                    <a:pt x="0" y="4879730"/>
                  </a:moveTo>
                  <a:lnTo>
                    <a:pt x="0" y="1614171"/>
                  </a:lnTo>
                  <a:lnTo>
                    <a:pt x="2791975" y="0"/>
                  </a:lnTo>
                  <a:lnTo>
                    <a:pt x="2856343" y="0"/>
                  </a:lnTo>
                  <a:lnTo>
                    <a:pt x="5648309" y="1614166"/>
                  </a:lnTo>
                  <a:lnTo>
                    <a:pt x="5648309" y="4879735"/>
                  </a:lnTo>
                  <a:lnTo>
                    <a:pt x="2869130" y="6486509"/>
                  </a:lnTo>
                  <a:lnTo>
                    <a:pt x="2779187" y="6486509"/>
                  </a:lnTo>
                  <a:lnTo>
                    <a:pt x="0" y="4879730"/>
                  </a:lnTo>
                  <a:close/>
                </a:path>
              </a:pathLst>
            </a:custGeom>
            <a:solidFill>
              <a:srgbClr val="FF8E4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97972" y="3454879"/>
            <a:ext cx="3945254" cy="344932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065" marR="5080" algn="ctr">
              <a:lnSpc>
                <a:spcPts val="5280"/>
              </a:lnSpc>
              <a:spcBef>
                <a:spcPts val="730"/>
              </a:spcBef>
            </a:pPr>
            <a:r>
              <a:rPr sz="4850" b="1" spc="-25" dirty="0">
                <a:solidFill>
                  <a:srgbClr val="101E5B"/>
                </a:solidFill>
                <a:latin typeface="Arial"/>
                <a:cs typeface="Arial"/>
              </a:rPr>
              <a:t>Impresiones  </a:t>
            </a:r>
            <a:r>
              <a:rPr sz="4850" b="1" spc="-30" dirty="0">
                <a:solidFill>
                  <a:srgbClr val="101E5B"/>
                </a:solidFill>
                <a:latin typeface="Arial"/>
                <a:cs typeface="Arial"/>
              </a:rPr>
              <a:t>de </a:t>
            </a:r>
            <a:r>
              <a:rPr sz="4850" b="1" spc="-5" dirty="0">
                <a:solidFill>
                  <a:srgbClr val="101E5B"/>
                </a:solidFill>
                <a:latin typeface="Arial"/>
                <a:cs typeface="Arial"/>
              </a:rPr>
              <a:t>los  </a:t>
            </a:r>
            <a:r>
              <a:rPr sz="4850" b="1" spc="-35" dirty="0">
                <a:solidFill>
                  <a:srgbClr val="101E5B"/>
                </a:solidFill>
                <a:latin typeface="Arial"/>
                <a:cs typeface="Arial"/>
              </a:rPr>
              <a:t>mensajes </a:t>
            </a:r>
            <a:r>
              <a:rPr sz="4850" b="1" spc="-30" dirty="0">
                <a:solidFill>
                  <a:srgbClr val="101E5B"/>
                </a:solidFill>
                <a:latin typeface="Arial"/>
                <a:cs typeface="Arial"/>
              </a:rPr>
              <a:t>de  </a:t>
            </a:r>
            <a:r>
              <a:rPr sz="4850" b="1" spc="20" dirty="0">
                <a:solidFill>
                  <a:srgbClr val="101E5B"/>
                </a:solidFill>
                <a:latin typeface="Arial"/>
                <a:cs typeface="Arial"/>
              </a:rPr>
              <a:t>datos  </a:t>
            </a:r>
            <a:r>
              <a:rPr sz="4850" b="1" spc="-15" dirty="0">
                <a:solidFill>
                  <a:srgbClr val="101E5B"/>
                </a:solidFill>
                <a:latin typeface="Arial"/>
                <a:cs typeface="Arial"/>
              </a:rPr>
              <a:t>"pantallazos"</a:t>
            </a:r>
            <a:endParaRPr sz="4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2785" y="4424048"/>
            <a:ext cx="2819400" cy="143700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58115" marR="5080" indent="-146050">
              <a:lnSpc>
                <a:spcPts val="5280"/>
              </a:lnSpc>
              <a:spcBef>
                <a:spcPts val="730"/>
              </a:spcBef>
            </a:pPr>
            <a:r>
              <a:rPr sz="4850" b="1" spc="15" dirty="0">
                <a:solidFill>
                  <a:srgbClr val="101E5B"/>
                </a:solidFill>
                <a:latin typeface="Arial"/>
                <a:cs typeface="Arial"/>
              </a:rPr>
              <a:t>Mensajes  </a:t>
            </a:r>
            <a:r>
              <a:rPr sz="4850" b="1" spc="-30" dirty="0">
                <a:solidFill>
                  <a:srgbClr val="101E5B"/>
                </a:solidFill>
                <a:latin typeface="Arial"/>
                <a:cs typeface="Arial"/>
              </a:rPr>
              <a:t>de</a:t>
            </a:r>
            <a:r>
              <a:rPr sz="4850" b="1" spc="-33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4850" b="1" spc="20" dirty="0">
                <a:solidFill>
                  <a:srgbClr val="101E5B"/>
                </a:solidFill>
                <a:latin typeface="Arial"/>
                <a:cs typeface="Arial"/>
              </a:rPr>
              <a:t>datos</a:t>
            </a:r>
            <a:endParaRPr sz="4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613" y="1592366"/>
            <a:ext cx="2619374" cy="2647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7878" y="6255929"/>
            <a:ext cx="101427" cy="140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7878" y="5434167"/>
            <a:ext cx="101600" cy="724535"/>
          </a:xfrm>
          <a:custGeom>
            <a:avLst/>
            <a:gdLst/>
            <a:ahLst/>
            <a:cxnLst/>
            <a:rect l="l" t="t" r="r" b="b"/>
            <a:pathLst>
              <a:path w="101600" h="724535">
                <a:moveTo>
                  <a:pt x="0" y="673513"/>
                </a:moveTo>
                <a:lnTo>
                  <a:pt x="0" y="598802"/>
                </a:lnTo>
                <a:lnTo>
                  <a:pt x="3987" y="578972"/>
                </a:lnTo>
                <a:lnTo>
                  <a:pt x="14859" y="562772"/>
                </a:lnTo>
                <a:lnTo>
                  <a:pt x="30979" y="551847"/>
                </a:lnTo>
                <a:lnTo>
                  <a:pt x="50713" y="547840"/>
                </a:lnTo>
                <a:lnTo>
                  <a:pt x="70447" y="551847"/>
                </a:lnTo>
                <a:lnTo>
                  <a:pt x="86568" y="562772"/>
                </a:lnTo>
                <a:lnTo>
                  <a:pt x="97440" y="578972"/>
                </a:lnTo>
                <a:lnTo>
                  <a:pt x="101427" y="598802"/>
                </a:lnTo>
                <a:lnTo>
                  <a:pt x="101427" y="673513"/>
                </a:lnTo>
                <a:lnTo>
                  <a:pt x="97440" y="693343"/>
                </a:lnTo>
                <a:lnTo>
                  <a:pt x="86568" y="709543"/>
                </a:lnTo>
                <a:lnTo>
                  <a:pt x="70447" y="720468"/>
                </a:lnTo>
                <a:lnTo>
                  <a:pt x="50713" y="724475"/>
                </a:lnTo>
                <a:lnTo>
                  <a:pt x="30979" y="720475"/>
                </a:lnTo>
                <a:lnTo>
                  <a:pt x="14859" y="709562"/>
                </a:lnTo>
                <a:lnTo>
                  <a:pt x="3987" y="693365"/>
                </a:lnTo>
                <a:lnTo>
                  <a:pt x="0" y="673513"/>
                </a:lnTo>
                <a:close/>
              </a:path>
              <a:path w="101600" h="724535">
                <a:moveTo>
                  <a:pt x="0" y="399592"/>
                </a:moveTo>
                <a:lnTo>
                  <a:pt x="0" y="324882"/>
                </a:lnTo>
                <a:lnTo>
                  <a:pt x="3987" y="305051"/>
                </a:lnTo>
                <a:lnTo>
                  <a:pt x="14859" y="288852"/>
                </a:lnTo>
                <a:lnTo>
                  <a:pt x="30979" y="277927"/>
                </a:lnTo>
                <a:lnTo>
                  <a:pt x="50713" y="273920"/>
                </a:lnTo>
                <a:lnTo>
                  <a:pt x="70447" y="277927"/>
                </a:lnTo>
                <a:lnTo>
                  <a:pt x="86568" y="288852"/>
                </a:lnTo>
                <a:lnTo>
                  <a:pt x="97440" y="305051"/>
                </a:lnTo>
                <a:lnTo>
                  <a:pt x="101427" y="324882"/>
                </a:lnTo>
                <a:lnTo>
                  <a:pt x="101427" y="399592"/>
                </a:lnTo>
                <a:lnTo>
                  <a:pt x="97440" y="419423"/>
                </a:lnTo>
                <a:lnTo>
                  <a:pt x="86568" y="435622"/>
                </a:lnTo>
                <a:lnTo>
                  <a:pt x="70447" y="446547"/>
                </a:lnTo>
                <a:lnTo>
                  <a:pt x="50713" y="450554"/>
                </a:lnTo>
                <a:lnTo>
                  <a:pt x="30979" y="446547"/>
                </a:lnTo>
                <a:lnTo>
                  <a:pt x="14859" y="435622"/>
                </a:lnTo>
                <a:lnTo>
                  <a:pt x="3987" y="419423"/>
                </a:lnTo>
                <a:lnTo>
                  <a:pt x="0" y="399592"/>
                </a:lnTo>
                <a:close/>
              </a:path>
              <a:path w="101600" h="724535">
                <a:moveTo>
                  <a:pt x="0" y="125672"/>
                </a:moveTo>
                <a:lnTo>
                  <a:pt x="0" y="50961"/>
                </a:lnTo>
                <a:lnTo>
                  <a:pt x="3987" y="31131"/>
                </a:lnTo>
                <a:lnTo>
                  <a:pt x="14859" y="14931"/>
                </a:lnTo>
                <a:lnTo>
                  <a:pt x="30979" y="4006"/>
                </a:lnTo>
                <a:lnTo>
                  <a:pt x="50713" y="0"/>
                </a:lnTo>
                <a:lnTo>
                  <a:pt x="70447" y="4006"/>
                </a:lnTo>
                <a:lnTo>
                  <a:pt x="86568" y="14931"/>
                </a:lnTo>
                <a:lnTo>
                  <a:pt x="97440" y="31131"/>
                </a:lnTo>
                <a:lnTo>
                  <a:pt x="101427" y="50961"/>
                </a:lnTo>
                <a:lnTo>
                  <a:pt x="101427" y="125672"/>
                </a:lnTo>
                <a:lnTo>
                  <a:pt x="97440" y="145502"/>
                </a:lnTo>
                <a:lnTo>
                  <a:pt x="86568" y="161702"/>
                </a:lnTo>
                <a:lnTo>
                  <a:pt x="70447" y="172627"/>
                </a:lnTo>
                <a:lnTo>
                  <a:pt x="50713" y="176634"/>
                </a:lnTo>
                <a:lnTo>
                  <a:pt x="30979" y="172627"/>
                </a:lnTo>
                <a:lnTo>
                  <a:pt x="14859" y="161702"/>
                </a:lnTo>
                <a:lnTo>
                  <a:pt x="3987" y="145502"/>
                </a:lnTo>
                <a:lnTo>
                  <a:pt x="0" y="125672"/>
                </a:lnTo>
                <a:close/>
              </a:path>
            </a:pathLst>
          </a:custGeom>
          <a:solidFill>
            <a:srgbClr val="1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0290" y="6360526"/>
            <a:ext cx="476884" cy="277495"/>
          </a:xfrm>
          <a:custGeom>
            <a:avLst/>
            <a:gdLst/>
            <a:ahLst/>
            <a:cxnLst/>
            <a:rect l="l" t="t" r="r" b="b"/>
            <a:pathLst>
              <a:path w="476885" h="277495">
                <a:moveTo>
                  <a:pt x="238277" y="185350"/>
                </a:moveTo>
                <a:lnTo>
                  <a:pt x="411642" y="11137"/>
                </a:lnTo>
                <a:lnTo>
                  <a:pt x="439555" y="7"/>
                </a:lnTo>
                <a:lnTo>
                  <a:pt x="464543" y="12067"/>
                </a:lnTo>
                <a:lnTo>
                  <a:pt x="476533" y="37180"/>
                </a:lnTo>
                <a:lnTo>
                  <a:pt x="465450" y="65208"/>
                </a:lnTo>
                <a:lnTo>
                  <a:pt x="265181" y="266456"/>
                </a:lnTo>
                <a:lnTo>
                  <a:pt x="265181" y="212386"/>
                </a:lnTo>
                <a:lnTo>
                  <a:pt x="238277" y="185350"/>
                </a:lnTo>
                <a:close/>
              </a:path>
              <a:path w="476885" h="277495">
                <a:moveTo>
                  <a:pt x="211373" y="212386"/>
                </a:moveTo>
                <a:lnTo>
                  <a:pt x="238277" y="185350"/>
                </a:lnTo>
                <a:lnTo>
                  <a:pt x="265181" y="212386"/>
                </a:lnTo>
                <a:lnTo>
                  <a:pt x="211373" y="212386"/>
                </a:lnTo>
                <a:close/>
              </a:path>
              <a:path w="476885" h="277495">
                <a:moveTo>
                  <a:pt x="211373" y="266456"/>
                </a:moveTo>
                <a:lnTo>
                  <a:pt x="211373" y="212386"/>
                </a:lnTo>
                <a:lnTo>
                  <a:pt x="265181" y="212386"/>
                </a:lnTo>
                <a:lnTo>
                  <a:pt x="265181" y="266456"/>
                </a:lnTo>
                <a:lnTo>
                  <a:pt x="252672" y="274676"/>
                </a:lnTo>
                <a:lnTo>
                  <a:pt x="238258" y="277407"/>
                </a:lnTo>
                <a:lnTo>
                  <a:pt x="223853" y="274662"/>
                </a:lnTo>
                <a:lnTo>
                  <a:pt x="211373" y="266456"/>
                </a:lnTo>
                <a:close/>
              </a:path>
              <a:path w="476885" h="277495">
                <a:moveTo>
                  <a:pt x="0" y="37159"/>
                </a:moveTo>
                <a:lnTo>
                  <a:pt x="11992" y="12048"/>
                </a:lnTo>
                <a:lnTo>
                  <a:pt x="36992" y="0"/>
                </a:lnTo>
                <a:lnTo>
                  <a:pt x="64912" y="11137"/>
                </a:lnTo>
                <a:lnTo>
                  <a:pt x="238277" y="185350"/>
                </a:lnTo>
                <a:lnTo>
                  <a:pt x="211373" y="212386"/>
                </a:lnTo>
                <a:lnTo>
                  <a:pt x="211373" y="266456"/>
                </a:lnTo>
                <a:lnTo>
                  <a:pt x="11104" y="65208"/>
                </a:lnTo>
                <a:lnTo>
                  <a:pt x="0" y="37159"/>
                </a:lnTo>
                <a:close/>
              </a:path>
            </a:pathLst>
          </a:custGeom>
          <a:solidFill>
            <a:srgbClr val="1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2300" y="7818904"/>
            <a:ext cx="1151255" cy="741045"/>
          </a:xfrm>
          <a:custGeom>
            <a:avLst/>
            <a:gdLst/>
            <a:ahLst/>
            <a:cxnLst/>
            <a:rect l="l" t="t" r="r" b="b"/>
            <a:pathLst>
              <a:path w="1151255" h="741045">
                <a:moveTo>
                  <a:pt x="33716" y="741006"/>
                </a:moveTo>
                <a:lnTo>
                  <a:pt x="20592" y="738359"/>
                </a:lnTo>
                <a:lnTo>
                  <a:pt x="9875" y="731140"/>
                </a:lnTo>
                <a:lnTo>
                  <a:pt x="2649" y="720432"/>
                </a:lnTo>
                <a:lnTo>
                  <a:pt x="0" y="707318"/>
                </a:lnTo>
                <a:lnTo>
                  <a:pt x="0" y="162069"/>
                </a:lnTo>
                <a:lnTo>
                  <a:pt x="5803" y="119033"/>
                </a:lnTo>
                <a:lnTo>
                  <a:pt x="22177" y="80331"/>
                </a:lnTo>
                <a:lnTo>
                  <a:pt x="47562" y="47520"/>
                </a:lnTo>
                <a:lnTo>
                  <a:pt x="80401" y="22157"/>
                </a:lnTo>
                <a:lnTo>
                  <a:pt x="119136" y="5798"/>
                </a:lnTo>
                <a:lnTo>
                  <a:pt x="162209" y="0"/>
                </a:lnTo>
                <a:lnTo>
                  <a:pt x="988435" y="0"/>
                </a:lnTo>
                <a:lnTo>
                  <a:pt x="1031508" y="5798"/>
                </a:lnTo>
                <a:lnTo>
                  <a:pt x="1070243" y="22157"/>
                </a:lnTo>
                <a:lnTo>
                  <a:pt x="1103082" y="47520"/>
                </a:lnTo>
                <a:lnTo>
                  <a:pt x="1128467" y="80331"/>
                </a:lnTo>
                <a:lnTo>
                  <a:pt x="1144840" y="119033"/>
                </a:lnTo>
                <a:lnTo>
                  <a:pt x="1150644" y="162069"/>
                </a:lnTo>
                <a:lnTo>
                  <a:pt x="1150644" y="449833"/>
                </a:lnTo>
                <a:lnTo>
                  <a:pt x="1116928" y="483521"/>
                </a:lnTo>
                <a:lnTo>
                  <a:pt x="1083211" y="449833"/>
                </a:lnTo>
                <a:lnTo>
                  <a:pt x="1083211" y="162069"/>
                </a:lnTo>
                <a:lnTo>
                  <a:pt x="1075751" y="125246"/>
                </a:lnTo>
                <a:lnTo>
                  <a:pt x="1055419" y="95142"/>
                </a:lnTo>
                <a:lnTo>
                  <a:pt x="1025289" y="74827"/>
                </a:lnTo>
                <a:lnTo>
                  <a:pt x="988435" y="67373"/>
                </a:lnTo>
                <a:lnTo>
                  <a:pt x="162209" y="67373"/>
                </a:lnTo>
                <a:lnTo>
                  <a:pt x="125356" y="74827"/>
                </a:lnTo>
                <a:lnTo>
                  <a:pt x="95229" y="95142"/>
                </a:lnTo>
                <a:lnTo>
                  <a:pt x="74901" y="125246"/>
                </a:lnTo>
                <a:lnTo>
                  <a:pt x="67442" y="162069"/>
                </a:lnTo>
                <a:lnTo>
                  <a:pt x="67442" y="707318"/>
                </a:lnTo>
                <a:lnTo>
                  <a:pt x="64791" y="720432"/>
                </a:lnTo>
                <a:lnTo>
                  <a:pt x="57562" y="731140"/>
                </a:lnTo>
                <a:lnTo>
                  <a:pt x="46841" y="738359"/>
                </a:lnTo>
                <a:lnTo>
                  <a:pt x="33716" y="741006"/>
                </a:lnTo>
                <a:close/>
              </a:path>
            </a:pathLst>
          </a:custGeom>
          <a:solidFill>
            <a:srgbClr val="1A3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2288" y="8851391"/>
            <a:ext cx="1151255" cy="968375"/>
          </a:xfrm>
          <a:custGeom>
            <a:avLst/>
            <a:gdLst/>
            <a:ahLst/>
            <a:cxnLst/>
            <a:rect l="l" t="t" r="r" b="b"/>
            <a:pathLst>
              <a:path w="1151255" h="968375">
                <a:moveTo>
                  <a:pt x="984885" y="570649"/>
                </a:moveTo>
                <a:lnTo>
                  <a:pt x="982243" y="557542"/>
                </a:lnTo>
                <a:lnTo>
                  <a:pt x="975017" y="546836"/>
                </a:lnTo>
                <a:lnTo>
                  <a:pt x="964298" y="539610"/>
                </a:lnTo>
                <a:lnTo>
                  <a:pt x="951166" y="536968"/>
                </a:lnTo>
                <a:lnTo>
                  <a:pt x="199491" y="536968"/>
                </a:lnTo>
                <a:lnTo>
                  <a:pt x="186359" y="539610"/>
                </a:lnTo>
                <a:lnTo>
                  <a:pt x="175641" y="546836"/>
                </a:lnTo>
                <a:lnTo>
                  <a:pt x="168414" y="557542"/>
                </a:lnTo>
                <a:lnTo>
                  <a:pt x="165773" y="570649"/>
                </a:lnTo>
                <a:lnTo>
                  <a:pt x="168414" y="583768"/>
                </a:lnTo>
                <a:lnTo>
                  <a:pt x="175641" y="594474"/>
                </a:lnTo>
                <a:lnTo>
                  <a:pt x="186359" y="601687"/>
                </a:lnTo>
                <a:lnTo>
                  <a:pt x="199491" y="604342"/>
                </a:lnTo>
                <a:lnTo>
                  <a:pt x="951166" y="604342"/>
                </a:lnTo>
                <a:lnTo>
                  <a:pt x="964298" y="601687"/>
                </a:lnTo>
                <a:lnTo>
                  <a:pt x="975017" y="594474"/>
                </a:lnTo>
                <a:lnTo>
                  <a:pt x="982243" y="583768"/>
                </a:lnTo>
                <a:lnTo>
                  <a:pt x="984885" y="570649"/>
                </a:lnTo>
                <a:close/>
              </a:path>
              <a:path w="1151255" h="968375">
                <a:moveTo>
                  <a:pt x="1150645" y="33693"/>
                </a:moveTo>
                <a:lnTo>
                  <a:pt x="1148003" y="20586"/>
                </a:lnTo>
                <a:lnTo>
                  <a:pt x="1140777" y="9867"/>
                </a:lnTo>
                <a:lnTo>
                  <a:pt x="1130058" y="2654"/>
                </a:lnTo>
                <a:lnTo>
                  <a:pt x="1116926" y="0"/>
                </a:lnTo>
                <a:lnTo>
                  <a:pt x="1103807" y="2654"/>
                </a:lnTo>
                <a:lnTo>
                  <a:pt x="1093089" y="9867"/>
                </a:lnTo>
                <a:lnTo>
                  <a:pt x="1085862" y="20586"/>
                </a:lnTo>
                <a:lnTo>
                  <a:pt x="1083221" y="33693"/>
                </a:lnTo>
                <a:lnTo>
                  <a:pt x="1083221" y="805802"/>
                </a:lnTo>
                <a:lnTo>
                  <a:pt x="1075753" y="842619"/>
                </a:lnTo>
                <a:lnTo>
                  <a:pt x="1055420" y="872731"/>
                </a:lnTo>
                <a:lnTo>
                  <a:pt x="1025296" y="893038"/>
                </a:lnTo>
                <a:lnTo>
                  <a:pt x="988441" y="900493"/>
                </a:lnTo>
                <a:lnTo>
                  <a:pt x="162217" y="900493"/>
                </a:lnTo>
                <a:lnTo>
                  <a:pt x="125361" y="893038"/>
                </a:lnTo>
                <a:lnTo>
                  <a:pt x="95237" y="872731"/>
                </a:lnTo>
                <a:lnTo>
                  <a:pt x="74904" y="842619"/>
                </a:lnTo>
                <a:lnTo>
                  <a:pt x="67449" y="805802"/>
                </a:lnTo>
                <a:lnTo>
                  <a:pt x="67449" y="339547"/>
                </a:lnTo>
                <a:lnTo>
                  <a:pt x="64795" y="326440"/>
                </a:lnTo>
                <a:lnTo>
                  <a:pt x="57569" y="315734"/>
                </a:lnTo>
                <a:lnTo>
                  <a:pt x="46850" y="308508"/>
                </a:lnTo>
                <a:lnTo>
                  <a:pt x="33718" y="305866"/>
                </a:lnTo>
                <a:lnTo>
                  <a:pt x="20599" y="308508"/>
                </a:lnTo>
                <a:lnTo>
                  <a:pt x="9880" y="315734"/>
                </a:lnTo>
                <a:lnTo>
                  <a:pt x="2654" y="326440"/>
                </a:lnTo>
                <a:lnTo>
                  <a:pt x="0" y="339547"/>
                </a:lnTo>
                <a:lnTo>
                  <a:pt x="0" y="805802"/>
                </a:lnTo>
                <a:lnTo>
                  <a:pt x="5803" y="848829"/>
                </a:lnTo>
                <a:lnTo>
                  <a:pt x="22186" y="887539"/>
                </a:lnTo>
                <a:lnTo>
                  <a:pt x="47561" y="920356"/>
                </a:lnTo>
                <a:lnTo>
                  <a:pt x="80403" y="945718"/>
                </a:lnTo>
                <a:lnTo>
                  <a:pt x="119138" y="962075"/>
                </a:lnTo>
                <a:lnTo>
                  <a:pt x="162217" y="967879"/>
                </a:lnTo>
                <a:lnTo>
                  <a:pt x="988441" y="967879"/>
                </a:lnTo>
                <a:lnTo>
                  <a:pt x="1031506" y="962075"/>
                </a:lnTo>
                <a:lnTo>
                  <a:pt x="1070241" y="945718"/>
                </a:lnTo>
                <a:lnTo>
                  <a:pt x="1103083" y="920356"/>
                </a:lnTo>
                <a:lnTo>
                  <a:pt x="1128471" y="887539"/>
                </a:lnTo>
                <a:lnTo>
                  <a:pt x="1144841" y="848829"/>
                </a:lnTo>
                <a:lnTo>
                  <a:pt x="1150645" y="805802"/>
                </a:lnTo>
                <a:lnTo>
                  <a:pt x="1150645" y="33693"/>
                </a:lnTo>
                <a:close/>
              </a:path>
            </a:pathLst>
          </a:custGeom>
          <a:solidFill>
            <a:srgbClr val="1A3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8062" y="8145609"/>
            <a:ext cx="819150" cy="67945"/>
          </a:xfrm>
          <a:custGeom>
            <a:avLst/>
            <a:gdLst/>
            <a:ahLst/>
            <a:cxnLst/>
            <a:rect l="l" t="t" r="r" b="b"/>
            <a:pathLst>
              <a:path w="819150" h="67945">
                <a:moveTo>
                  <a:pt x="785402" y="67382"/>
                </a:moveTo>
                <a:lnTo>
                  <a:pt x="33725" y="67382"/>
                </a:lnTo>
                <a:lnTo>
                  <a:pt x="20596" y="64735"/>
                </a:lnTo>
                <a:lnTo>
                  <a:pt x="9876" y="57516"/>
                </a:lnTo>
                <a:lnTo>
                  <a:pt x="2649" y="46809"/>
                </a:lnTo>
                <a:lnTo>
                  <a:pt x="0" y="33697"/>
                </a:lnTo>
                <a:lnTo>
                  <a:pt x="2649" y="20582"/>
                </a:lnTo>
                <a:lnTo>
                  <a:pt x="9876" y="9870"/>
                </a:lnTo>
                <a:lnTo>
                  <a:pt x="20596" y="2648"/>
                </a:lnTo>
                <a:lnTo>
                  <a:pt x="33725" y="0"/>
                </a:lnTo>
                <a:lnTo>
                  <a:pt x="785402" y="0"/>
                </a:lnTo>
                <a:lnTo>
                  <a:pt x="798527" y="2648"/>
                </a:lnTo>
                <a:lnTo>
                  <a:pt x="809244" y="9870"/>
                </a:lnTo>
                <a:lnTo>
                  <a:pt x="816470" y="20582"/>
                </a:lnTo>
                <a:lnTo>
                  <a:pt x="819119" y="33697"/>
                </a:lnTo>
                <a:lnTo>
                  <a:pt x="816470" y="46809"/>
                </a:lnTo>
                <a:lnTo>
                  <a:pt x="809244" y="57516"/>
                </a:lnTo>
                <a:lnTo>
                  <a:pt x="798527" y="64735"/>
                </a:lnTo>
                <a:lnTo>
                  <a:pt x="785402" y="67382"/>
                </a:lnTo>
                <a:close/>
              </a:path>
            </a:pathLst>
          </a:custGeom>
          <a:solidFill>
            <a:srgbClr val="1A3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2344" y="9570112"/>
            <a:ext cx="230476" cy="67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740" y="8602591"/>
            <a:ext cx="708025" cy="633095"/>
          </a:xfrm>
          <a:custGeom>
            <a:avLst/>
            <a:gdLst/>
            <a:ahLst/>
            <a:cxnLst/>
            <a:rect l="l" t="t" r="r" b="b"/>
            <a:pathLst>
              <a:path w="708025" h="633095">
                <a:moveTo>
                  <a:pt x="615942" y="632576"/>
                </a:moveTo>
                <a:lnTo>
                  <a:pt x="601834" y="632576"/>
                </a:lnTo>
                <a:lnTo>
                  <a:pt x="594629" y="630262"/>
                </a:lnTo>
                <a:lnTo>
                  <a:pt x="353116" y="446087"/>
                </a:lnTo>
                <a:lnTo>
                  <a:pt x="108380" y="446087"/>
                </a:lnTo>
                <a:lnTo>
                  <a:pt x="66261" y="437569"/>
                </a:lnTo>
                <a:lnTo>
                  <a:pt x="31792" y="414330"/>
                </a:lnTo>
                <a:lnTo>
                  <a:pt x="8533" y="379890"/>
                </a:lnTo>
                <a:lnTo>
                  <a:pt x="0" y="337763"/>
                </a:lnTo>
                <a:lnTo>
                  <a:pt x="0" y="108317"/>
                </a:lnTo>
                <a:lnTo>
                  <a:pt x="8533" y="66195"/>
                </a:lnTo>
                <a:lnTo>
                  <a:pt x="31792" y="31760"/>
                </a:lnTo>
                <a:lnTo>
                  <a:pt x="66261" y="8525"/>
                </a:lnTo>
                <a:lnTo>
                  <a:pt x="108425" y="0"/>
                </a:lnTo>
                <a:lnTo>
                  <a:pt x="599520" y="0"/>
                </a:lnTo>
                <a:lnTo>
                  <a:pt x="641684" y="8525"/>
                </a:lnTo>
                <a:lnTo>
                  <a:pt x="676153" y="31760"/>
                </a:lnTo>
                <a:lnTo>
                  <a:pt x="699412" y="66195"/>
                </a:lnTo>
                <a:lnTo>
                  <a:pt x="699653" y="67385"/>
                </a:lnTo>
                <a:lnTo>
                  <a:pt x="108425" y="67385"/>
                </a:lnTo>
                <a:lnTo>
                  <a:pt x="92484" y="70607"/>
                </a:lnTo>
                <a:lnTo>
                  <a:pt x="79455" y="79387"/>
                </a:lnTo>
                <a:lnTo>
                  <a:pt x="70664" y="92400"/>
                </a:lnTo>
                <a:lnTo>
                  <a:pt x="67439" y="108317"/>
                </a:lnTo>
                <a:lnTo>
                  <a:pt x="67439" y="337763"/>
                </a:lnTo>
                <a:lnTo>
                  <a:pt x="70664" y="353687"/>
                </a:lnTo>
                <a:lnTo>
                  <a:pt x="79455" y="366705"/>
                </a:lnTo>
                <a:lnTo>
                  <a:pt x="92484" y="375490"/>
                </a:lnTo>
                <a:lnTo>
                  <a:pt x="108425" y="378714"/>
                </a:lnTo>
                <a:lnTo>
                  <a:pt x="371906" y="378714"/>
                </a:lnTo>
                <a:lnTo>
                  <a:pt x="379095" y="381135"/>
                </a:lnTo>
                <a:lnTo>
                  <a:pt x="464272" y="446087"/>
                </a:lnTo>
                <a:lnTo>
                  <a:pt x="353116" y="446087"/>
                </a:lnTo>
                <a:lnTo>
                  <a:pt x="464284" y="446096"/>
                </a:lnTo>
                <a:lnTo>
                  <a:pt x="541716" y="505142"/>
                </a:lnTo>
                <a:lnTo>
                  <a:pt x="612901" y="505142"/>
                </a:lnTo>
                <a:lnTo>
                  <a:pt x="640988" y="588084"/>
                </a:lnTo>
                <a:lnTo>
                  <a:pt x="642772" y="598752"/>
                </a:lnTo>
                <a:lnTo>
                  <a:pt x="641155" y="609189"/>
                </a:lnTo>
                <a:lnTo>
                  <a:pt x="636385" y="618617"/>
                </a:lnTo>
                <a:lnTo>
                  <a:pt x="628713" y="626254"/>
                </a:lnTo>
                <a:lnTo>
                  <a:pt x="622834" y="630469"/>
                </a:lnTo>
                <a:lnTo>
                  <a:pt x="615942" y="632576"/>
                </a:lnTo>
                <a:close/>
              </a:path>
              <a:path w="708025" h="633095">
                <a:moveTo>
                  <a:pt x="612901" y="505142"/>
                </a:moveTo>
                <a:lnTo>
                  <a:pt x="541716" y="505142"/>
                </a:lnTo>
                <a:lnTo>
                  <a:pt x="513959" y="423206"/>
                </a:lnTo>
                <a:lnTo>
                  <a:pt x="512309" y="415351"/>
                </a:lnTo>
                <a:lnTo>
                  <a:pt x="512548" y="407437"/>
                </a:lnTo>
                <a:lnTo>
                  <a:pt x="545899" y="378714"/>
                </a:lnTo>
                <a:lnTo>
                  <a:pt x="599520" y="378714"/>
                </a:lnTo>
                <a:lnTo>
                  <a:pt x="615456" y="375490"/>
                </a:lnTo>
                <a:lnTo>
                  <a:pt x="628485" y="366705"/>
                </a:lnTo>
                <a:lnTo>
                  <a:pt x="637277" y="353687"/>
                </a:lnTo>
                <a:lnTo>
                  <a:pt x="640504" y="337763"/>
                </a:lnTo>
                <a:lnTo>
                  <a:pt x="640504" y="108317"/>
                </a:lnTo>
                <a:lnTo>
                  <a:pt x="637277" y="92400"/>
                </a:lnTo>
                <a:lnTo>
                  <a:pt x="628485" y="79387"/>
                </a:lnTo>
                <a:lnTo>
                  <a:pt x="615456" y="70607"/>
                </a:lnTo>
                <a:lnTo>
                  <a:pt x="599520" y="67385"/>
                </a:lnTo>
                <a:lnTo>
                  <a:pt x="699653" y="67385"/>
                </a:lnTo>
                <a:lnTo>
                  <a:pt x="707946" y="108317"/>
                </a:lnTo>
                <a:lnTo>
                  <a:pt x="707946" y="337763"/>
                </a:lnTo>
                <a:lnTo>
                  <a:pt x="699412" y="379890"/>
                </a:lnTo>
                <a:lnTo>
                  <a:pt x="676153" y="414330"/>
                </a:lnTo>
                <a:lnTo>
                  <a:pt x="641684" y="437569"/>
                </a:lnTo>
                <a:lnTo>
                  <a:pt x="599520" y="446096"/>
                </a:lnTo>
                <a:lnTo>
                  <a:pt x="592906" y="446096"/>
                </a:lnTo>
                <a:lnTo>
                  <a:pt x="612901" y="505142"/>
                </a:lnTo>
                <a:close/>
              </a:path>
            </a:pathLst>
          </a:custGeom>
          <a:solidFill>
            <a:srgbClr val="1A3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9403" y="8345104"/>
            <a:ext cx="708025" cy="633095"/>
          </a:xfrm>
          <a:custGeom>
            <a:avLst/>
            <a:gdLst/>
            <a:ahLst/>
            <a:cxnLst/>
            <a:rect l="l" t="t" r="r" b="b"/>
            <a:pathLst>
              <a:path w="708025" h="633095">
                <a:moveTo>
                  <a:pt x="106102" y="632576"/>
                </a:moveTo>
                <a:lnTo>
                  <a:pt x="91994" y="632576"/>
                </a:lnTo>
                <a:lnTo>
                  <a:pt x="85111" y="630469"/>
                </a:lnTo>
                <a:lnTo>
                  <a:pt x="79225" y="626254"/>
                </a:lnTo>
                <a:lnTo>
                  <a:pt x="71556" y="618622"/>
                </a:lnTo>
                <a:lnTo>
                  <a:pt x="66785" y="609196"/>
                </a:lnTo>
                <a:lnTo>
                  <a:pt x="65165" y="598757"/>
                </a:lnTo>
                <a:lnTo>
                  <a:pt x="66948" y="588084"/>
                </a:lnTo>
                <a:lnTo>
                  <a:pt x="115030" y="446096"/>
                </a:lnTo>
                <a:lnTo>
                  <a:pt x="108425" y="446096"/>
                </a:lnTo>
                <a:lnTo>
                  <a:pt x="66262" y="437569"/>
                </a:lnTo>
                <a:lnTo>
                  <a:pt x="31793" y="414330"/>
                </a:lnTo>
                <a:lnTo>
                  <a:pt x="8534" y="379890"/>
                </a:lnTo>
                <a:lnTo>
                  <a:pt x="0" y="337763"/>
                </a:lnTo>
                <a:lnTo>
                  <a:pt x="0" y="108326"/>
                </a:lnTo>
                <a:lnTo>
                  <a:pt x="8534" y="66203"/>
                </a:lnTo>
                <a:lnTo>
                  <a:pt x="31793" y="31765"/>
                </a:lnTo>
                <a:lnTo>
                  <a:pt x="66262" y="8526"/>
                </a:lnTo>
                <a:lnTo>
                  <a:pt x="108425" y="0"/>
                </a:lnTo>
                <a:lnTo>
                  <a:pt x="599520" y="0"/>
                </a:lnTo>
                <a:lnTo>
                  <a:pt x="641680" y="8526"/>
                </a:lnTo>
                <a:lnTo>
                  <a:pt x="676147" y="31765"/>
                </a:lnTo>
                <a:lnTo>
                  <a:pt x="699405" y="66203"/>
                </a:lnTo>
                <a:lnTo>
                  <a:pt x="699644" y="67385"/>
                </a:lnTo>
                <a:lnTo>
                  <a:pt x="108425" y="67385"/>
                </a:lnTo>
                <a:lnTo>
                  <a:pt x="92484" y="70607"/>
                </a:lnTo>
                <a:lnTo>
                  <a:pt x="79452" y="79389"/>
                </a:lnTo>
                <a:lnTo>
                  <a:pt x="70659" y="92404"/>
                </a:lnTo>
                <a:lnTo>
                  <a:pt x="67433" y="108326"/>
                </a:lnTo>
                <a:lnTo>
                  <a:pt x="67433" y="337763"/>
                </a:lnTo>
                <a:lnTo>
                  <a:pt x="70659" y="353692"/>
                </a:lnTo>
                <a:lnTo>
                  <a:pt x="79452" y="366713"/>
                </a:lnTo>
                <a:lnTo>
                  <a:pt x="92484" y="375499"/>
                </a:lnTo>
                <a:lnTo>
                  <a:pt x="108425" y="378723"/>
                </a:lnTo>
                <a:lnTo>
                  <a:pt x="162114" y="378723"/>
                </a:lnTo>
                <a:lnTo>
                  <a:pt x="170014" y="379668"/>
                </a:lnTo>
                <a:lnTo>
                  <a:pt x="195631" y="415351"/>
                </a:lnTo>
                <a:lnTo>
                  <a:pt x="193978" y="423206"/>
                </a:lnTo>
                <a:lnTo>
                  <a:pt x="166230" y="505151"/>
                </a:lnTo>
                <a:lnTo>
                  <a:pt x="277379" y="505151"/>
                </a:lnTo>
                <a:lnTo>
                  <a:pt x="113316" y="630262"/>
                </a:lnTo>
                <a:lnTo>
                  <a:pt x="106102" y="632576"/>
                </a:lnTo>
                <a:close/>
              </a:path>
              <a:path w="708025" h="633095">
                <a:moveTo>
                  <a:pt x="277379" y="505151"/>
                </a:moveTo>
                <a:lnTo>
                  <a:pt x="166230" y="505151"/>
                </a:lnTo>
                <a:lnTo>
                  <a:pt x="328842" y="381142"/>
                </a:lnTo>
                <a:lnTo>
                  <a:pt x="336030" y="378723"/>
                </a:lnTo>
                <a:lnTo>
                  <a:pt x="599566" y="378714"/>
                </a:lnTo>
                <a:lnTo>
                  <a:pt x="615458" y="375499"/>
                </a:lnTo>
                <a:lnTo>
                  <a:pt x="628487" y="366713"/>
                </a:lnTo>
                <a:lnTo>
                  <a:pt x="637280" y="353692"/>
                </a:lnTo>
                <a:lnTo>
                  <a:pt x="640506" y="337763"/>
                </a:lnTo>
                <a:lnTo>
                  <a:pt x="640506" y="108326"/>
                </a:lnTo>
                <a:lnTo>
                  <a:pt x="637280" y="92404"/>
                </a:lnTo>
                <a:lnTo>
                  <a:pt x="628487" y="79389"/>
                </a:lnTo>
                <a:lnTo>
                  <a:pt x="615458" y="70607"/>
                </a:lnTo>
                <a:lnTo>
                  <a:pt x="599520" y="67385"/>
                </a:lnTo>
                <a:lnTo>
                  <a:pt x="699644" y="67385"/>
                </a:lnTo>
                <a:lnTo>
                  <a:pt x="707939" y="108326"/>
                </a:lnTo>
                <a:lnTo>
                  <a:pt x="707939" y="337763"/>
                </a:lnTo>
                <a:lnTo>
                  <a:pt x="699405" y="379890"/>
                </a:lnTo>
                <a:lnTo>
                  <a:pt x="676147" y="414330"/>
                </a:lnTo>
                <a:lnTo>
                  <a:pt x="641680" y="437569"/>
                </a:lnTo>
                <a:lnTo>
                  <a:pt x="599520" y="446096"/>
                </a:lnTo>
                <a:lnTo>
                  <a:pt x="354820" y="446096"/>
                </a:lnTo>
                <a:lnTo>
                  <a:pt x="277379" y="505151"/>
                </a:lnTo>
                <a:close/>
              </a:path>
            </a:pathLst>
          </a:custGeom>
          <a:solidFill>
            <a:srgbClr val="1A3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074982" y="8756687"/>
            <a:ext cx="475615" cy="138430"/>
            <a:chOff x="1074982" y="8756687"/>
            <a:chExt cx="475615" cy="138430"/>
          </a:xfrm>
        </p:grpSpPr>
        <p:sp>
          <p:nvSpPr>
            <p:cNvPr id="13" name="object 13"/>
            <p:cNvSpPr/>
            <p:nvPr/>
          </p:nvSpPr>
          <p:spPr>
            <a:xfrm>
              <a:off x="1074982" y="8756687"/>
              <a:ext cx="348539" cy="137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51978" y="8758123"/>
              <a:ext cx="98463" cy="1350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185637" y="8499202"/>
            <a:ext cx="475615" cy="138430"/>
            <a:chOff x="2185637" y="8499202"/>
            <a:chExt cx="475615" cy="138430"/>
          </a:xfrm>
        </p:grpSpPr>
        <p:sp>
          <p:nvSpPr>
            <p:cNvPr id="16" name="object 16"/>
            <p:cNvSpPr/>
            <p:nvPr/>
          </p:nvSpPr>
          <p:spPr>
            <a:xfrm>
              <a:off x="2185637" y="8499202"/>
              <a:ext cx="348547" cy="1379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62643" y="8500628"/>
              <a:ext cx="98463" cy="1350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3885194" y="1840382"/>
            <a:ext cx="4800599" cy="19240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5306" y="6724681"/>
            <a:ext cx="101427" cy="140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5306" y="5902919"/>
            <a:ext cx="101600" cy="724535"/>
          </a:xfrm>
          <a:custGeom>
            <a:avLst/>
            <a:gdLst/>
            <a:ahLst/>
            <a:cxnLst/>
            <a:rect l="l" t="t" r="r" b="b"/>
            <a:pathLst>
              <a:path w="101600" h="724534">
                <a:moveTo>
                  <a:pt x="0" y="673513"/>
                </a:moveTo>
                <a:lnTo>
                  <a:pt x="0" y="598802"/>
                </a:lnTo>
                <a:lnTo>
                  <a:pt x="3987" y="578972"/>
                </a:lnTo>
                <a:lnTo>
                  <a:pt x="14859" y="562772"/>
                </a:lnTo>
                <a:lnTo>
                  <a:pt x="30979" y="551847"/>
                </a:lnTo>
                <a:lnTo>
                  <a:pt x="50713" y="547840"/>
                </a:lnTo>
                <a:lnTo>
                  <a:pt x="70447" y="551847"/>
                </a:lnTo>
                <a:lnTo>
                  <a:pt x="86568" y="562772"/>
                </a:lnTo>
                <a:lnTo>
                  <a:pt x="97440" y="578972"/>
                </a:lnTo>
                <a:lnTo>
                  <a:pt x="101427" y="598802"/>
                </a:lnTo>
                <a:lnTo>
                  <a:pt x="101427" y="673513"/>
                </a:lnTo>
                <a:lnTo>
                  <a:pt x="97440" y="693343"/>
                </a:lnTo>
                <a:lnTo>
                  <a:pt x="86568" y="709543"/>
                </a:lnTo>
                <a:lnTo>
                  <a:pt x="70447" y="720468"/>
                </a:lnTo>
                <a:lnTo>
                  <a:pt x="50713" y="724475"/>
                </a:lnTo>
                <a:lnTo>
                  <a:pt x="30979" y="720475"/>
                </a:lnTo>
                <a:lnTo>
                  <a:pt x="14859" y="709562"/>
                </a:lnTo>
                <a:lnTo>
                  <a:pt x="3987" y="693365"/>
                </a:lnTo>
                <a:lnTo>
                  <a:pt x="0" y="673513"/>
                </a:lnTo>
                <a:close/>
              </a:path>
              <a:path w="101600" h="724534">
                <a:moveTo>
                  <a:pt x="0" y="399592"/>
                </a:moveTo>
                <a:lnTo>
                  <a:pt x="0" y="324882"/>
                </a:lnTo>
                <a:lnTo>
                  <a:pt x="3987" y="305051"/>
                </a:lnTo>
                <a:lnTo>
                  <a:pt x="14859" y="288852"/>
                </a:lnTo>
                <a:lnTo>
                  <a:pt x="30979" y="277927"/>
                </a:lnTo>
                <a:lnTo>
                  <a:pt x="50713" y="273920"/>
                </a:lnTo>
                <a:lnTo>
                  <a:pt x="70447" y="277927"/>
                </a:lnTo>
                <a:lnTo>
                  <a:pt x="86568" y="288852"/>
                </a:lnTo>
                <a:lnTo>
                  <a:pt x="97440" y="305051"/>
                </a:lnTo>
                <a:lnTo>
                  <a:pt x="101427" y="324882"/>
                </a:lnTo>
                <a:lnTo>
                  <a:pt x="101427" y="399592"/>
                </a:lnTo>
                <a:lnTo>
                  <a:pt x="97440" y="419423"/>
                </a:lnTo>
                <a:lnTo>
                  <a:pt x="86568" y="435622"/>
                </a:lnTo>
                <a:lnTo>
                  <a:pt x="70447" y="446547"/>
                </a:lnTo>
                <a:lnTo>
                  <a:pt x="50713" y="450554"/>
                </a:lnTo>
                <a:lnTo>
                  <a:pt x="30979" y="446547"/>
                </a:lnTo>
                <a:lnTo>
                  <a:pt x="14859" y="435622"/>
                </a:lnTo>
                <a:lnTo>
                  <a:pt x="3987" y="419423"/>
                </a:lnTo>
                <a:lnTo>
                  <a:pt x="0" y="399592"/>
                </a:lnTo>
                <a:close/>
              </a:path>
              <a:path w="101600" h="724534">
                <a:moveTo>
                  <a:pt x="0" y="125672"/>
                </a:moveTo>
                <a:lnTo>
                  <a:pt x="0" y="50961"/>
                </a:lnTo>
                <a:lnTo>
                  <a:pt x="3987" y="31131"/>
                </a:lnTo>
                <a:lnTo>
                  <a:pt x="14859" y="14931"/>
                </a:lnTo>
                <a:lnTo>
                  <a:pt x="30979" y="4006"/>
                </a:lnTo>
                <a:lnTo>
                  <a:pt x="50713" y="0"/>
                </a:lnTo>
                <a:lnTo>
                  <a:pt x="70447" y="4006"/>
                </a:lnTo>
                <a:lnTo>
                  <a:pt x="86568" y="14931"/>
                </a:lnTo>
                <a:lnTo>
                  <a:pt x="97440" y="31131"/>
                </a:lnTo>
                <a:lnTo>
                  <a:pt x="101427" y="50961"/>
                </a:lnTo>
                <a:lnTo>
                  <a:pt x="101427" y="125672"/>
                </a:lnTo>
                <a:lnTo>
                  <a:pt x="97440" y="145502"/>
                </a:lnTo>
                <a:lnTo>
                  <a:pt x="86568" y="161702"/>
                </a:lnTo>
                <a:lnTo>
                  <a:pt x="70447" y="172627"/>
                </a:lnTo>
                <a:lnTo>
                  <a:pt x="50713" y="176634"/>
                </a:lnTo>
                <a:lnTo>
                  <a:pt x="30979" y="172627"/>
                </a:lnTo>
                <a:lnTo>
                  <a:pt x="14859" y="161702"/>
                </a:lnTo>
                <a:lnTo>
                  <a:pt x="3987" y="145502"/>
                </a:lnTo>
                <a:lnTo>
                  <a:pt x="0" y="125672"/>
                </a:lnTo>
                <a:close/>
              </a:path>
            </a:pathLst>
          </a:custGeom>
          <a:solidFill>
            <a:srgbClr val="1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17717" y="6829278"/>
            <a:ext cx="476884" cy="277495"/>
          </a:xfrm>
          <a:custGeom>
            <a:avLst/>
            <a:gdLst/>
            <a:ahLst/>
            <a:cxnLst/>
            <a:rect l="l" t="t" r="r" b="b"/>
            <a:pathLst>
              <a:path w="476884" h="277495">
                <a:moveTo>
                  <a:pt x="238277" y="185350"/>
                </a:moveTo>
                <a:lnTo>
                  <a:pt x="411642" y="11137"/>
                </a:lnTo>
                <a:lnTo>
                  <a:pt x="439555" y="7"/>
                </a:lnTo>
                <a:lnTo>
                  <a:pt x="464543" y="12067"/>
                </a:lnTo>
                <a:lnTo>
                  <a:pt x="476533" y="37180"/>
                </a:lnTo>
                <a:lnTo>
                  <a:pt x="465450" y="65208"/>
                </a:lnTo>
                <a:lnTo>
                  <a:pt x="265181" y="266456"/>
                </a:lnTo>
                <a:lnTo>
                  <a:pt x="265181" y="212386"/>
                </a:lnTo>
                <a:lnTo>
                  <a:pt x="238277" y="185350"/>
                </a:lnTo>
                <a:close/>
              </a:path>
              <a:path w="476884" h="277495">
                <a:moveTo>
                  <a:pt x="211373" y="212386"/>
                </a:moveTo>
                <a:lnTo>
                  <a:pt x="238277" y="185350"/>
                </a:lnTo>
                <a:lnTo>
                  <a:pt x="265181" y="212386"/>
                </a:lnTo>
                <a:lnTo>
                  <a:pt x="211373" y="212386"/>
                </a:lnTo>
                <a:close/>
              </a:path>
              <a:path w="476884" h="277495">
                <a:moveTo>
                  <a:pt x="211373" y="266456"/>
                </a:moveTo>
                <a:lnTo>
                  <a:pt x="211373" y="212386"/>
                </a:lnTo>
                <a:lnTo>
                  <a:pt x="265181" y="212386"/>
                </a:lnTo>
                <a:lnTo>
                  <a:pt x="265181" y="266456"/>
                </a:lnTo>
                <a:lnTo>
                  <a:pt x="252672" y="274676"/>
                </a:lnTo>
                <a:lnTo>
                  <a:pt x="238258" y="277407"/>
                </a:lnTo>
                <a:lnTo>
                  <a:pt x="223853" y="274662"/>
                </a:lnTo>
                <a:lnTo>
                  <a:pt x="211373" y="266456"/>
                </a:lnTo>
                <a:close/>
              </a:path>
              <a:path w="476884" h="277495">
                <a:moveTo>
                  <a:pt x="0" y="37159"/>
                </a:moveTo>
                <a:lnTo>
                  <a:pt x="11992" y="12048"/>
                </a:lnTo>
                <a:lnTo>
                  <a:pt x="36992" y="0"/>
                </a:lnTo>
                <a:lnTo>
                  <a:pt x="64912" y="11137"/>
                </a:lnTo>
                <a:lnTo>
                  <a:pt x="238277" y="185350"/>
                </a:lnTo>
                <a:lnTo>
                  <a:pt x="211373" y="212386"/>
                </a:lnTo>
                <a:lnTo>
                  <a:pt x="211373" y="266456"/>
                </a:lnTo>
                <a:lnTo>
                  <a:pt x="11104" y="65208"/>
                </a:lnTo>
                <a:lnTo>
                  <a:pt x="0" y="37159"/>
                </a:lnTo>
                <a:close/>
              </a:path>
            </a:pathLst>
          </a:custGeom>
          <a:solidFill>
            <a:srgbClr val="1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5478222" y="7830488"/>
            <a:ext cx="1737995" cy="1981200"/>
            <a:chOff x="5478222" y="7830488"/>
            <a:chExt cx="1737995" cy="1981200"/>
          </a:xfrm>
        </p:grpSpPr>
        <p:sp>
          <p:nvSpPr>
            <p:cNvPr id="23" name="object 23"/>
            <p:cNvSpPr/>
            <p:nvPr/>
          </p:nvSpPr>
          <p:spPr>
            <a:xfrm>
              <a:off x="5478222" y="7830488"/>
              <a:ext cx="1428115" cy="1850389"/>
            </a:xfrm>
            <a:custGeom>
              <a:avLst/>
              <a:gdLst/>
              <a:ahLst/>
              <a:cxnLst/>
              <a:rect l="l" t="t" r="r" b="b"/>
              <a:pathLst>
                <a:path w="1428115" h="1850390">
                  <a:moveTo>
                    <a:pt x="1372048" y="1849921"/>
                  </a:moveTo>
                  <a:lnTo>
                    <a:pt x="51580" y="1849921"/>
                  </a:lnTo>
                  <a:lnTo>
                    <a:pt x="31574" y="1845827"/>
                  </a:lnTo>
                  <a:lnTo>
                    <a:pt x="15170" y="1834681"/>
                  </a:lnTo>
                  <a:lnTo>
                    <a:pt x="4077" y="1818187"/>
                  </a:lnTo>
                  <a:lnTo>
                    <a:pt x="0" y="1798047"/>
                  </a:lnTo>
                  <a:lnTo>
                    <a:pt x="0" y="57051"/>
                  </a:lnTo>
                  <a:lnTo>
                    <a:pt x="15170" y="20506"/>
                  </a:lnTo>
                  <a:lnTo>
                    <a:pt x="51580" y="5278"/>
                  </a:lnTo>
                  <a:lnTo>
                    <a:pt x="1011488" y="0"/>
                  </a:lnTo>
                  <a:lnTo>
                    <a:pt x="1427674" y="428498"/>
                  </a:lnTo>
                  <a:lnTo>
                    <a:pt x="1423628" y="1798047"/>
                  </a:lnTo>
                  <a:lnTo>
                    <a:pt x="1408495" y="1834681"/>
                  </a:lnTo>
                  <a:lnTo>
                    <a:pt x="1372048" y="1849921"/>
                  </a:lnTo>
                  <a:close/>
                </a:path>
              </a:pathLst>
            </a:custGeom>
            <a:solidFill>
              <a:srgbClr val="95D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8678" y="8194738"/>
              <a:ext cx="267335" cy="1275080"/>
            </a:xfrm>
            <a:custGeom>
              <a:avLst/>
              <a:gdLst/>
              <a:ahLst/>
              <a:cxnLst/>
              <a:rect l="l" t="t" r="r" b="b"/>
              <a:pathLst>
                <a:path w="267335" h="1275079">
                  <a:moveTo>
                    <a:pt x="266801" y="1006830"/>
                  </a:moveTo>
                  <a:lnTo>
                    <a:pt x="0" y="1006830"/>
                  </a:lnTo>
                  <a:lnTo>
                    <a:pt x="0" y="1274521"/>
                  </a:lnTo>
                  <a:lnTo>
                    <a:pt x="266801" y="1274521"/>
                  </a:lnTo>
                  <a:lnTo>
                    <a:pt x="266801" y="1006830"/>
                  </a:lnTo>
                  <a:close/>
                </a:path>
                <a:path w="267335" h="1275079">
                  <a:moveTo>
                    <a:pt x="266801" y="503313"/>
                  </a:moveTo>
                  <a:lnTo>
                    <a:pt x="0" y="503313"/>
                  </a:lnTo>
                  <a:lnTo>
                    <a:pt x="0" y="771105"/>
                  </a:lnTo>
                  <a:lnTo>
                    <a:pt x="266801" y="771105"/>
                  </a:lnTo>
                  <a:lnTo>
                    <a:pt x="266801" y="503313"/>
                  </a:lnTo>
                  <a:close/>
                </a:path>
                <a:path w="267335" h="1275079">
                  <a:moveTo>
                    <a:pt x="266801" y="0"/>
                  </a:moveTo>
                  <a:lnTo>
                    <a:pt x="0" y="0"/>
                  </a:lnTo>
                  <a:lnTo>
                    <a:pt x="0" y="267690"/>
                  </a:lnTo>
                  <a:lnTo>
                    <a:pt x="266801" y="267690"/>
                  </a:lnTo>
                  <a:lnTo>
                    <a:pt x="266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98781" y="8194738"/>
              <a:ext cx="725805" cy="1200150"/>
            </a:xfrm>
            <a:custGeom>
              <a:avLst/>
              <a:gdLst/>
              <a:ahLst/>
              <a:cxnLst/>
              <a:rect l="l" t="t" r="r" b="b"/>
              <a:pathLst>
                <a:path w="725804" h="1200150">
                  <a:moveTo>
                    <a:pt x="693712" y="128511"/>
                  </a:moveTo>
                  <a:lnTo>
                    <a:pt x="0" y="128511"/>
                  </a:lnTo>
                  <a:lnTo>
                    <a:pt x="0" y="192773"/>
                  </a:lnTo>
                  <a:lnTo>
                    <a:pt x="693712" y="192773"/>
                  </a:lnTo>
                  <a:lnTo>
                    <a:pt x="693712" y="128511"/>
                  </a:lnTo>
                  <a:close/>
                </a:path>
                <a:path w="725804" h="1200150">
                  <a:moveTo>
                    <a:pt x="693712" y="0"/>
                  </a:moveTo>
                  <a:lnTo>
                    <a:pt x="0" y="0"/>
                  </a:lnTo>
                  <a:lnTo>
                    <a:pt x="0" y="64249"/>
                  </a:lnTo>
                  <a:lnTo>
                    <a:pt x="693712" y="64249"/>
                  </a:lnTo>
                  <a:lnTo>
                    <a:pt x="693712" y="0"/>
                  </a:lnTo>
                  <a:close/>
                </a:path>
                <a:path w="725804" h="1200150">
                  <a:moveTo>
                    <a:pt x="715048" y="631926"/>
                  </a:moveTo>
                  <a:lnTo>
                    <a:pt x="21336" y="631926"/>
                  </a:lnTo>
                  <a:lnTo>
                    <a:pt x="21336" y="696188"/>
                  </a:lnTo>
                  <a:lnTo>
                    <a:pt x="715048" y="696188"/>
                  </a:lnTo>
                  <a:lnTo>
                    <a:pt x="715048" y="631926"/>
                  </a:lnTo>
                  <a:close/>
                </a:path>
                <a:path w="725804" h="1200150">
                  <a:moveTo>
                    <a:pt x="715048" y="503313"/>
                  </a:moveTo>
                  <a:lnTo>
                    <a:pt x="21336" y="503313"/>
                  </a:lnTo>
                  <a:lnTo>
                    <a:pt x="21336" y="567677"/>
                  </a:lnTo>
                  <a:lnTo>
                    <a:pt x="715048" y="567677"/>
                  </a:lnTo>
                  <a:lnTo>
                    <a:pt x="715048" y="503313"/>
                  </a:lnTo>
                  <a:close/>
                </a:path>
                <a:path w="725804" h="1200150">
                  <a:moveTo>
                    <a:pt x="725665" y="1135341"/>
                  </a:moveTo>
                  <a:lnTo>
                    <a:pt x="32054" y="1135341"/>
                  </a:lnTo>
                  <a:lnTo>
                    <a:pt x="32054" y="1199603"/>
                  </a:lnTo>
                  <a:lnTo>
                    <a:pt x="725665" y="1199603"/>
                  </a:lnTo>
                  <a:lnTo>
                    <a:pt x="725665" y="1135341"/>
                  </a:lnTo>
                  <a:close/>
                </a:path>
                <a:path w="725804" h="1200150">
                  <a:moveTo>
                    <a:pt x="725665" y="1006830"/>
                  </a:moveTo>
                  <a:lnTo>
                    <a:pt x="32054" y="1006830"/>
                  </a:lnTo>
                  <a:lnTo>
                    <a:pt x="32054" y="1071092"/>
                  </a:lnTo>
                  <a:lnTo>
                    <a:pt x="725665" y="1071092"/>
                  </a:lnTo>
                  <a:lnTo>
                    <a:pt x="725665" y="1006830"/>
                  </a:lnTo>
                  <a:close/>
                </a:path>
              </a:pathLst>
            </a:custGeom>
            <a:solidFill>
              <a:srgbClr val="2033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89306" y="7835767"/>
              <a:ext cx="412750" cy="423545"/>
            </a:xfrm>
            <a:custGeom>
              <a:avLst/>
              <a:gdLst/>
              <a:ahLst/>
              <a:cxnLst/>
              <a:rect l="l" t="t" r="r" b="b"/>
              <a:pathLst>
                <a:path w="412750" h="423545">
                  <a:moveTo>
                    <a:pt x="412544" y="423219"/>
                  </a:moveTo>
                  <a:lnTo>
                    <a:pt x="70594" y="423219"/>
                  </a:lnTo>
                  <a:lnTo>
                    <a:pt x="43772" y="417783"/>
                  </a:lnTo>
                  <a:lnTo>
                    <a:pt x="21833" y="402954"/>
                  </a:lnTo>
                  <a:lnTo>
                    <a:pt x="7005" y="380949"/>
                  </a:lnTo>
                  <a:lnTo>
                    <a:pt x="1517" y="353985"/>
                  </a:lnTo>
                  <a:lnTo>
                    <a:pt x="0" y="0"/>
                  </a:lnTo>
                  <a:lnTo>
                    <a:pt x="412544" y="423219"/>
                  </a:lnTo>
                  <a:close/>
                </a:path>
              </a:pathLst>
            </a:custGeom>
            <a:solidFill>
              <a:srgbClr val="68C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73907" y="8966450"/>
              <a:ext cx="842644" cy="845185"/>
            </a:xfrm>
            <a:custGeom>
              <a:avLst/>
              <a:gdLst/>
              <a:ahLst/>
              <a:cxnLst/>
              <a:rect l="l" t="t" r="r" b="b"/>
              <a:pathLst>
                <a:path w="842645" h="845184">
                  <a:moveTo>
                    <a:pt x="426742" y="845182"/>
                  </a:moveTo>
                  <a:lnTo>
                    <a:pt x="407546" y="843318"/>
                  </a:lnTo>
                  <a:lnTo>
                    <a:pt x="389080" y="831414"/>
                  </a:lnTo>
                  <a:lnTo>
                    <a:pt x="353783" y="770098"/>
                  </a:lnTo>
                  <a:lnTo>
                    <a:pt x="301090" y="811314"/>
                  </a:lnTo>
                  <a:lnTo>
                    <a:pt x="298055" y="813141"/>
                  </a:lnTo>
                  <a:lnTo>
                    <a:pt x="294819" y="814562"/>
                  </a:lnTo>
                  <a:lnTo>
                    <a:pt x="279296" y="817830"/>
                  </a:lnTo>
                  <a:lnTo>
                    <a:pt x="263554" y="814968"/>
                  </a:lnTo>
                  <a:lnTo>
                    <a:pt x="249463" y="805711"/>
                  </a:lnTo>
                  <a:lnTo>
                    <a:pt x="238889" y="789792"/>
                  </a:lnTo>
                  <a:lnTo>
                    <a:pt x="228371" y="714874"/>
                  </a:lnTo>
                  <a:lnTo>
                    <a:pt x="159293" y="733349"/>
                  </a:lnTo>
                  <a:lnTo>
                    <a:pt x="155753" y="733857"/>
                  </a:lnTo>
                  <a:lnTo>
                    <a:pt x="152213" y="733857"/>
                  </a:lnTo>
                  <a:lnTo>
                    <a:pt x="136668" y="730818"/>
                  </a:lnTo>
                  <a:lnTo>
                    <a:pt x="123275" y="722030"/>
                  </a:lnTo>
                  <a:lnTo>
                    <a:pt x="113883" y="707990"/>
                  </a:lnTo>
                  <a:lnTo>
                    <a:pt x="110342" y="689190"/>
                  </a:lnTo>
                  <a:lnTo>
                    <a:pt x="128648" y="620565"/>
                  </a:lnTo>
                  <a:lnTo>
                    <a:pt x="66043" y="612850"/>
                  </a:lnTo>
                  <a:lnTo>
                    <a:pt x="48540" y="606417"/>
                  </a:lnTo>
                  <a:lnTo>
                    <a:pt x="35701" y="593055"/>
                  </a:lnTo>
                  <a:lnTo>
                    <a:pt x="29918" y="574591"/>
                  </a:lnTo>
                  <a:lnTo>
                    <a:pt x="33578" y="552854"/>
                  </a:lnTo>
                  <a:lnTo>
                    <a:pt x="78989" y="492453"/>
                  </a:lnTo>
                  <a:lnTo>
                    <a:pt x="20227" y="458445"/>
                  </a:lnTo>
                  <a:lnTo>
                    <a:pt x="6615" y="445692"/>
                  </a:lnTo>
                  <a:lnTo>
                    <a:pt x="0" y="428371"/>
                  </a:lnTo>
                  <a:lnTo>
                    <a:pt x="1880" y="409108"/>
                  </a:lnTo>
                  <a:lnTo>
                    <a:pt x="13754" y="390531"/>
                  </a:lnTo>
                  <a:lnTo>
                    <a:pt x="74842" y="355102"/>
                  </a:lnTo>
                  <a:lnTo>
                    <a:pt x="36005" y="305156"/>
                  </a:lnTo>
                  <a:lnTo>
                    <a:pt x="28143" y="288203"/>
                  </a:lnTo>
                  <a:lnTo>
                    <a:pt x="28483" y="269651"/>
                  </a:lnTo>
                  <a:lnTo>
                    <a:pt x="37413" y="252507"/>
                  </a:lnTo>
                  <a:lnTo>
                    <a:pt x="55322" y="239780"/>
                  </a:lnTo>
                  <a:lnTo>
                    <a:pt x="129862" y="229222"/>
                  </a:lnTo>
                  <a:lnTo>
                    <a:pt x="112365" y="163440"/>
                  </a:lnTo>
                  <a:lnTo>
                    <a:pt x="111761" y="144802"/>
                  </a:lnTo>
                  <a:lnTo>
                    <a:pt x="119293" y="127859"/>
                  </a:lnTo>
                  <a:lnTo>
                    <a:pt x="134182" y="115559"/>
                  </a:lnTo>
                  <a:lnTo>
                    <a:pt x="155652" y="110855"/>
                  </a:lnTo>
                  <a:lnTo>
                    <a:pt x="223820" y="129128"/>
                  </a:lnTo>
                  <a:lnTo>
                    <a:pt x="231506" y="66289"/>
                  </a:lnTo>
                  <a:lnTo>
                    <a:pt x="237916" y="48765"/>
                  </a:lnTo>
                  <a:lnTo>
                    <a:pt x="251228" y="35885"/>
                  </a:lnTo>
                  <a:lnTo>
                    <a:pt x="269623" y="30086"/>
                  </a:lnTo>
                  <a:lnTo>
                    <a:pt x="291279" y="33804"/>
                  </a:lnTo>
                  <a:lnTo>
                    <a:pt x="351355" y="79283"/>
                  </a:lnTo>
                  <a:lnTo>
                    <a:pt x="385338" y="20303"/>
                  </a:lnTo>
                  <a:lnTo>
                    <a:pt x="398044" y="6639"/>
                  </a:lnTo>
                  <a:lnTo>
                    <a:pt x="415300" y="0"/>
                  </a:lnTo>
                  <a:lnTo>
                    <a:pt x="434492" y="1887"/>
                  </a:lnTo>
                  <a:lnTo>
                    <a:pt x="453000" y="13806"/>
                  </a:lnTo>
                  <a:lnTo>
                    <a:pt x="488297" y="75121"/>
                  </a:lnTo>
                  <a:lnTo>
                    <a:pt x="538058" y="36139"/>
                  </a:lnTo>
                  <a:lnTo>
                    <a:pt x="554891" y="28289"/>
                  </a:lnTo>
                  <a:lnTo>
                    <a:pt x="573355" y="28614"/>
                  </a:lnTo>
                  <a:lnTo>
                    <a:pt x="590454" y="37524"/>
                  </a:lnTo>
                  <a:lnTo>
                    <a:pt x="603191" y="55427"/>
                  </a:lnTo>
                  <a:lnTo>
                    <a:pt x="613709" y="130447"/>
                  </a:lnTo>
                  <a:lnTo>
                    <a:pt x="679247" y="112784"/>
                  </a:lnTo>
                  <a:lnTo>
                    <a:pt x="697801" y="112160"/>
                  </a:lnTo>
                  <a:lnTo>
                    <a:pt x="714658" y="119674"/>
                  </a:lnTo>
                  <a:lnTo>
                    <a:pt x="726907" y="134554"/>
                  </a:lnTo>
                  <a:lnTo>
                    <a:pt x="731637" y="156029"/>
                  </a:lnTo>
                  <a:lnTo>
                    <a:pt x="713331" y="224654"/>
                  </a:lnTo>
                  <a:lnTo>
                    <a:pt x="783420" y="233283"/>
                  </a:lnTo>
                  <a:lnTo>
                    <a:pt x="801575" y="245720"/>
                  </a:lnTo>
                  <a:lnTo>
                    <a:pt x="810778" y="262735"/>
                  </a:lnTo>
                  <a:lnTo>
                    <a:pt x="811410" y="281292"/>
                  </a:lnTo>
                  <a:lnTo>
                    <a:pt x="803850" y="298354"/>
                  </a:lnTo>
                  <a:lnTo>
                    <a:pt x="763091" y="352767"/>
                  </a:lnTo>
                  <a:lnTo>
                    <a:pt x="828326" y="390531"/>
                  </a:lnTo>
                  <a:lnTo>
                    <a:pt x="840186" y="409108"/>
                  </a:lnTo>
                  <a:lnTo>
                    <a:pt x="842043" y="428371"/>
                  </a:lnTo>
                  <a:lnTo>
                    <a:pt x="835423" y="445692"/>
                  </a:lnTo>
                  <a:lnTo>
                    <a:pt x="821853" y="458445"/>
                  </a:lnTo>
                  <a:lnTo>
                    <a:pt x="767137" y="490118"/>
                  </a:lnTo>
                  <a:lnTo>
                    <a:pt x="806075" y="540063"/>
                  </a:lnTo>
                  <a:lnTo>
                    <a:pt x="811540" y="549469"/>
                  </a:lnTo>
                  <a:lnTo>
                    <a:pt x="814369" y="559808"/>
                  </a:lnTo>
                  <a:lnTo>
                    <a:pt x="814467" y="570528"/>
                  </a:lnTo>
                  <a:lnTo>
                    <a:pt x="811739" y="581076"/>
                  </a:lnTo>
                  <a:lnTo>
                    <a:pt x="782914" y="606049"/>
                  </a:lnTo>
                  <a:lnTo>
                    <a:pt x="712117" y="615997"/>
                  </a:lnTo>
                  <a:lnTo>
                    <a:pt x="729715" y="681779"/>
                  </a:lnTo>
                  <a:lnTo>
                    <a:pt x="718995" y="721777"/>
                  </a:lnTo>
                  <a:lnTo>
                    <a:pt x="689766" y="733857"/>
                  </a:lnTo>
                  <a:lnTo>
                    <a:pt x="686327" y="733857"/>
                  </a:lnTo>
                  <a:lnTo>
                    <a:pt x="682686" y="733349"/>
                  </a:lnTo>
                  <a:lnTo>
                    <a:pt x="618261" y="715990"/>
                  </a:lnTo>
                  <a:lnTo>
                    <a:pt x="610574" y="778930"/>
                  </a:lnTo>
                  <a:lnTo>
                    <a:pt x="604164" y="796456"/>
                  </a:lnTo>
                  <a:lnTo>
                    <a:pt x="590852" y="809347"/>
                  </a:lnTo>
                  <a:lnTo>
                    <a:pt x="572457" y="815176"/>
                  </a:lnTo>
                  <a:lnTo>
                    <a:pt x="550801" y="811517"/>
                  </a:lnTo>
                  <a:lnTo>
                    <a:pt x="490624" y="766038"/>
                  </a:lnTo>
                  <a:lnTo>
                    <a:pt x="456742" y="824917"/>
                  </a:lnTo>
                  <a:lnTo>
                    <a:pt x="444022" y="838537"/>
                  </a:lnTo>
                  <a:lnTo>
                    <a:pt x="426742" y="845182"/>
                  </a:lnTo>
                  <a:close/>
                </a:path>
              </a:pathLst>
            </a:custGeom>
            <a:solidFill>
              <a:srgbClr val="EC1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06425" y="9236177"/>
              <a:ext cx="375920" cy="311785"/>
            </a:xfrm>
            <a:custGeom>
              <a:avLst/>
              <a:gdLst/>
              <a:ahLst/>
              <a:cxnLst/>
              <a:rect l="l" t="t" r="r" b="b"/>
              <a:pathLst>
                <a:path w="375920" h="311784">
                  <a:moveTo>
                    <a:pt x="0" y="181814"/>
                  </a:moveTo>
                  <a:lnTo>
                    <a:pt x="155349" y="311754"/>
                  </a:lnTo>
                  <a:lnTo>
                    <a:pt x="375325" y="0"/>
                  </a:lnTo>
                </a:path>
              </a:pathLst>
            </a:custGeom>
            <a:ln w="648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9931298" y="1736704"/>
            <a:ext cx="2743199" cy="29051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54495" y="6311250"/>
            <a:ext cx="101427" cy="140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54495" y="5489489"/>
            <a:ext cx="101600" cy="724535"/>
          </a:xfrm>
          <a:custGeom>
            <a:avLst/>
            <a:gdLst/>
            <a:ahLst/>
            <a:cxnLst/>
            <a:rect l="l" t="t" r="r" b="b"/>
            <a:pathLst>
              <a:path w="101600" h="724535">
                <a:moveTo>
                  <a:pt x="0" y="673513"/>
                </a:moveTo>
                <a:lnTo>
                  <a:pt x="0" y="598802"/>
                </a:lnTo>
                <a:lnTo>
                  <a:pt x="3987" y="578972"/>
                </a:lnTo>
                <a:lnTo>
                  <a:pt x="14859" y="562772"/>
                </a:lnTo>
                <a:lnTo>
                  <a:pt x="30979" y="551847"/>
                </a:lnTo>
                <a:lnTo>
                  <a:pt x="50713" y="547840"/>
                </a:lnTo>
                <a:lnTo>
                  <a:pt x="70447" y="551847"/>
                </a:lnTo>
                <a:lnTo>
                  <a:pt x="86568" y="562772"/>
                </a:lnTo>
                <a:lnTo>
                  <a:pt x="97440" y="578972"/>
                </a:lnTo>
                <a:lnTo>
                  <a:pt x="101427" y="598802"/>
                </a:lnTo>
                <a:lnTo>
                  <a:pt x="101427" y="673513"/>
                </a:lnTo>
                <a:lnTo>
                  <a:pt x="97440" y="693343"/>
                </a:lnTo>
                <a:lnTo>
                  <a:pt x="86568" y="709543"/>
                </a:lnTo>
                <a:lnTo>
                  <a:pt x="70447" y="720468"/>
                </a:lnTo>
                <a:lnTo>
                  <a:pt x="50713" y="724475"/>
                </a:lnTo>
                <a:lnTo>
                  <a:pt x="30979" y="720475"/>
                </a:lnTo>
                <a:lnTo>
                  <a:pt x="14859" y="709562"/>
                </a:lnTo>
                <a:lnTo>
                  <a:pt x="3987" y="693365"/>
                </a:lnTo>
                <a:lnTo>
                  <a:pt x="0" y="673513"/>
                </a:lnTo>
                <a:close/>
              </a:path>
              <a:path w="101600" h="724535">
                <a:moveTo>
                  <a:pt x="0" y="399592"/>
                </a:moveTo>
                <a:lnTo>
                  <a:pt x="0" y="324882"/>
                </a:lnTo>
                <a:lnTo>
                  <a:pt x="3987" y="305051"/>
                </a:lnTo>
                <a:lnTo>
                  <a:pt x="14859" y="288852"/>
                </a:lnTo>
                <a:lnTo>
                  <a:pt x="30979" y="277927"/>
                </a:lnTo>
                <a:lnTo>
                  <a:pt x="50713" y="273920"/>
                </a:lnTo>
                <a:lnTo>
                  <a:pt x="70447" y="277927"/>
                </a:lnTo>
                <a:lnTo>
                  <a:pt x="86568" y="288852"/>
                </a:lnTo>
                <a:lnTo>
                  <a:pt x="97440" y="305051"/>
                </a:lnTo>
                <a:lnTo>
                  <a:pt x="101427" y="324882"/>
                </a:lnTo>
                <a:lnTo>
                  <a:pt x="101427" y="399592"/>
                </a:lnTo>
                <a:lnTo>
                  <a:pt x="97440" y="419423"/>
                </a:lnTo>
                <a:lnTo>
                  <a:pt x="86568" y="435622"/>
                </a:lnTo>
                <a:lnTo>
                  <a:pt x="70447" y="446547"/>
                </a:lnTo>
                <a:lnTo>
                  <a:pt x="50713" y="450554"/>
                </a:lnTo>
                <a:lnTo>
                  <a:pt x="30979" y="446547"/>
                </a:lnTo>
                <a:lnTo>
                  <a:pt x="14859" y="435622"/>
                </a:lnTo>
                <a:lnTo>
                  <a:pt x="3987" y="419423"/>
                </a:lnTo>
                <a:lnTo>
                  <a:pt x="0" y="399592"/>
                </a:lnTo>
                <a:close/>
              </a:path>
              <a:path w="101600" h="724535">
                <a:moveTo>
                  <a:pt x="0" y="125672"/>
                </a:moveTo>
                <a:lnTo>
                  <a:pt x="0" y="50961"/>
                </a:lnTo>
                <a:lnTo>
                  <a:pt x="3987" y="31131"/>
                </a:lnTo>
                <a:lnTo>
                  <a:pt x="14859" y="14931"/>
                </a:lnTo>
                <a:lnTo>
                  <a:pt x="30979" y="4006"/>
                </a:lnTo>
                <a:lnTo>
                  <a:pt x="50713" y="0"/>
                </a:lnTo>
                <a:lnTo>
                  <a:pt x="70447" y="4006"/>
                </a:lnTo>
                <a:lnTo>
                  <a:pt x="86568" y="14931"/>
                </a:lnTo>
                <a:lnTo>
                  <a:pt x="97440" y="31131"/>
                </a:lnTo>
                <a:lnTo>
                  <a:pt x="101427" y="50961"/>
                </a:lnTo>
                <a:lnTo>
                  <a:pt x="101427" y="125672"/>
                </a:lnTo>
                <a:lnTo>
                  <a:pt x="97440" y="145502"/>
                </a:lnTo>
                <a:lnTo>
                  <a:pt x="86568" y="161702"/>
                </a:lnTo>
                <a:lnTo>
                  <a:pt x="70447" y="172627"/>
                </a:lnTo>
                <a:lnTo>
                  <a:pt x="50713" y="176634"/>
                </a:lnTo>
                <a:lnTo>
                  <a:pt x="30979" y="172627"/>
                </a:lnTo>
                <a:lnTo>
                  <a:pt x="14859" y="161702"/>
                </a:lnTo>
                <a:lnTo>
                  <a:pt x="3987" y="145502"/>
                </a:lnTo>
                <a:lnTo>
                  <a:pt x="0" y="125672"/>
                </a:lnTo>
                <a:close/>
              </a:path>
            </a:pathLst>
          </a:custGeom>
          <a:solidFill>
            <a:srgbClr val="1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66907" y="6415847"/>
            <a:ext cx="476884" cy="277495"/>
          </a:xfrm>
          <a:custGeom>
            <a:avLst/>
            <a:gdLst/>
            <a:ahLst/>
            <a:cxnLst/>
            <a:rect l="l" t="t" r="r" b="b"/>
            <a:pathLst>
              <a:path w="476884" h="277495">
                <a:moveTo>
                  <a:pt x="238277" y="185350"/>
                </a:moveTo>
                <a:lnTo>
                  <a:pt x="411642" y="11137"/>
                </a:lnTo>
                <a:lnTo>
                  <a:pt x="439555" y="7"/>
                </a:lnTo>
                <a:lnTo>
                  <a:pt x="464543" y="12067"/>
                </a:lnTo>
                <a:lnTo>
                  <a:pt x="476533" y="37180"/>
                </a:lnTo>
                <a:lnTo>
                  <a:pt x="465450" y="65208"/>
                </a:lnTo>
                <a:lnTo>
                  <a:pt x="265181" y="266456"/>
                </a:lnTo>
                <a:lnTo>
                  <a:pt x="265181" y="212386"/>
                </a:lnTo>
                <a:lnTo>
                  <a:pt x="238277" y="185350"/>
                </a:lnTo>
                <a:close/>
              </a:path>
              <a:path w="476884" h="277495">
                <a:moveTo>
                  <a:pt x="211373" y="212386"/>
                </a:moveTo>
                <a:lnTo>
                  <a:pt x="238277" y="185350"/>
                </a:lnTo>
                <a:lnTo>
                  <a:pt x="265181" y="212386"/>
                </a:lnTo>
                <a:lnTo>
                  <a:pt x="211373" y="212386"/>
                </a:lnTo>
                <a:close/>
              </a:path>
              <a:path w="476884" h="277495">
                <a:moveTo>
                  <a:pt x="211373" y="266456"/>
                </a:moveTo>
                <a:lnTo>
                  <a:pt x="211373" y="212386"/>
                </a:lnTo>
                <a:lnTo>
                  <a:pt x="265181" y="212386"/>
                </a:lnTo>
                <a:lnTo>
                  <a:pt x="265181" y="266456"/>
                </a:lnTo>
                <a:lnTo>
                  <a:pt x="252672" y="274676"/>
                </a:lnTo>
                <a:lnTo>
                  <a:pt x="238258" y="277407"/>
                </a:lnTo>
                <a:lnTo>
                  <a:pt x="223853" y="274662"/>
                </a:lnTo>
                <a:lnTo>
                  <a:pt x="211373" y="266456"/>
                </a:lnTo>
                <a:close/>
              </a:path>
              <a:path w="476884" h="277495">
                <a:moveTo>
                  <a:pt x="0" y="37159"/>
                </a:moveTo>
                <a:lnTo>
                  <a:pt x="11992" y="12048"/>
                </a:lnTo>
                <a:lnTo>
                  <a:pt x="36992" y="0"/>
                </a:lnTo>
                <a:lnTo>
                  <a:pt x="64912" y="11137"/>
                </a:lnTo>
                <a:lnTo>
                  <a:pt x="238277" y="185350"/>
                </a:lnTo>
                <a:lnTo>
                  <a:pt x="211373" y="212386"/>
                </a:lnTo>
                <a:lnTo>
                  <a:pt x="211373" y="266456"/>
                </a:lnTo>
                <a:lnTo>
                  <a:pt x="11104" y="65208"/>
                </a:lnTo>
                <a:lnTo>
                  <a:pt x="0" y="37159"/>
                </a:lnTo>
                <a:close/>
              </a:path>
            </a:pathLst>
          </a:custGeom>
          <a:solidFill>
            <a:srgbClr val="1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93184" y="8083807"/>
            <a:ext cx="2143126" cy="21335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54939" y="4524249"/>
            <a:ext cx="2825115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b="1" spc="280" dirty="0">
                <a:latin typeface="Arial"/>
                <a:cs typeface="Arial"/>
              </a:rPr>
              <a:t>T-043 </a:t>
            </a:r>
            <a:r>
              <a:rPr sz="2950" b="1" spc="225" dirty="0">
                <a:latin typeface="Arial"/>
                <a:cs typeface="Arial"/>
              </a:rPr>
              <a:t>de</a:t>
            </a:r>
            <a:r>
              <a:rPr sz="2950" b="1" spc="-215" dirty="0">
                <a:latin typeface="Arial"/>
                <a:cs typeface="Arial"/>
              </a:rPr>
              <a:t> </a:t>
            </a:r>
            <a:r>
              <a:rPr sz="2950" b="1" spc="170" dirty="0">
                <a:latin typeface="Arial"/>
                <a:cs typeface="Arial"/>
              </a:rPr>
              <a:t>2020</a:t>
            </a:r>
            <a:endParaRPr sz="2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9365" y="6991731"/>
            <a:ext cx="3176270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b="1" spc="200" dirty="0">
                <a:solidFill>
                  <a:srgbClr val="101E5B"/>
                </a:solidFill>
                <a:latin typeface="Arial"/>
                <a:cs typeface="Arial"/>
              </a:rPr>
              <a:t>Prueba</a:t>
            </a:r>
            <a:r>
              <a:rPr sz="2700" b="1" spc="-34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700" b="1" spc="210" dirty="0">
                <a:solidFill>
                  <a:srgbClr val="101E5B"/>
                </a:solidFill>
                <a:latin typeface="Arial"/>
                <a:cs typeface="Arial"/>
              </a:rPr>
              <a:t>indiciaria</a:t>
            </a:r>
            <a:endParaRPr sz="27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263399" y="4100900"/>
            <a:ext cx="4493895" cy="1522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95"/>
              </a:spcBef>
            </a:pPr>
            <a:r>
              <a:rPr sz="2950" b="0" spc="204" dirty="0">
                <a:solidFill>
                  <a:srgbClr val="000000"/>
                </a:solidFill>
                <a:latin typeface="Arial"/>
                <a:cs typeface="Arial"/>
              </a:rPr>
              <a:t>Sentencia </a:t>
            </a:r>
            <a:r>
              <a:rPr sz="2950" b="0" spc="229" dirty="0">
                <a:solidFill>
                  <a:srgbClr val="000000"/>
                </a:solidFill>
                <a:latin typeface="Arial"/>
                <a:cs typeface="Arial"/>
              </a:rPr>
              <a:t>del </a:t>
            </a:r>
            <a:r>
              <a:rPr sz="2950" b="0" spc="85" dirty="0">
                <a:solidFill>
                  <a:srgbClr val="000000"/>
                </a:solidFill>
                <a:latin typeface="Arial"/>
                <a:cs typeface="Arial"/>
              </a:rPr>
              <a:t>9/12/21  </a:t>
            </a:r>
            <a:r>
              <a:rPr sz="2950" b="0" spc="204" dirty="0">
                <a:solidFill>
                  <a:srgbClr val="000000"/>
                </a:solidFill>
                <a:latin typeface="Arial"/>
                <a:cs typeface="Arial"/>
              </a:rPr>
              <a:t>Sentencia </a:t>
            </a:r>
            <a:r>
              <a:rPr sz="2950" b="0" spc="229" dirty="0">
                <a:solidFill>
                  <a:srgbClr val="000000"/>
                </a:solidFill>
                <a:latin typeface="Arial"/>
                <a:cs typeface="Arial"/>
              </a:rPr>
              <a:t>del</a:t>
            </a:r>
            <a:r>
              <a:rPr sz="2950"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950" b="0" spc="160" dirty="0">
                <a:solidFill>
                  <a:srgbClr val="000000"/>
                </a:solidFill>
                <a:latin typeface="Arial"/>
                <a:cs typeface="Arial"/>
              </a:rPr>
              <a:t>31/08/22.</a:t>
            </a:r>
            <a:endParaRPr sz="295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600"/>
              </a:spcBef>
            </a:pPr>
            <a:r>
              <a:rPr sz="2950" b="0" spc="204" dirty="0">
                <a:solidFill>
                  <a:srgbClr val="000000"/>
                </a:solidFill>
                <a:latin typeface="Arial"/>
                <a:cs typeface="Arial"/>
              </a:rPr>
              <a:t>Sentencia </a:t>
            </a:r>
            <a:r>
              <a:rPr sz="2950" b="0" spc="229" dirty="0">
                <a:solidFill>
                  <a:srgbClr val="000000"/>
                </a:solidFill>
                <a:latin typeface="Arial"/>
                <a:cs typeface="Arial"/>
              </a:rPr>
              <a:t>del</a:t>
            </a:r>
            <a:r>
              <a:rPr sz="2950"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950" b="0" spc="65" dirty="0">
                <a:solidFill>
                  <a:srgbClr val="000000"/>
                </a:solidFill>
                <a:latin typeface="Arial"/>
                <a:cs typeface="Arial"/>
              </a:rPr>
              <a:t>30/11/22.</a:t>
            </a:r>
            <a:endParaRPr sz="2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53921" y="7155704"/>
            <a:ext cx="3644900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b="1" spc="200" dirty="0">
                <a:solidFill>
                  <a:srgbClr val="101E5B"/>
                </a:solidFill>
                <a:latin typeface="Arial"/>
                <a:cs typeface="Arial"/>
              </a:rPr>
              <a:t>Prueba</a:t>
            </a:r>
            <a:r>
              <a:rPr sz="2700" b="1" spc="-34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700" b="1" spc="250" dirty="0">
                <a:solidFill>
                  <a:srgbClr val="101E5B"/>
                </a:solidFill>
                <a:latin typeface="Arial"/>
                <a:cs typeface="Arial"/>
              </a:rPr>
              <a:t>documental</a:t>
            </a:r>
            <a:endParaRPr sz="2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85196" y="4842555"/>
            <a:ext cx="3679825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spc="204" dirty="0">
                <a:latin typeface="Arial"/>
                <a:cs typeface="Arial"/>
              </a:rPr>
              <a:t>Sentencia</a:t>
            </a:r>
            <a:r>
              <a:rPr sz="2950" spc="5" dirty="0">
                <a:latin typeface="Arial"/>
                <a:cs typeface="Arial"/>
              </a:rPr>
              <a:t> </a:t>
            </a:r>
            <a:r>
              <a:rPr sz="2950" spc="65" dirty="0">
                <a:latin typeface="Arial"/>
                <a:cs typeface="Arial"/>
              </a:rPr>
              <a:t>14/12/22.</a:t>
            </a:r>
            <a:endParaRPr sz="2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02541" y="6742280"/>
            <a:ext cx="3644900" cy="12623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algn="ctr">
              <a:lnSpc>
                <a:spcPts val="3229"/>
              </a:lnSpc>
              <a:spcBef>
                <a:spcPts val="254"/>
              </a:spcBef>
            </a:pPr>
            <a:r>
              <a:rPr sz="2700" b="1" spc="200" dirty="0">
                <a:solidFill>
                  <a:srgbClr val="101E5B"/>
                </a:solidFill>
                <a:latin typeface="Arial"/>
                <a:cs typeface="Arial"/>
              </a:rPr>
              <a:t>Prueba</a:t>
            </a:r>
            <a:r>
              <a:rPr sz="2700" b="1" spc="-35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700" b="1" spc="250" dirty="0">
                <a:solidFill>
                  <a:srgbClr val="101E5B"/>
                </a:solidFill>
                <a:latin typeface="Arial"/>
                <a:cs typeface="Arial"/>
              </a:rPr>
              <a:t>documental </a:t>
            </a:r>
            <a:r>
              <a:rPr sz="2700" b="1" spc="12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700" b="1" spc="170" dirty="0">
                <a:solidFill>
                  <a:srgbClr val="101E5B"/>
                </a:solidFill>
                <a:latin typeface="Arial"/>
                <a:cs typeface="Arial"/>
              </a:rPr>
              <a:t>Notificaciones </a:t>
            </a:r>
            <a:r>
              <a:rPr sz="2700" b="1" spc="175" dirty="0">
                <a:solidFill>
                  <a:srgbClr val="101E5B"/>
                </a:solidFill>
                <a:latin typeface="Arial"/>
                <a:cs typeface="Arial"/>
              </a:rPr>
              <a:t>por  redes</a:t>
            </a:r>
            <a:r>
              <a:rPr sz="2700" b="1" spc="-29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700" b="1" spc="229" dirty="0">
                <a:solidFill>
                  <a:srgbClr val="101E5B"/>
                </a:solidFill>
                <a:latin typeface="Arial"/>
                <a:cs typeface="Arial"/>
              </a:rPr>
              <a:t>válidas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89767" y="4357463"/>
            <a:ext cx="304800" cy="304800"/>
            <a:chOff x="5789767" y="4357463"/>
            <a:chExt cx="304800" cy="304800"/>
          </a:xfrm>
        </p:grpSpPr>
        <p:sp>
          <p:nvSpPr>
            <p:cNvPr id="3" name="object 3"/>
            <p:cNvSpPr/>
            <p:nvPr/>
          </p:nvSpPr>
          <p:spPr>
            <a:xfrm>
              <a:off x="5789767" y="4357463"/>
              <a:ext cx="304787" cy="3047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06316" y="4407163"/>
              <a:ext cx="238539" cy="238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80904" y="2124797"/>
            <a:ext cx="304800" cy="304800"/>
            <a:chOff x="4680904" y="2124797"/>
            <a:chExt cx="304800" cy="304800"/>
          </a:xfrm>
        </p:grpSpPr>
        <p:sp>
          <p:nvSpPr>
            <p:cNvPr id="6" name="object 6"/>
            <p:cNvSpPr/>
            <p:nvPr/>
          </p:nvSpPr>
          <p:spPr>
            <a:xfrm>
              <a:off x="4680904" y="2124797"/>
              <a:ext cx="304794" cy="3047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97454" y="2174491"/>
              <a:ext cx="238539" cy="2385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34555" y="3086100"/>
            <a:ext cx="4114800" cy="4114800"/>
            <a:chOff x="4834555" y="3086100"/>
            <a:chExt cx="4114800" cy="4114800"/>
          </a:xfrm>
        </p:grpSpPr>
        <p:sp>
          <p:nvSpPr>
            <p:cNvPr id="9" name="object 9"/>
            <p:cNvSpPr/>
            <p:nvPr/>
          </p:nvSpPr>
          <p:spPr>
            <a:xfrm>
              <a:off x="4834555" y="3086100"/>
              <a:ext cx="4114800" cy="411480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2057399" y="4114799"/>
                  </a:moveTo>
                  <a:lnTo>
                    <a:pt x="2006910" y="4114178"/>
                  </a:lnTo>
                  <a:lnTo>
                    <a:pt x="1956445" y="4112322"/>
                  </a:lnTo>
                  <a:lnTo>
                    <a:pt x="1906047" y="4109222"/>
                  </a:lnTo>
                  <a:lnTo>
                    <a:pt x="1855738" y="4104891"/>
                  </a:lnTo>
                  <a:lnTo>
                    <a:pt x="1805551" y="4099328"/>
                  </a:lnTo>
                  <a:lnTo>
                    <a:pt x="1755519" y="4092533"/>
                  </a:lnTo>
                  <a:lnTo>
                    <a:pt x="1705662" y="4084511"/>
                  </a:lnTo>
                  <a:lnTo>
                    <a:pt x="1656021" y="4075268"/>
                  </a:lnTo>
                  <a:lnTo>
                    <a:pt x="1606620" y="4064808"/>
                  </a:lnTo>
                  <a:lnTo>
                    <a:pt x="1557490" y="4053142"/>
                  </a:lnTo>
                  <a:lnTo>
                    <a:pt x="1508664" y="4040272"/>
                  </a:lnTo>
                  <a:lnTo>
                    <a:pt x="1460168" y="4026209"/>
                  </a:lnTo>
                  <a:lnTo>
                    <a:pt x="1412030" y="4010958"/>
                  </a:lnTo>
                  <a:lnTo>
                    <a:pt x="1364282" y="3994530"/>
                  </a:lnTo>
                  <a:lnTo>
                    <a:pt x="1316953" y="3976938"/>
                  </a:lnTo>
                  <a:lnTo>
                    <a:pt x="1270064" y="3958190"/>
                  </a:lnTo>
                  <a:lnTo>
                    <a:pt x="1223657" y="3938295"/>
                  </a:lnTo>
                  <a:lnTo>
                    <a:pt x="1177750" y="3917264"/>
                  </a:lnTo>
                  <a:lnTo>
                    <a:pt x="1132370" y="3895117"/>
                  </a:lnTo>
                  <a:lnTo>
                    <a:pt x="1087545" y="3871864"/>
                  </a:lnTo>
                  <a:lnTo>
                    <a:pt x="1043311" y="3847514"/>
                  </a:lnTo>
                  <a:lnTo>
                    <a:pt x="999684" y="3822092"/>
                  </a:lnTo>
                  <a:lnTo>
                    <a:pt x="956694" y="3795600"/>
                  </a:lnTo>
                  <a:lnTo>
                    <a:pt x="914366" y="3768066"/>
                  </a:lnTo>
                  <a:lnTo>
                    <a:pt x="872730" y="3739499"/>
                  </a:lnTo>
                  <a:lnTo>
                    <a:pt x="831806" y="3709915"/>
                  </a:lnTo>
                  <a:lnTo>
                    <a:pt x="791623" y="3679341"/>
                  </a:lnTo>
                  <a:lnTo>
                    <a:pt x="752196" y="3647791"/>
                  </a:lnTo>
                  <a:lnTo>
                    <a:pt x="713561" y="3615278"/>
                  </a:lnTo>
                  <a:lnTo>
                    <a:pt x="675731" y="3581828"/>
                  </a:lnTo>
                  <a:lnTo>
                    <a:pt x="638739" y="3547465"/>
                  </a:lnTo>
                  <a:lnTo>
                    <a:pt x="602598" y="3512200"/>
                  </a:lnTo>
                  <a:lnTo>
                    <a:pt x="567333" y="3476059"/>
                  </a:lnTo>
                  <a:lnTo>
                    <a:pt x="532970" y="3439067"/>
                  </a:lnTo>
                  <a:lnTo>
                    <a:pt x="499520" y="3401237"/>
                  </a:lnTo>
                  <a:lnTo>
                    <a:pt x="467007" y="3362602"/>
                  </a:lnTo>
                  <a:lnTo>
                    <a:pt x="435457" y="3323175"/>
                  </a:lnTo>
                  <a:lnTo>
                    <a:pt x="404883" y="3282993"/>
                  </a:lnTo>
                  <a:lnTo>
                    <a:pt x="375299" y="3242067"/>
                  </a:lnTo>
                  <a:lnTo>
                    <a:pt x="346732" y="3200425"/>
                  </a:lnTo>
                  <a:lnTo>
                    <a:pt x="319196" y="3158103"/>
                  </a:lnTo>
                  <a:lnTo>
                    <a:pt x="292706" y="3115114"/>
                  </a:lnTo>
                  <a:lnTo>
                    <a:pt x="267284" y="3071487"/>
                  </a:lnTo>
                  <a:lnTo>
                    <a:pt x="242934" y="3027253"/>
                  </a:lnTo>
                  <a:lnTo>
                    <a:pt x="219681" y="2982428"/>
                  </a:lnTo>
                  <a:lnTo>
                    <a:pt x="197534" y="2937048"/>
                  </a:lnTo>
                  <a:lnTo>
                    <a:pt x="176503" y="2891141"/>
                  </a:lnTo>
                  <a:lnTo>
                    <a:pt x="156608" y="2844734"/>
                  </a:lnTo>
                  <a:lnTo>
                    <a:pt x="137860" y="2797845"/>
                  </a:lnTo>
                  <a:lnTo>
                    <a:pt x="120268" y="2750516"/>
                  </a:lnTo>
                  <a:lnTo>
                    <a:pt x="103840" y="2702768"/>
                  </a:lnTo>
                  <a:lnTo>
                    <a:pt x="88589" y="2654630"/>
                  </a:lnTo>
                  <a:lnTo>
                    <a:pt x="74526" y="2606134"/>
                  </a:lnTo>
                  <a:lnTo>
                    <a:pt x="61656" y="2557307"/>
                  </a:lnTo>
                  <a:lnTo>
                    <a:pt x="49990" y="2508178"/>
                  </a:lnTo>
                  <a:lnTo>
                    <a:pt x="39530" y="2458778"/>
                  </a:lnTo>
                  <a:lnTo>
                    <a:pt x="30287" y="2409136"/>
                  </a:lnTo>
                  <a:lnTo>
                    <a:pt x="22265" y="2359282"/>
                  </a:lnTo>
                  <a:lnTo>
                    <a:pt x="15470" y="2309246"/>
                  </a:lnTo>
                  <a:lnTo>
                    <a:pt x="9907" y="2259060"/>
                  </a:lnTo>
                  <a:lnTo>
                    <a:pt x="5576" y="2208751"/>
                  </a:lnTo>
                  <a:lnTo>
                    <a:pt x="2476" y="2158351"/>
                  </a:lnTo>
                  <a:lnTo>
                    <a:pt x="620" y="2107890"/>
                  </a:lnTo>
                  <a:lnTo>
                    <a:pt x="0" y="2057399"/>
                  </a:lnTo>
                  <a:lnTo>
                    <a:pt x="155" y="2032150"/>
                  </a:lnTo>
                  <a:lnTo>
                    <a:pt x="1394" y="1981674"/>
                  </a:lnTo>
                  <a:lnTo>
                    <a:pt x="3872" y="1931236"/>
                  </a:lnTo>
                  <a:lnTo>
                    <a:pt x="7588" y="1880882"/>
                  </a:lnTo>
                  <a:lnTo>
                    <a:pt x="12535" y="1830626"/>
                  </a:lnTo>
                  <a:lnTo>
                    <a:pt x="18714" y="1780515"/>
                  </a:lnTo>
                  <a:lnTo>
                    <a:pt x="26123" y="1730562"/>
                  </a:lnTo>
                  <a:lnTo>
                    <a:pt x="34756" y="1680815"/>
                  </a:lnTo>
                  <a:lnTo>
                    <a:pt x="44609" y="1631286"/>
                  </a:lnTo>
                  <a:lnTo>
                    <a:pt x="55672" y="1582022"/>
                  </a:lnTo>
                  <a:lnTo>
                    <a:pt x="67943" y="1533037"/>
                  </a:lnTo>
                  <a:lnTo>
                    <a:pt x="81408" y="1484375"/>
                  </a:lnTo>
                  <a:lnTo>
                    <a:pt x="96067" y="1436050"/>
                  </a:lnTo>
                  <a:lnTo>
                    <a:pt x="111907" y="1388108"/>
                  </a:lnTo>
                  <a:lnTo>
                    <a:pt x="128920" y="1340562"/>
                  </a:lnTo>
                  <a:lnTo>
                    <a:pt x="147089" y="1293454"/>
                  </a:lnTo>
                  <a:lnTo>
                    <a:pt x="166413" y="1246798"/>
                  </a:lnTo>
                  <a:lnTo>
                    <a:pt x="186876" y="1200641"/>
                  </a:lnTo>
                  <a:lnTo>
                    <a:pt x="208469" y="1154991"/>
                  </a:lnTo>
                  <a:lnTo>
                    <a:pt x="231169" y="1109888"/>
                  </a:lnTo>
                  <a:lnTo>
                    <a:pt x="254975" y="1065353"/>
                  </a:lnTo>
                  <a:lnTo>
                    <a:pt x="279861" y="1021421"/>
                  </a:lnTo>
                  <a:lnTo>
                    <a:pt x="305820" y="978106"/>
                  </a:lnTo>
                  <a:lnTo>
                    <a:pt x="332833" y="935448"/>
                  </a:lnTo>
                  <a:lnTo>
                    <a:pt x="360889" y="893459"/>
                  </a:lnTo>
                  <a:lnTo>
                    <a:pt x="389964" y="852179"/>
                  </a:lnTo>
                  <a:lnTo>
                    <a:pt x="420048" y="811620"/>
                  </a:lnTo>
                  <a:lnTo>
                    <a:pt x="451110" y="771815"/>
                  </a:lnTo>
                  <a:lnTo>
                    <a:pt x="483147" y="732778"/>
                  </a:lnTo>
                  <a:lnTo>
                    <a:pt x="516128" y="694545"/>
                  </a:lnTo>
                  <a:lnTo>
                    <a:pt x="550038" y="657129"/>
                  </a:lnTo>
                  <a:lnTo>
                    <a:pt x="584854" y="620562"/>
                  </a:lnTo>
                  <a:lnTo>
                    <a:pt x="620562" y="584854"/>
                  </a:lnTo>
                  <a:lnTo>
                    <a:pt x="657129" y="550038"/>
                  </a:lnTo>
                  <a:lnTo>
                    <a:pt x="694545" y="516128"/>
                  </a:lnTo>
                  <a:lnTo>
                    <a:pt x="732778" y="483147"/>
                  </a:lnTo>
                  <a:lnTo>
                    <a:pt x="771815" y="451110"/>
                  </a:lnTo>
                  <a:lnTo>
                    <a:pt x="811620" y="420048"/>
                  </a:lnTo>
                  <a:lnTo>
                    <a:pt x="852179" y="389964"/>
                  </a:lnTo>
                  <a:lnTo>
                    <a:pt x="893459" y="360889"/>
                  </a:lnTo>
                  <a:lnTo>
                    <a:pt x="935448" y="332833"/>
                  </a:lnTo>
                  <a:lnTo>
                    <a:pt x="978106" y="305820"/>
                  </a:lnTo>
                  <a:lnTo>
                    <a:pt x="1021421" y="279861"/>
                  </a:lnTo>
                  <a:lnTo>
                    <a:pt x="1065353" y="254975"/>
                  </a:lnTo>
                  <a:lnTo>
                    <a:pt x="1109888" y="231169"/>
                  </a:lnTo>
                  <a:lnTo>
                    <a:pt x="1154991" y="208469"/>
                  </a:lnTo>
                  <a:lnTo>
                    <a:pt x="1200641" y="186876"/>
                  </a:lnTo>
                  <a:lnTo>
                    <a:pt x="1246798" y="166413"/>
                  </a:lnTo>
                  <a:lnTo>
                    <a:pt x="1293454" y="147089"/>
                  </a:lnTo>
                  <a:lnTo>
                    <a:pt x="1340562" y="128920"/>
                  </a:lnTo>
                  <a:lnTo>
                    <a:pt x="1388106" y="111907"/>
                  </a:lnTo>
                  <a:lnTo>
                    <a:pt x="1436051" y="96067"/>
                  </a:lnTo>
                  <a:lnTo>
                    <a:pt x="1484375" y="81408"/>
                  </a:lnTo>
                  <a:lnTo>
                    <a:pt x="1533036" y="67943"/>
                  </a:lnTo>
                  <a:lnTo>
                    <a:pt x="1582021" y="55672"/>
                  </a:lnTo>
                  <a:lnTo>
                    <a:pt x="1631287" y="44609"/>
                  </a:lnTo>
                  <a:lnTo>
                    <a:pt x="1680814" y="34756"/>
                  </a:lnTo>
                  <a:lnTo>
                    <a:pt x="1730564" y="26123"/>
                  </a:lnTo>
                  <a:lnTo>
                    <a:pt x="1780515" y="18714"/>
                  </a:lnTo>
                  <a:lnTo>
                    <a:pt x="1830626" y="12535"/>
                  </a:lnTo>
                  <a:lnTo>
                    <a:pt x="1880881" y="7588"/>
                  </a:lnTo>
                  <a:lnTo>
                    <a:pt x="1931235" y="3872"/>
                  </a:lnTo>
                  <a:lnTo>
                    <a:pt x="1981675" y="1394"/>
                  </a:lnTo>
                  <a:lnTo>
                    <a:pt x="2032151" y="155"/>
                  </a:lnTo>
                  <a:lnTo>
                    <a:pt x="2057399" y="0"/>
                  </a:lnTo>
                  <a:lnTo>
                    <a:pt x="2082647" y="155"/>
                  </a:lnTo>
                  <a:lnTo>
                    <a:pt x="2133123" y="1394"/>
                  </a:lnTo>
                  <a:lnTo>
                    <a:pt x="2183563" y="3872"/>
                  </a:lnTo>
                  <a:lnTo>
                    <a:pt x="2233917" y="7588"/>
                  </a:lnTo>
                  <a:lnTo>
                    <a:pt x="2284172" y="12535"/>
                  </a:lnTo>
                  <a:lnTo>
                    <a:pt x="2334283" y="18714"/>
                  </a:lnTo>
                  <a:lnTo>
                    <a:pt x="2384234" y="26123"/>
                  </a:lnTo>
                  <a:lnTo>
                    <a:pt x="2433984" y="34756"/>
                  </a:lnTo>
                  <a:lnTo>
                    <a:pt x="2483511" y="44609"/>
                  </a:lnTo>
                  <a:lnTo>
                    <a:pt x="2532777" y="55672"/>
                  </a:lnTo>
                  <a:lnTo>
                    <a:pt x="2581762" y="67943"/>
                  </a:lnTo>
                  <a:lnTo>
                    <a:pt x="2630423" y="81408"/>
                  </a:lnTo>
                  <a:lnTo>
                    <a:pt x="2678746" y="96067"/>
                  </a:lnTo>
                  <a:lnTo>
                    <a:pt x="2726689" y="111907"/>
                  </a:lnTo>
                  <a:lnTo>
                    <a:pt x="2774236" y="128920"/>
                  </a:lnTo>
                  <a:lnTo>
                    <a:pt x="2821344" y="147089"/>
                  </a:lnTo>
                  <a:lnTo>
                    <a:pt x="2868000" y="166413"/>
                  </a:lnTo>
                  <a:lnTo>
                    <a:pt x="2914157" y="186876"/>
                  </a:lnTo>
                  <a:lnTo>
                    <a:pt x="2959807" y="208469"/>
                  </a:lnTo>
                  <a:lnTo>
                    <a:pt x="3004911" y="231169"/>
                  </a:lnTo>
                  <a:lnTo>
                    <a:pt x="3049445" y="254975"/>
                  </a:lnTo>
                  <a:lnTo>
                    <a:pt x="3093377" y="279861"/>
                  </a:lnTo>
                  <a:lnTo>
                    <a:pt x="3136692" y="305820"/>
                  </a:lnTo>
                  <a:lnTo>
                    <a:pt x="3179347" y="332833"/>
                  </a:lnTo>
                  <a:lnTo>
                    <a:pt x="3221336" y="360889"/>
                  </a:lnTo>
                  <a:lnTo>
                    <a:pt x="3262619" y="389964"/>
                  </a:lnTo>
                  <a:lnTo>
                    <a:pt x="3303178" y="420048"/>
                  </a:lnTo>
                  <a:lnTo>
                    <a:pt x="3342983" y="451110"/>
                  </a:lnTo>
                  <a:lnTo>
                    <a:pt x="3382020" y="483147"/>
                  </a:lnTo>
                  <a:lnTo>
                    <a:pt x="3420253" y="516128"/>
                  </a:lnTo>
                  <a:lnTo>
                    <a:pt x="3457670" y="550038"/>
                  </a:lnTo>
                  <a:lnTo>
                    <a:pt x="3494237" y="584854"/>
                  </a:lnTo>
                  <a:lnTo>
                    <a:pt x="3529944" y="620562"/>
                  </a:lnTo>
                  <a:lnTo>
                    <a:pt x="3564760" y="657129"/>
                  </a:lnTo>
                  <a:lnTo>
                    <a:pt x="3598673" y="694545"/>
                  </a:lnTo>
                  <a:lnTo>
                    <a:pt x="3631653" y="732778"/>
                  </a:lnTo>
                  <a:lnTo>
                    <a:pt x="3663689" y="771815"/>
                  </a:lnTo>
                  <a:lnTo>
                    <a:pt x="3694752" y="811620"/>
                  </a:lnTo>
                  <a:lnTo>
                    <a:pt x="3724834" y="852179"/>
                  </a:lnTo>
                  <a:lnTo>
                    <a:pt x="3753907" y="893459"/>
                  </a:lnTo>
                  <a:lnTo>
                    <a:pt x="3781963" y="935448"/>
                  </a:lnTo>
                  <a:lnTo>
                    <a:pt x="3808975" y="978106"/>
                  </a:lnTo>
                  <a:lnTo>
                    <a:pt x="3834937" y="1021421"/>
                  </a:lnTo>
                  <a:lnTo>
                    <a:pt x="3859824" y="1065353"/>
                  </a:lnTo>
                  <a:lnTo>
                    <a:pt x="3883629" y="1109888"/>
                  </a:lnTo>
                  <a:lnTo>
                    <a:pt x="3906330" y="1154991"/>
                  </a:lnTo>
                  <a:lnTo>
                    <a:pt x="3927921" y="1200641"/>
                  </a:lnTo>
                  <a:lnTo>
                    <a:pt x="3948383" y="1246798"/>
                  </a:lnTo>
                  <a:lnTo>
                    <a:pt x="3967707" y="1293454"/>
                  </a:lnTo>
                  <a:lnTo>
                    <a:pt x="3985879" y="1340562"/>
                  </a:lnTo>
                  <a:lnTo>
                    <a:pt x="4002892" y="1388108"/>
                  </a:lnTo>
                  <a:lnTo>
                    <a:pt x="4018730" y="1436050"/>
                  </a:lnTo>
                  <a:lnTo>
                    <a:pt x="4033389" y="1484375"/>
                  </a:lnTo>
                  <a:lnTo>
                    <a:pt x="4046855" y="1533037"/>
                  </a:lnTo>
                  <a:lnTo>
                    <a:pt x="4059125" y="1582022"/>
                  </a:lnTo>
                  <a:lnTo>
                    <a:pt x="4070188" y="1631286"/>
                  </a:lnTo>
                  <a:lnTo>
                    <a:pt x="4080040" y="1680814"/>
                  </a:lnTo>
                  <a:lnTo>
                    <a:pt x="4088672" y="1730562"/>
                  </a:lnTo>
                  <a:lnTo>
                    <a:pt x="4096082" y="1780515"/>
                  </a:lnTo>
                  <a:lnTo>
                    <a:pt x="4102263" y="1830626"/>
                  </a:lnTo>
                  <a:lnTo>
                    <a:pt x="4107213" y="1880882"/>
                  </a:lnTo>
                  <a:lnTo>
                    <a:pt x="4110927" y="1931236"/>
                  </a:lnTo>
                  <a:lnTo>
                    <a:pt x="4113405" y="1981674"/>
                  </a:lnTo>
                  <a:lnTo>
                    <a:pt x="4114644" y="2032150"/>
                  </a:lnTo>
                  <a:lnTo>
                    <a:pt x="4114799" y="2057399"/>
                  </a:lnTo>
                  <a:lnTo>
                    <a:pt x="4114644" y="2082648"/>
                  </a:lnTo>
                  <a:lnTo>
                    <a:pt x="4113405" y="2133124"/>
                  </a:lnTo>
                  <a:lnTo>
                    <a:pt x="4110927" y="2183562"/>
                  </a:lnTo>
                  <a:lnTo>
                    <a:pt x="4107213" y="2233917"/>
                  </a:lnTo>
                  <a:lnTo>
                    <a:pt x="4102263" y="2284172"/>
                  </a:lnTo>
                  <a:lnTo>
                    <a:pt x="4096082" y="2334283"/>
                  </a:lnTo>
                  <a:lnTo>
                    <a:pt x="4088672" y="2384235"/>
                  </a:lnTo>
                  <a:lnTo>
                    <a:pt x="4080040" y="2433983"/>
                  </a:lnTo>
                  <a:lnTo>
                    <a:pt x="4070188" y="2483512"/>
                  </a:lnTo>
                  <a:lnTo>
                    <a:pt x="4059126" y="2532776"/>
                  </a:lnTo>
                  <a:lnTo>
                    <a:pt x="4046855" y="2581761"/>
                  </a:lnTo>
                  <a:lnTo>
                    <a:pt x="4033389" y="2630423"/>
                  </a:lnTo>
                  <a:lnTo>
                    <a:pt x="4018730" y="2678748"/>
                  </a:lnTo>
                  <a:lnTo>
                    <a:pt x="4002892" y="2726690"/>
                  </a:lnTo>
                  <a:lnTo>
                    <a:pt x="3985879" y="2774236"/>
                  </a:lnTo>
                  <a:lnTo>
                    <a:pt x="3967708" y="2821344"/>
                  </a:lnTo>
                  <a:lnTo>
                    <a:pt x="3948383" y="2868000"/>
                  </a:lnTo>
                  <a:lnTo>
                    <a:pt x="3927921" y="2914157"/>
                  </a:lnTo>
                  <a:lnTo>
                    <a:pt x="3906330" y="2959807"/>
                  </a:lnTo>
                  <a:lnTo>
                    <a:pt x="3883629" y="3004911"/>
                  </a:lnTo>
                  <a:lnTo>
                    <a:pt x="3859824" y="3049445"/>
                  </a:lnTo>
                  <a:lnTo>
                    <a:pt x="3834937" y="3093377"/>
                  </a:lnTo>
                  <a:lnTo>
                    <a:pt x="3808975" y="3136692"/>
                  </a:lnTo>
                  <a:lnTo>
                    <a:pt x="3781963" y="3179347"/>
                  </a:lnTo>
                  <a:lnTo>
                    <a:pt x="3753907" y="3221336"/>
                  </a:lnTo>
                  <a:lnTo>
                    <a:pt x="3724834" y="3262619"/>
                  </a:lnTo>
                  <a:lnTo>
                    <a:pt x="3694752" y="3303178"/>
                  </a:lnTo>
                  <a:lnTo>
                    <a:pt x="3663689" y="3342983"/>
                  </a:lnTo>
                  <a:lnTo>
                    <a:pt x="3631653" y="3382020"/>
                  </a:lnTo>
                  <a:lnTo>
                    <a:pt x="3598673" y="3420253"/>
                  </a:lnTo>
                  <a:lnTo>
                    <a:pt x="3564760" y="3457669"/>
                  </a:lnTo>
                  <a:lnTo>
                    <a:pt x="3529944" y="3494237"/>
                  </a:lnTo>
                  <a:lnTo>
                    <a:pt x="3494237" y="3529944"/>
                  </a:lnTo>
                  <a:lnTo>
                    <a:pt x="3457670" y="3564760"/>
                  </a:lnTo>
                  <a:lnTo>
                    <a:pt x="3420253" y="3598670"/>
                  </a:lnTo>
                  <a:lnTo>
                    <a:pt x="3382020" y="3631651"/>
                  </a:lnTo>
                  <a:lnTo>
                    <a:pt x="3342983" y="3663688"/>
                  </a:lnTo>
                  <a:lnTo>
                    <a:pt x="3303178" y="3694750"/>
                  </a:lnTo>
                  <a:lnTo>
                    <a:pt x="3262619" y="3724834"/>
                  </a:lnTo>
                  <a:lnTo>
                    <a:pt x="3221336" y="3753909"/>
                  </a:lnTo>
                  <a:lnTo>
                    <a:pt x="3179347" y="3781963"/>
                  </a:lnTo>
                  <a:lnTo>
                    <a:pt x="3136692" y="3808977"/>
                  </a:lnTo>
                  <a:lnTo>
                    <a:pt x="3093377" y="3834937"/>
                  </a:lnTo>
                  <a:lnTo>
                    <a:pt x="3049445" y="3859823"/>
                  </a:lnTo>
                  <a:lnTo>
                    <a:pt x="3004911" y="3883629"/>
                  </a:lnTo>
                  <a:lnTo>
                    <a:pt x="2959807" y="3906329"/>
                  </a:lnTo>
                  <a:lnTo>
                    <a:pt x="2914157" y="3927922"/>
                  </a:lnTo>
                  <a:lnTo>
                    <a:pt x="2868000" y="3948385"/>
                  </a:lnTo>
                  <a:lnTo>
                    <a:pt x="2821344" y="3967709"/>
                  </a:lnTo>
                  <a:lnTo>
                    <a:pt x="2774236" y="3985878"/>
                  </a:lnTo>
                  <a:lnTo>
                    <a:pt x="2726689" y="4002891"/>
                  </a:lnTo>
                  <a:lnTo>
                    <a:pt x="2678746" y="4018731"/>
                  </a:lnTo>
                  <a:lnTo>
                    <a:pt x="2630423" y="4033390"/>
                  </a:lnTo>
                  <a:lnTo>
                    <a:pt x="2581762" y="4046855"/>
                  </a:lnTo>
                  <a:lnTo>
                    <a:pt x="2532777" y="4059126"/>
                  </a:lnTo>
                  <a:lnTo>
                    <a:pt x="2483511" y="4070189"/>
                  </a:lnTo>
                  <a:lnTo>
                    <a:pt x="2433984" y="4080042"/>
                  </a:lnTo>
                  <a:lnTo>
                    <a:pt x="2384234" y="4088675"/>
                  </a:lnTo>
                  <a:lnTo>
                    <a:pt x="2334283" y="4096084"/>
                  </a:lnTo>
                  <a:lnTo>
                    <a:pt x="2284172" y="4102263"/>
                  </a:lnTo>
                  <a:lnTo>
                    <a:pt x="2233917" y="4107210"/>
                  </a:lnTo>
                  <a:lnTo>
                    <a:pt x="2183563" y="4110926"/>
                  </a:lnTo>
                  <a:lnTo>
                    <a:pt x="2133123" y="4113404"/>
                  </a:lnTo>
                  <a:lnTo>
                    <a:pt x="2082647" y="4114643"/>
                  </a:lnTo>
                  <a:lnTo>
                    <a:pt x="2057399" y="4114799"/>
                  </a:lnTo>
                  <a:close/>
                </a:path>
              </a:pathLst>
            </a:custGeom>
            <a:solidFill>
              <a:srgbClr val="FF56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27870" y="3885799"/>
              <a:ext cx="2212340" cy="2809240"/>
            </a:xfrm>
            <a:custGeom>
              <a:avLst/>
              <a:gdLst/>
              <a:ahLst/>
              <a:cxnLst/>
              <a:rect l="l" t="t" r="r" b="b"/>
              <a:pathLst>
                <a:path w="2212340" h="2809240">
                  <a:moveTo>
                    <a:pt x="1993906" y="2809162"/>
                  </a:moveTo>
                  <a:lnTo>
                    <a:pt x="218451" y="2809162"/>
                  </a:lnTo>
                  <a:lnTo>
                    <a:pt x="168469" y="2803378"/>
                  </a:lnTo>
                  <a:lnTo>
                    <a:pt x="122530" y="2786912"/>
                  </a:lnTo>
                  <a:lnTo>
                    <a:pt x="81963" y="2761090"/>
                  </a:lnTo>
                  <a:lnTo>
                    <a:pt x="48098" y="2727239"/>
                  </a:lnTo>
                  <a:lnTo>
                    <a:pt x="22262" y="2686685"/>
                  </a:lnTo>
                  <a:lnTo>
                    <a:pt x="5787" y="2640755"/>
                  </a:lnTo>
                  <a:lnTo>
                    <a:pt x="0" y="2590777"/>
                  </a:lnTo>
                  <a:lnTo>
                    <a:pt x="0" y="218385"/>
                  </a:lnTo>
                  <a:lnTo>
                    <a:pt x="5787" y="168427"/>
                  </a:lnTo>
                  <a:lnTo>
                    <a:pt x="22262" y="122506"/>
                  </a:lnTo>
                  <a:lnTo>
                    <a:pt x="48098" y="81951"/>
                  </a:lnTo>
                  <a:lnTo>
                    <a:pt x="81963" y="48092"/>
                  </a:lnTo>
                  <a:lnTo>
                    <a:pt x="122530" y="22261"/>
                  </a:lnTo>
                  <a:lnTo>
                    <a:pt x="168469" y="5787"/>
                  </a:lnTo>
                  <a:lnTo>
                    <a:pt x="218451" y="0"/>
                  </a:lnTo>
                  <a:lnTo>
                    <a:pt x="1993906" y="0"/>
                  </a:lnTo>
                  <a:lnTo>
                    <a:pt x="2043885" y="5787"/>
                  </a:lnTo>
                  <a:lnTo>
                    <a:pt x="2089815" y="22261"/>
                  </a:lnTo>
                  <a:lnTo>
                    <a:pt x="2130368" y="48092"/>
                  </a:lnTo>
                  <a:lnTo>
                    <a:pt x="2164220" y="81951"/>
                  </a:lnTo>
                  <a:lnTo>
                    <a:pt x="2190042" y="122506"/>
                  </a:lnTo>
                  <a:lnTo>
                    <a:pt x="2206508" y="168427"/>
                  </a:lnTo>
                  <a:lnTo>
                    <a:pt x="2212292" y="218385"/>
                  </a:lnTo>
                  <a:lnTo>
                    <a:pt x="2212292" y="2590777"/>
                  </a:lnTo>
                  <a:lnTo>
                    <a:pt x="2206508" y="2640755"/>
                  </a:lnTo>
                  <a:lnTo>
                    <a:pt x="2190042" y="2686685"/>
                  </a:lnTo>
                  <a:lnTo>
                    <a:pt x="2164220" y="2727239"/>
                  </a:lnTo>
                  <a:lnTo>
                    <a:pt x="2130368" y="2761090"/>
                  </a:lnTo>
                  <a:lnTo>
                    <a:pt x="2089815" y="2786912"/>
                  </a:lnTo>
                  <a:lnTo>
                    <a:pt x="2043885" y="2803378"/>
                  </a:lnTo>
                  <a:lnTo>
                    <a:pt x="1993906" y="2809162"/>
                  </a:lnTo>
                  <a:close/>
                </a:path>
              </a:pathLst>
            </a:custGeom>
            <a:solidFill>
              <a:srgbClr val="D9D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85141" y="3848611"/>
              <a:ext cx="2212340" cy="2809240"/>
            </a:xfrm>
            <a:custGeom>
              <a:avLst/>
              <a:gdLst/>
              <a:ahLst/>
              <a:cxnLst/>
              <a:rect l="l" t="t" r="r" b="b"/>
              <a:pathLst>
                <a:path w="2212340" h="2809240">
                  <a:moveTo>
                    <a:pt x="1993840" y="2809162"/>
                  </a:moveTo>
                  <a:lnTo>
                    <a:pt x="218385" y="2809162"/>
                  </a:lnTo>
                  <a:lnTo>
                    <a:pt x="168406" y="2803374"/>
                  </a:lnTo>
                  <a:lnTo>
                    <a:pt x="122476" y="2786899"/>
                  </a:lnTo>
                  <a:lnTo>
                    <a:pt x="81923" y="2761064"/>
                  </a:lnTo>
                  <a:lnTo>
                    <a:pt x="48071" y="2727198"/>
                  </a:lnTo>
                  <a:lnTo>
                    <a:pt x="22249" y="2686631"/>
                  </a:lnTo>
                  <a:lnTo>
                    <a:pt x="5783" y="2640692"/>
                  </a:lnTo>
                  <a:lnTo>
                    <a:pt x="0" y="2590710"/>
                  </a:lnTo>
                  <a:lnTo>
                    <a:pt x="0" y="218385"/>
                  </a:lnTo>
                  <a:lnTo>
                    <a:pt x="5783" y="168406"/>
                  </a:lnTo>
                  <a:lnTo>
                    <a:pt x="22249" y="122476"/>
                  </a:lnTo>
                  <a:lnTo>
                    <a:pt x="48071" y="81923"/>
                  </a:lnTo>
                  <a:lnTo>
                    <a:pt x="81923" y="48071"/>
                  </a:lnTo>
                  <a:lnTo>
                    <a:pt x="122476" y="22249"/>
                  </a:lnTo>
                  <a:lnTo>
                    <a:pt x="168406" y="5783"/>
                  </a:lnTo>
                  <a:lnTo>
                    <a:pt x="218385" y="0"/>
                  </a:lnTo>
                  <a:lnTo>
                    <a:pt x="1993840" y="0"/>
                  </a:lnTo>
                  <a:lnTo>
                    <a:pt x="2043818" y="5783"/>
                  </a:lnTo>
                  <a:lnTo>
                    <a:pt x="2089748" y="22249"/>
                  </a:lnTo>
                  <a:lnTo>
                    <a:pt x="2130302" y="48071"/>
                  </a:lnTo>
                  <a:lnTo>
                    <a:pt x="2164153" y="81923"/>
                  </a:lnTo>
                  <a:lnTo>
                    <a:pt x="2189975" y="122476"/>
                  </a:lnTo>
                  <a:lnTo>
                    <a:pt x="2206441" y="168406"/>
                  </a:lnTo>
                  <a:lnTo>
                    <a:pt x="2212225" y="218385"/>
                  </a:lnTo>
                  <a:lnTo>
                    <a:pt x="2212225" y="2590710"/>
                  </a:lnTo>
                  <a:lnTo>
                    <a:pt x="2206441" y="2640692"/>
                  </a:lnTo>
                  <a:lnTo>
                    <a:pt x="2189975" y="2686631"/>
                  </a:lnTo>
                  <a:lnTo>
                    <a:pt x="2164153" y="2727198"/>
                  </a:lnTo>
                  <a:lnTo>
                    <a:pt x="2130302" y="2761064"/>
                  </a:lnTo>
                  <a:lnTo>
                    <a:pt x="2089748" y="2786899"/>
                  </a:lnTo>
                  <a:lnTo>
                    <a:pt x="2043818" y="2803374"/>
                  </a:lnTo>
                  <a:lnTo>
                    <a:pt x="1993840" y="280916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44148" y="3810422"/>
              <a:ext cx="2212340" cy="2809240"/>
            </a:xfrm>
            <a:custGeom>
              <a:avLst/>
              <a:gdLst/>
              <a:ahLst/>
              <a:cxnLst/>
              <a:rect l="l" t="t" r="r" b="b"/>
              <a:pathLst>
                <a:path w="2212340" h="2809240">
                  <a:moveTo>
                    <a:pt x="1993906" y="2809162"/>
                  </a:moveTo>
                  <a:lnTo>
                    <a:pt x="218451" y="2809162"/>
                  </a:lnTo>
                  <a:lnTo>
                    <a:pt x="168469" y="2803374"/>
                  </a:lnTo>
                  <a:lnTo>
                    <a:pt x="122530" y="2786899"/>
                  </a:lnTo>
                  <a:lnTo>
                    <a:pt x="81963" y="2761064"/>
                  </a:lnTo>
                  <a:lnTo>
                    <a:pt x="48098" y="2727198"/>
                  </a:lnTo>
                  <a:lnTo>
                    <a:pt x="22262" y="2686631"/>
                  </a:lnTo>
                  <a:lnTo>
                    <a:pt x="5787" y="2640692"/>
                  </a:lnTo>
                  <a:lnTo>
                    <a:pt x="0" y="2590710"/>
                  </a:lnTo>
                  <a:lnTo>
                    <a:pt x="0" y="218385"/>
                  </a:lnTo>
                  <a:lnTo>
                    <a:pt x="5787" y="168406"/>
                  </a:lnTo>
                  <a:lnTo>
                    <a:pt x="22262" y="122476"/>
                  </a:lnTo>
                  <a:lnTo>
                    <a:pt x="48098" y="81923"/>
                  </a:lnTo>
                  <a:lnTo>
                    <a:pt x="81963" y="48071"/>
                  </a:lnTo>
                  <a:lnTo>
                    <a:pt x="122530" y="22249"/>
                  </a:lnTo>
                  <a:lnTo>
                    <a:pt x="168469" y="5783"/>
                  </a:lnTo>
                  <a:lnTo>
                    <a:pt x="218451" y="0"/>
                  </a:lnTo>
                  <a:lnTo>
                    <a:pt x="1993906" y="0"/>
                  </a:lnTo>
                  <a:lnTo>
                    <a:pt x="2043885" y="5783"/>
                  </a:lnTo>
                  <a:lnTo>
                    <a:pt x="2089815" y="22249"/>
                  </a:lnTo>
                  <a:lnTo>
                    <a:pt x="2130368" y="48071"/>
                  </a:lnTo>
                  <a:lnTo>
                    <a:pt x="2164220" y="81923"/>
                  </a:lnTo>
                  <a:lnTo>
                    <a:pt x="2190042" y="122476"/>
                  </a:lnTo>
                  <a:lnTo>
                    <a:pt x="2206508" y="168406"/>
                  </a:lnTo>
                  <a:lnTo>
                    <a:pt x="2212292" y="218385"/>
                  </a:lnTo>
                  <a:lnTo>
                    <a:pt x="2212292" y="2590710"/>
                  </a:lnTo>
                  <a:lnTo>
                    <a:pt x="2206508" y="2640692"/>
                  </a:lnTo>
                  <a:lnTo>
                    <a:pt x="2190042" y="2686631"/>
                  </a:lnTo>
                  <a:lnTo>
                    <a:pt x="2164220" y="2727198"/>
                  </a:lnTo>
                  <a:lnTo>
                    <a:pt x="2130368" y="2761064"/>
                  </a:lnTo>
                  <a:lnTo>
                    <a:pt x="2089815" y="2786899"/>
                  </a:lnTo>
                  <a:lnTo>
                    <a:pt x="2043885" y="2803374"/>
                  </a:lnTo>
                  <a:lnTo>
                    <a:pt x="1993906" y="2809162"/>
                  </a:lnTo>
                  <a:close/>
                </a:path>
              </a:pathLst>
            </a:custGeom>
            <a:solidFill>
              <a:srgbClr val="D9D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79320" y="3754074"/>
              <a:ext cx="2212340" cy="2809240"/>
            </a:xfrm>
            <a:custGeom>
              <a:avLst/>
              <a:gdLst/>
              <a:ahLst/>
              <a:cxnLst/>
              <a:rect l="l" t="t" r="r" b="b"/>
              <a:pathLst>
                <a:path w="2212340" h="2809240">
                  <a:moveTo>
                    <a:pt x="1723178" y="2809162"/>
                  </a:moveTo>
                  <a:lnTo>
                    <a:pt x="218451" y="2809162"/>
                  </a:lnTo>
                  <a:lnTo>
                    <a:pt x="168469" y="2803375"/>
                  </a:lnTo>
                  <a:lnTo>
                    <a:pt x="122530" y="2786900"/>
                  </a:lnTo>
                  <a:lnTo>
                    <a:pt x="81963" y="2761069"/>
                  </a:lnTo>
                  <a:lnTo>
                    <a:pt x="48098" y="2727211"/>
                  </a:lnTo>
                  <a:lnTo>
                    <a:pt x="22262" y="2686656"/>
                  </a:lnTo>
                  <a:lnTo>
                    <a:pt x="5787" y="2640734"/>
                  </a:lnTo>
                  <a:lnTo>
                    <a:pt x="0" y="2590777"/>
                  </a:lnTo>
                  <a:lnTo>
                    <a:pt x="0" y="218385"/>
                  </a:lnTo>
                  <a:lnTo>
                    <a:pt x="5787" y="168427"/>
                  </a:lnTo>
                  <a:lnTo>
                    <a:pt x="22262" y="122506"/>
                  </a:lnTo>
                  <a:lnTo>
                    <a:pt x="48098" y="81951"/>
                  </a:lnTo>
                  <a:lnTo>
                    <a:pt x="81963" y="48092"/>
                  </a:lnTo>
                  <a:lnTo>
                    <a:pt x="122530" y="22261"/>
                  </a:lnTo>
                  <a:lnTo>
                    <a:pt x="168469" y="5787"/>
                  </a:lnTo>
                  <a:lnTo>
                    <a:pt x="218451" y="0"/>
                  </a:lnTo>
                  <a:lnTo>
                    <a:pt x="1993840" y="0"/>
                  </a:lnTo>
                  <a:lnTo>
                    <a:pt x="2043822" y="5787"/>
                  </a:lnTo>
                  <a:lnTo>
                    <a:pt x="2089761" y="22261"/>
                  </a:lnTo>
                  <a:lnTo>
                    <a:pt x="2130328" y="48092"/>
                  </a:lnTo>
                  <a:lnTo>
                    <a:pt x="2164193" y="81951"/>
                  </a:lnTo>
                  <a:lnTo>
                    <a:pt x="2190029" y="122506"/>
                  </a:lnTo>
                  <a:lnTo>
                    <a:pt x="2206504" y="168427"/>
                  </a:lnTo>
                  <a:lnTo>
                    <a:pt x="2212292" y="218385"/>
                  </a:lnTo>
                  <a:lnTo>
                    <a:pt x="2212292" y="2320049"/>
                  </a:lnTo>
                  <a:lnTo>
                    <a:pt x="1723178" y="280916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6695" y="3754074"/>
              <a:ext cx="259079" cy="499745"/>
            </a:xfrm>
            <a:custGeom>
              <a:avLst/>
              <a:gdLst/>
              <a:ahLst/>
              <a:cxnLst/>
              <a:rect l="l" t="t" r="r" b="b"/>
              <a:pathLst>
                <a:path w="259079" h="499745">
                  <a:moveTo>
                    <a:pt x="129255" y="499194"/>
                  </a:moveTo>
                  <a:lnTo>
                    <a:pt x="88686" y="492350"/>
                  </a:lnTo>
                  <a:lnTo>
                    <a:pt x="45995" y="467210"/>
                  </a:lnTo>
                  <a:lnTo>
                    <a:pt x="5859" y="399728"/>
                  </a:lnTo>
                  <a:lnTo>
                    <a:pt x="0" y="352180"/>
                  </a:lnTo>
                  <a:lnTo>
                    <a:pt x="0" y="242420"/>
                  </a:lnTo>
                  <a:lnTo>
                    <a:pt x="59086" y="242420"/>
                  </a:lnTo>
                  <a:lnTo>
                    <a:pt x="59086" y="352180"/>
                  </a:lnTo>
                  <a:lnTo>
                    <a:pt x="62344" y="381592"/>
                  </a:lnTo>
                  <a:lnTo>
                    <a:pt x="84632" y="422341"/>
                  </a:lnTo>
                  <a:lnTo>
                    <a:pt x="122046" y="439708"/>
                  </a:lnTo>
                  <a:lnTo>
                    <a:pt x="129255" y="440108"/>
                  </a:lnTo>
                  <a:lnTo>
                    <a:pt x="136454" y="439708"/>
                  </a:lnTo>
                  <a:lnTo>
                    <a:pt x="173877" y="422341"/>
                  </a:lnTo>
                  <a:lnTo>
                    <a:pt x="196166" y="381592"/>
                  </a:lnTo>
                  <a:lnTo>
                    <a:pt x="199424" y="352180"/>
                  </a:lnTo>
                  <a:lnTo>
                    <a:pt x="199424" y="0"/>
                  </a:lnTo>
                  <a:lnTo>
                    <a:pt x="258510" y="0"/>
                  </a:lnTo>
                  <a:lnTo>
                    <a:pt x="258510" y="352180"/>
                  </a:lnTo>
                  <a:lnTo>
                    <a:pt x="252650" y="399719"/>
                  </a:lnTo>
                  <a:lnTo>
                    <a:pt x="236569" y="438063"/>
                  </a:lnTo>
                  <a:lnTo>
                    <a:pt x="182733" y="487043"/>
                  </a:lnTo>
                  <a:lnTo>
                    <a:pt x="142925" y="498431"/>
                  </a:lnTo>
                  <a:lnTo>
                    <a:pt x="129255" y="499194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4613" y="4332324"/>
              <a:ext cx="1917064" cy="2231390"/>
            </a:xfrm>
            <a:custGeom>
              <a:avLst/>
              <a:gdLst/>
              <a:ahLst/>
              <a:cxnLst/>
              <a:rect l="l" t="t" r="r" b="b"/>
              <a:pathLst>
                <a:path w="1917065" h="2231390">
                  <a:moveTo>
                    <a:pt x="647077" y="0"/>
                  </a:moveTo>
                  <a:lnTo>
                    <a:pt x="0" y="0"/>
                  </a:lnTo>
                  <a:lnTo>
                    <a:pt x="0" y="93205"/>
                  </a:lnTo>
                  <a:lnTo>
                    <a:pt x="647077" y="93205"/>
                  </a:lnTo>
                  <a:lnTo>
                    <a:pt x="647077" y="0"/>
                  </a:lnTo>
                  <a:close/>
                </a:path>
                <a:path w="1917065" h="2231390">
                  <a:moveTo>
                    <a:pt x="997381" y="1345628"/>
                  </a:moveTo>
                  <a:lnTo>
                    <a:pt x="0" y="1345628"/>
                  </a:lnTo>
                  <a:lnTo>
                    <a:pt x="0" y="1413192"/>
                  </a:lnTo>
                  <a:lnTo>
                    <a:pt x="997381" y="1413192"/>
                  </a:lnTo>
                  <a:lnTo>
                    <a:pt x="997381" y="1345628"/>
                  </a:lnTo>
                  <a:close/>
                </a:path>
                <a:path w="1917065" h="2231390">
                  <a:moveTo>
                    <a:pt x="1305039" y="558812"/>
                  </a:moveTo>
                  <a:lnTo>
                    <a:pt x="0" y="558812"/>
                  </a:lnTo>
                  <a:lnTo>
                    <a:pt x="0" y="626376"/>
                  </a:lnTo>
                  <a:lnTo>
                    <a:pt x="1305039" y="626376"/>
                  </a:lnTo>
                  <a:lnTo>
                    <a:pt x="1305039" y="558812"/>
                  </a:lnTo>
                  <a:close/>
                </a:path>
                <a:path w="1917065" h="2231390">
                  <a:moveTo>
                    <a:pt x="1615414" y="1083373"/>
                  </a:moveTo>
                  <a:lnTo>
                    <a:pt x="0" y="1083373"/>
                  </a:lnTo>
                  <a:lnTo>
                    <a:pt x="0" y="1150874"/>
                  </a:lnTo>
                  <a:lnTo>
                    <a:pt x="1615414" y="1150874"/>
                  </a:lnTo>
                  <a:lnTo>
                    <a:pt x="1615414" y="1083373"/>
                  </a:lnTo>
                  <a:close/>
                </a:path>
                <a:path w="1917065" h="2231390">
                  <a:moveTo>
                    <a:pt x="1615414" y="821131"/>
                  </a:moveTo>
                  <a:lnTo>
                    <a:pt x="0" y="821131"/>
                  </a:lnTo>
                  <a:lnTo>
                    <a:pt x="0" y="888631"/>
                  </a:lnTo>
                  <a:lnTo>
                    <a:pt x="1615414" y="888631"/>
                  </a:lnTo>
                  <a:lnTo>
                    <a:pt x="1615414" y="821131"/>
                  </a:lnTo>
                  <a:close/>
                </a:path>
                <a:path w="1917065" h="2231390">
                  <a:moveTo>
                    <a:pt x="1615414" y="296557"/>
                  </a:moveTo>
                  <a:lnTo>
                    <a:pt x="0" y="296557"/>
                  </a:lnTo>
                  <a:lnTo>
                    <a:pt x="0" y="364134"/>
                  </a:lnTo>
                  <a:lnTo>
                    <a:pt x="1615414" y="364134"/>
                  </a:lnTo>
                  <a:lnTo>
                    <a:pt x="1615414" y="296557"/>
                  </a:lnTo>
                  <a:close/>
                </a:path>
                <a:path w="1917065" h="2231390">
                  <a:moveTo>
                    <a:pt x="1916988" y="1741805"/>
                  </a:moveTo>
                  <a:lnTo>
                    <a:pt x="1540979" y="1741805"/>
                  </a:lnTo>
                  <a:lnTo>
                    <a:pt x="1497050" y="1750720"/>
                  </a:lnTo>
                  <a:lnTo>
                    <a:pt x="1461096" y="1775015"/>
                  </a:lnTo>
                  <a:lnTo>
                    <a:pt x="1436801" y="1810981"/>
                  </a:lnTo>
                  <a:lnTo>
                    <a:pt x="1427873" y="1854898"/>
                  </a:lnTo>
                  <a:lnTo>
                    <a:pt x="1427873" y="2230920"/>
                  </a:lnTo>
                  <a:lnTo>
                    <a:pt x="1916988" y="1741805"/>
                  </a:lnTo>
                  <a:close/>
                </a:path>
              </a:pathLst>
            </a:custGeom>
            <a:solidFill>
              <a:srgbClr val="BBC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97855" y="3509717"/>
              <a:ext cx="337185" cy="725805"/>
            </a:xfrm>
            <a:custGeom>
              <a:avLst/>
              <a:gdLst/>
              <a:ahLst/>
              <a:cxnLst/>
              <a:rect l="l" t="t" r="r" b="b"/>
              <a:pathLst>
                <a:path w="337184" h="725804">
                  <a:moveTo>
                    <a:pt x="200692" y="725791"/>
                  </a:moveTo>
                  <a:lnTo>
                    <a:pt x="157898" y="718637"/>
                  </a:lnTo>
                  <a:lnTo>
                    <a:pt x="112950" y="692208"/>
                  </a:lnTo>
                  <a:lnTo>
                    <a:pt x="87644" y="661706"/>
                  </a:lnTo>
                  <a:lnTo>
                    <a:pt x="70726" y="621603"/>
                  </a:lnTo>
                  <a:lnTo>
                    <a:pt x="64560" y="571967"/>
                  </a:lnTo>
                  <a:lnTo>
                    <a:pt x="64560" y="368069"/>
                  </a:lnTo>
                  <a:lnTo>
                    <a:pt x="137400" y="368069"/>
                  </a:lnTo>
                  <a:lnTo>
                    <a:pt x="137400" y="571967"/>
                  </a:lnTo>
                  <a:lnTo>
                    <a:pt x="140352" y="599292"/>
                  </a:lnTo>
                  <a:lnTo>
                    <a:pt x="160552" y="636918"/>
                  </a:lnTo>
                  <a:lnTo>
                    <a:pt x="200692" y="653018"/>
                  </a:lnTo>
                  <a:lnTo>
                    <a:pt x="207140" y="652657"/>
                  </a:lnTo>
                  <a:lnTo>
                    <a:pt x="252927" y="620896"/>
                  </a:lnTo>
                  <a:lnTo>
                    <a:pt x="263984" y="571967"/>
                  </a:lnTo>
                  <a:lnTo>
                    <a:pt x="263984" y="179328"/>
                  </a:lnTo>
                  <a:lnTo>
                    <a:pt x="247936" y="115493"/>
                  </a:lnTo>
                  <a:lnTo>
                    <a:pt x="208503" y="80650"/>
                  </a:lnTo>
                  <a:lnTo>
                    <a:pt x="169246" y="72505"/>
                  </a:lnTo>
                  <a:lnTo>
                    <a:pt x="159136" y="73067"/>
                  </a:lnTo>
                  <a:lnTo>
                    <a:pt x="107342" y="94858"/>
                  </a:lnTo>
                  <a:lnTo>
                    <a:pt x="77238" y="144102"/>
                  </a:lnTo>
                  <a:lnTo>
                    <a:pt x="72839" y="179328"/>
                  </a:lnTo>
                  <a:lnTo>
                    <a:pt x="72839" y="244356"/>
                  </a:lnTo>
                  <a:lnTo>
                    <a:pt x="0" y="244356"/>
                  </a:lnTo>
                  <a:lnTo>
                    <a:pt x="0" y="179328"/>
                  </a:lnTo>
                  <a:lnTo>
                    <a:pt x="7797" y="121224"/>
                  </a:lnTo>
                  <a:lnTo>
                    <a:pt x="29184" y="74274"/>
                  </a:lnTo>
                  <a:lnTo>
                    <a:pt x="61148" y="38591"/>
                  </a:lnTo>
                  <a:lnTo>
                    <a:pt x="100680" y="14287"/>
                  </a:lnTo>
                  <a:lnTo>
                    <a:pt x="151651" y="936"/>
                  </a:lnTo>
                  <a:lnTo>
                    <a:pt x="169246" y="0"/>
                  </a:lnTo>
                  <a:lnTo>
                    <a:pt x="186841" y="850"/>
                  </a:lnTo>
                  <a:lnTo>
                    <a:pt x="237746" y="14153"/>
                  </a:lnTo>
                  <a:lnTo>
                    <a:pt x="276707" y="38206"/>
                  </a:lnTo>
                  <a:lnTo>
                    <a:pt x="308132" y="73732"/>
                  </a:lnTo>
                  <a:lnTo>
                    <a:pt x="329117" y="120762"/>
                  </a:lnTo>
                  <a:lnTo>
                    <a:pt x="336757" y="179328"/>
                  </a:lnTo>
                  <a:lnTo>
                    <a:pt x="336757" y="571967"/>
                  </a:lnTo>
                  <a:lnTo>
                    <a:pt x="330602" y="621603"/>
                  </a:lnTo>
                  <a:lnTo>
                    <a:pt x="313707" y="661706"/>
                  </a:lnTo>
                  <a:lnTo>
                    <a:pt x="288424" y="692208"/>
                  </a:lnTo>
                  <a:lnTo>
                    <a:pt x="243476" y="718637"/>
                  </a:lnTo>
                  <a:lnTo>
                    <a:pt x="215112" y="725000"/>
                  </a:lnTo>
                  <a:lnTo>
                    <a:pt x="200692" y="725791"/>
                  </a:lnTo>
                  <a:close/>
                </a:path>
              </a:pathLst>
            </a:custGeom>
            <a:solidFill>
              <a:srgbClr val="144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70061" y="2124455"/>
            <a:ext cx="5618480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spc="45" dirty="0">
                <a:solidFill>
                  <a:srgbClr val="101E5B"/>
                </a:solidFill>
                <a:latin typeface="Arial"/>
                <a:cs typeface="Arial"/>
              </a:rPr>
              <a:t>PRESUNCIÓN </a:t>
            </a:r>
            <a:r>
              <a:rPr sz="2650" b="1" spc="-75" dirty="0">
                <a:solidFill>
                  <a:srgbClr val="101E5B"/>
                </a:solidFill>
                <a:latin typeface="Arial"/>
                <a:cs typeface="Arial"/>
              </a:rPr>
              <a:t>DE</a:t>
            </a:r>
            <a:r>
              <a:rPr sz="2650" b="1" spc="14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650" b="1" spc="60" dirty="0">
                <a:solidFill>
                  <a:srgbClr val="101E5B"/>
                </a:solidFill>
                <a:latin typeface="Arial"/>
                <a:cs typeface="Arial"/>
              </a:rPr>
              <a:t>AUTENTICIDAD</a:t>
            </a:r>
            <a:endParaRPr sz="2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4399" y="4465635"/>
            <a:ext cx="2967990" cy="12026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235"/>
              </a:spcBef>
            </a:pPr>
            <a:r>
              <a:rPr sz="2600" b="1" spc="25" dirty="0">
                <a:solidFill>
                  <a:srgbClr val="101E5B"/>
                </a:solidFill>
                <a:latin typeface="Arial"/>
                <a:cs typeface="Arial"/>
              </a:rPr>
              <a:t>APORTACIÓN,  VALORACIÓN </a:t>
            </a:r>
            <a:r>
              <a:rPr sz="2600" b="1" spc="50" dirty="0">
                <a:solidFill>
                  <a:srgbClr val="101E5B"/>
                </a:solidFill>
                <a:latin typeface="Arial"/>
                <a:cs typeface="Arial"/>
              </a:rPr>
              <a:t>Y  </a:t>
            </a:r>
            <a:r>
              <a:rPr sz="2600" b="1" spc="130" dirty="0">
                <a:solidFill>
                  <a:srgbClr val="101E5B"/>
                </a:solidFill>
                <a:latin typeface="Arial"/>
                <a:cs typeface="Arial"/>
              </a:rPr>
              <a:t>C</a:t>
            </a:r>
            <a:r>
              <a:rPr sz="2600" b="1" spc="50" dirty="0">
                <a:solidFill>
                  <a:srgbClr val="101E5B"/>
                </a:solidFill>
                <a:latin typeface="Arial"/>
                <a:cs typeface="Arial"/>
              </a:rPr>
              <a:t>O</a:t>
            </a:r>
            <a:r>
              <a:rPr sz="2600" b="1" spc="170" dirty="0">
                <a:solidFill>
                  <a:srgbClr val="101E5B"/>
                </a:solidFill>
                <a:latin typeface="Arial"/>
                <a:cs typeface="Arial"/>
              </a:rPr>
              <a:t>N</a:t>
            </a:r>
            <a:r>
              <a:rPr sz="2600" b="1" spc="15" dirty="0">
                <a:solidFill>
                  <a:srgbClr val="101E5B"/>
                </a:solidFill>
                <a:latin typeface="Arial"/>
                <a:cs typeface="Arial"/>
              </a:rPr>
              <a:t>T</a:t>
            </a:r>
            <a:r>
              <a:rPr sz="2600" b="1" spc="-120" dirty="0">
                <a:solidFill>
                  <a:srgbClr val="101E5B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101E5B"/>
                </a:solidFill>
                <a:latin typeface="Arial"/>
                <a:cs typeface="Arial"/>
              </a:rPr>
              <a:t>A</a:t>
            </a:r>
            <a:r>
              <a:rPr sz="2600" b="1" spc="65" dirty="0">
                <a:solidFill>
                  <a:srgbClr val="101E5B"/>
                </a:solidFill>
                <a:latin typeface="Arial"/>
                <a:cs typeface="Arial"/>
              </a:rPr>
              <a:t>D</a:t>
            </a:r>
            <a:r>
              <a:rPr sz="2600" b="1" spc="135" dirty="0">
                <a:solidFill>
                  <a:srgbClr val="101E5B"/>
                </a:solidFill>
                <a:latin typeface="Arial"/>
                <a:cs typeface="Arial"/>
              </a:rPr>
              <a:t>I</a:t>
            </a:r>
            <a:r>
              <a:rPr sz="2600" b="1" spc="130" dirty="0">
                <a:solidFill>
                  <a:srgbClr val="101E5B"/>
                </a:solidFill>
                <a:latin typeface="Arial"/>
                <a:cs typeface="Arial"/>
              </a:rPr>
              <a:t>CC</a:t>
            </a:r>
            <a:r>
              <a:rPr sz="2600" b="1" spc="135" dirty="0">
                <a:solidFill>
                  <a:srgbClr val="101E5B"/>
                </a:solidFill>
                <a:latin typeface="Arial"/>
                <a:cs typeface="Arial"/>
              </a:rPr>
              <a:t>I</a:t>
            </a:r>
            <a:r>
              <a:rPr sz="2600" b="1" spc="50" dirty="0">
                <a:solidFill>
                  <a:srgbClr val="101E5B"/>
                </a:solidFill>
                <a:latin typeface="Arial"/>
                <a:cs typeface="Arial"/>
              </a:rPr>
              <a:t>Ó</a:t>
            </a:r>
            <a:r>
              <a:rPr sz="2600" b="1" spc="145" dirty="0">
                <a:solidFill>
                  <a:srgbClr val="101E5B"/>
                </a:solidFill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52264" y="4856160"/>
            <a:ext cx="16713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30" dirty="0">
                <a:solidFill>
                  <a:srgbClr val="101E5B"/>
                </a:solidFill>
                <a:latin typeface="Arial"/>
                <a:cs typeface="Arial"/>
              </a:rPr>
              <a:t>BUENA</a:t>
            </a:r>
            <a:r>
              <a:rPr sz="2600" b="1" spc="4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2600" b="1" spc="-160" dirty="0">
                <a:solidFill>
                  <a:srgbClr val="101E5B"/>
                </a:solidFill>
                <a:latin typeface="Arial"/>
                <a:cs typeface="Arial"/>
              </a:rPr>
              <a:t>FE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95042" y="7648636"/>
            <a:ext cx="5993765" cy="12026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-635" algn="ctr">
              <a:lnSpc>
                <a:spcPts val="3080"/>
              </a:lnSpc>
              <a:spcBef>
                <a:spcPts val="235"/>
              </a:spcBef>
            </a:pPr>
            <a:r>
              <a:rPr sz="2600" b="1" spc="30" dirty="0">
                <a:solidFill>
                  <a:srgbClr val="101E5B"/>
                </a:solidFill>
                <a:latin typeface="Arial"/>
                <a:cs typeface="Arial"/>
              </a:rPr>
              <a:t>SANA </a:t>
            </a:r>
            <a:r>
              <a:rPr sz="2600" b="1" spc="60" dirty="0">
                <a:solidFill>
                  <a:srgbClr val="101E5B"/>
                </a:solidFill>
                <a:latin typeface="Arial"/>
                <a:cs typeface="Arial"/>
              </a:rPr>
              <a:t>CRÍTICA </a:t>
            </a:r>
            <a:r>
              <a:rPr sz="2600" b="1" spc="640" dirty="0">
                <a:solidFill>
                  <a:srgbClr val="101E5B"/>
                </a:solidFill>
                <a:latin typeface="Arial"/>
                <a:cs typeface="Arial"/>
              </a:rPr>
              <a:t>- </a:t>
            </a:r>
            <a:r>
              <a:rPr sz="2600" b="1" spc="35" dirty="0">
                <a:solidFill>
                  <a:srgbClr val="101E5B"/>
                </a:solidFill>
                <a:latin typeface="Arial"/>
                <a:cs typeface="Arial"/>
              </a:rPr>
              <a:t>EXAMEN  </a:t>
            </a:r>
            <a:r>
              <a:rPr sz="2600" b="1" spc="45" dirty="0">
                <a:solidFill>
                  <a:srgbClr val="101E5B"/>
                </a:solidFill>
                <a:latin typeface="Arial"/>
                <a:cs typeface="Arial"/>
              </a:rPr>
              <a:t>SISTEMÁTICO </a:t>
            </a:r>
            <a:r>
              <a:rPr sz="2600" b="1" spc="50" dirty="0">
                <a:solidFill>
                  <a:srgbClr val="101E5B"/>
                </a:solidFill>
                <a:latin typeface="Arial"/>
                <a:cs typeface="Arial"/>
              </a:rPr>
              <a:t>Y </a:t>
            </a:r>
            <a:r>
              <a:rPr sz="2600" b="1" spc="90" dirty="0">
                <a:solidFill>
                  <a:srgbClr val="101E5B"/>
                </a:solidFill>
                <a:latin typeface="Arial"/>
                <a:cs typeface="Arial"/>
              </a:rPr>
              <a:t>CONJUNTO </a:t>
            </a:r>
            <a:r>
              <a:rPr sz="2600" b="1" spc="-90" dirty="0">
                <a:solidFill>
                  <a:srgbClr val="101E5B"/>
                </a:solidFill>
                <a:latin typeface="Arial"/>
                <a:cs typeface="Arial"/>
              </a:rPr>
              <a:t>DE </a:t>
            </a:r>
            <a:r>
              <a:rPr sz="2600" b="1" spc="-125" dirty="0">
                <a:solidFill>
                  <a:srgbClr val="101E5B"/>
                </a:solidFill>
                <a:latin typeface="Arial"/>
                <a:cs typeface="Arial"/>
              </a:rPr>
              <a:t>LAS  </a:t>
            </a:r>
            <a:r>
              <a:rPr sz="2600" b="1" spc="-70" dirty="0">
                <a:solidFill>
                  <a:srgbClr val="101E5B"/>
                </a:solidFill>
                <a:latin typeface="Arial"/>
                <a:cs typeface="Arial"/>
              </a:rPr>
              <a:t>PRUEBAS.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81404" y="1281025"/>
            <a:ext cx="3342004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75" dirty="0">
                <a:solidFill>
                  <a:srgbClr val="FF822E"/>
                </a:solidFill>
              </a:rPr>
              <a:t>DOCUMENTOS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69800"/>
            <a:ext cx="6517888" cy="7077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60659" y="3193599"/>
            <a:ext cx="5614670" cy="660527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90195" marR="5080" indent="-278130" algn="r">
              <a:lnSpc>
                <a:spcPts val="4430"/>
              </a:lnSpc>
              <a:spcBef>
                <a:spcPts val="259"/>
              </a:spcBef>
            </a:pPr>
            <a:r>
              <a:rPr sz="3700" b="1" spc="100" dirty="0">
                <a:solidFill>
                  <a:srgbClr val="101E5B"/>
                </a:solidFill>
                <a:latin typeface="Arial"/>
                <a:cs typeface="Arial"/>
              </a:rPr>
              <a:t>"Todos</a:t>
            </a:r>
            <a:r>
              <a:rPr sz="3700" b="1" spc="-41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335" dirty="0">
                <a:solidFill>
                  <a:srgbClr val="101E5B"/>
                </a:solidFill>
                <a:latin typeface="Arial"/>
                <a:cs typeface="Arial"/>
              </a:rPr>
              <a:t>nadamos</a:t>
            </a:r>
            <a:r>
              <a:rPr sz="3700" b="1" spc="-41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70" dirty="0">
                <a:solidFill>
                  <a:srgbClr val="101E5B"/>
                </a:solidFill>
                <a:latin typeface="Arial"/>
                <a:cs typeface="Arial"/>
              </a:rPr>
              <a:t>en</a:t>
            </a:r>
            <a:r>
              <a:rPr sz="3700" b="1" spc="-41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320" dirty="0">
                <a:solidFill>
                  <a:srgbClr val="101E5B"/>
                </a:solidFill>
                <a:latin typeface="Arial"/>
                <a:cs typeface="Arial"/>
              </a:rPr>
              <a:t>un </a:t>
            </a:r>
            <a:r>
              <a:rPr sz="3700" b="1" spc="14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70" dirty="0">
                <a:solidFill>
                  <a:srgbClr val="101E5B"/>
                </a:solidFill>
                <a:latin typeface="Arial"/>
                <a:cs typeface="Arial"/>
              </a:rPr>
              <a:t>inmenso</a:t>
            </a:r>
            <a:r>
              <a:rPr sz="3700" b="1" spc="-44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480" dirty="0">
                <a:solidFill>
                  <a:srgbClr val="101E5B"/>
                </a:solidFill>
                <a:latin typeface="Arial"/>
                <a:cs typeface="Arial"/>
              </a:rPr>
              <a:t>mar</a:t>
            </a:r>
            <a:r>
              <a:rPr sz="3700" b="1" spc="-44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40" dirty="0">
                <a:solidFill>
                  <a:srgbClr val="101E5B"/>
                </a:solidFill>
                <a:latin typeface="Arial"/>
                <a:cs typeface="Arial"/>
              </a:rPr>
              <a:t>de </a:t>
            </a:r>
            <a:r>
              <a:rPr sz="3700" b="1" spc="11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10" dirty="0">
                <a:solidFill>
                  <a:srgbClr val="101E5B"/>
                </a:solidFill>
                <a:latin typeface="Arial"/>
                <a:cs typeface="Arial"/>
              </a:rPr>
              <a:t>convicciones,</a:t>
            </a:r>
            <a:r>
              <a:rPr sz="3700" b="1" spc="-44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35" dirty="0">
                <a:solidFill>
                  <a:srgbClr val="101E5B"/>
                </a:solidFill>
                <a:latin typeface="Arial"/>
                <a:cs typeface="Arial"/>
              </a:rPr>
              <a:t>ideas</a:t>
            </a:r>
            <a:r>
              <a:rPr sz="3700" b="1" spc="-44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445" dirty="0">
                <a:solidFill>
                  <a:srgbClr val="101E5B"/>
                </a:solidFill>
                <a:latin typeface="Arial"/>
                <a:cs typeface="Arial"/>
              </a:rPr>
              <a:t>y </a:t>
            </a:r>
            <a:r>
              <a:rPr sz="3700" b="1" spc="22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50" dirty="0">
                <a:solidFill>
                  <a:srgbClr val="101E5B"/>
                </a:solidFill>
                <a:latin typeface="Arial"/>
                <a:cs typeface="Arial"/>
              </a:rPr>
              <a:t>costumbres.</a:t>
            </a:r>
            <a:r>
              <a:rPr sz="3700" b="1" spc="-44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54" dirty="0">
                <a:solidFill>
                  <a:srgbClr val="101E5B"/>
                </a:solidFill>
                <a:latin typeface="Arial"/>
                <a:cs typeface="Arial"/>
              </a:rPr>
              <a:t>Algunas </a:t>
            </a:r>
            <a:r>
              <a:rPr sz="3700" b="1" spc="12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165" dirty="0">
                <a:solidFill>
                  <a:srgbClr val="101E5B"/>
                </a:solidFill>
                <a:latin typeface="Arial"/>
                <a:cs typeface="Arial"/>
              </a:rPr>
              <a:t>son</a:t>
            </a:r>
            <a:r>
              <a:rPr sz="3700" b="1" spc="-42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80" dirty="0">
                <a:solidFill>
                  <a:srgbClr val="101E5B"/>
                </a:solidFill>
                <a:latin typeface="Arial"/>
                <a:cs typeface="Arial"/>
              </a:rPr>
              <a:t>hermosas</a:t>
            </a:r>
            <a:r>
              <a:rPr sz="3700" b="1" spc="-42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445" dirty="0">
                <a:solidFill>
                  <a:srgbClr val="101E5B"/>
                </a:solidFill>
                <a:latin typeface="Arial"/>
                <a:cs typeface="Arial"/>
              </a:rPr>
              <a:t>y</a:t>
            </a:r>
            <a:r>
              <a:rPr sz="3700" b="1" spc="-42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165" dirty="0">
                <a:solidFill>
                  <a:srgbClr val="101E5B"/>
                </a:solidFill>
                <a:latin typeface="Arial"/>
                <a:cs typeface="Arial"/>
              </a:rPr>
              <a:t>nos </a:t>
            </a:r>
            <a:r>
              <a:rPr sz="3700" b="1" spc="7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335" dirty="0">
                <a:solidFill>
                  <a:srgbClr val="101E5B"/>
                </a:solidFill>
                <a:latin typeface="Arial"/>
                <a:cs typeface="Arial"/>
              </a:rPr>
              <a:t>traen</a:t>
            </a:r>
            <a:r>
              <a:rPr sz="3700" b="1" spc="-44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300" dirty="0">
                <a:solidFill>
                  <a:srgbClr val="101E5B"/>
                </a:solidFill>
                <a:latin typeface="Arial"/>
                <a:cs typeface="Arial"/>
              </a:rPr>
              <a:t>alegría;</a:t>
            </a:r>
            <a:r>
              <a:rPr sz="3700" b="1" spc="-44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60" dirty="0">
                <a:solidFill>
                  <a:srgbClr val="101E5B"/>
                </a:solidFill>
                <a:latin typeface="Arial"/>
                <a:cs typeface="Arial"/>
              </a:rPr>
              <a:t>otras </a:t>
            </a:r>
            <a:r>
              <a:rPr sz="3700" b="1" spc="14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165" dirty="0">
                <a:solidFill>
                  <a:srgbClr val="101E5B"/>
                </a:solidFill>
                <a:latin typeface="Arial"/>
                <a:cs typeface="Arial"/>
              </a:rPr>
              <a:t>son</a:t>
            </a:r>
            <a:r>
              <a:rPr sz="3700" b="1" spc="-44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45" dirty="0">
                <a:solidFill>
                  <a:srgbClr val="101E5B"/>
                </a:solidFill>
                <a:latin typeface="Arial"/>
                <a:cs typeface="Arial"/>
              </a:rPr>
              <a:t>innecesarias, </a:t>
            </a:r>
            <a:r>
              <a:rPr sz="3700" b="1" spc="14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90" dirty="0">
                <a:solidFill>
                  <a:srgbClr val="101E5B"/>
                </a:solidFill>
                <a:latin typeface="Arial"/>
                <a:cs typeface="Arial"/>
              </a:rPr>
              <a:t>limitadoras</a:t>
            </a:r>
            <a:r>
              <a:rPr sz="3700" b="1" spc="-43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445" dirty="0">
                <a:solidFill>
                  <a:srgbClr val="101E5B"/>
                </a:solidFill>
                <a:latin typeface="Arial"/>
                <a:cs typeface="Arial"/>
              </a:rPr>
              <a:t>y</a:t>
            </a:r>
            <a:r>
              <a:rPr sz="3700" b="1" spc="-430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70" dirty="0">
                <a:solidFill>
                  <a:srgbClr val="101E5B"/>
                </a:solidFill>
                <a:latin typeface="Arial"/>
                <a:cs typeface="Arial"/>
              </a:rPr>
              <a:t>en </a:t>
            </a:r>
            <a:r>
              <a:rPr sz="3700" b="1" spc="12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190" dirty="0">
                <a:solidFill>
                  <a:srgbClr val="101E5B"/>
                </a:solidFill>
                <a:latin typeface="Arial"/>
                <a:cs typeface="Arial"/>
              </a:rPr>
              <a:t>ocasiones</a:t>
            </a:r>
            <a:r>
              <a:rPr sz="3700" b="1" spc="-459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190" dirty="0">
                <a:solidFill>
                  <a:srgbClr val="101E5B"/>
                </a:solidFill>
                <a:latin typeface="Arial"/>
                <a:cs typeface="Arial"/>
              </a:rPr>
              <a:t>incluso </a:t>
            </a:r>
            <a:r>
              <a:rPr sz="3700" b="1" spc="105" dirty="0">
                <a:solidFill>
                  <a:srgbClr val="101E5B"/>
                </a:solidFill>
                <a:latin typeface="Arial"/>
                <a:cs typeface="Arial"/>
              </a:rPr>
              <a:t> </a:t>
            </a:r>
            <a:r>
              <a:rPr sz="3700" b="1" spc="240" dirty="0">
                <a:solidFill>
                  <a:srgbClr val="101E5B"/>
                </a:solidFill>
                <a:latin typeface="Arial"/>
                <a:cs typeface="Arial"/>
              </a:rPr>
              <a:t>empobrecedoras."</a:t>
            </a:r>
            <a:endParaRPr sz="3700">
              <a:latin typeface="Arial"/>
              <a:cs typeface="Arial"/>
            </a:endParaRPr>
          </a:p>
          <a:p>
            <a:pPr marL="2390140">
              <a:lnSpc>
                <a:spcPct val="100000"/>
              </a:lnSpc>
              <a:spcBef>
                <a:spcPts val="3615"/>
              </a:spcBef>
            </a:pPr>
            <a:r>
              <a:rPr sz="3100" spc="85" dirty="0">
                <a:solidFill>
                  <a:srgbClr val="101E5B"/>
                </a:solidFill>
                <a:latin typeface="Verdana"/>
                <a:cs typeface="Verdana"/>
              </a:rPr>
              <a:t>Vishen</a:t>
            </a:r>
            <a:r>
              <a:rPr sz="3100" spc="-325" dirty="0">
                <a:solidFill>
                  <a:srgbClr val="101E5B"/>
                </a:solidFill>
                <a:latin typeface="Verdana"/>
                <a:cs typeface="Verdana"/>
              </a:rPr>
              <a:t> </a:t>
            </a:r>
            <a:r>
              <a:rPr sz="3100" spc="80" dirty="0">
                <a:solidFill>
                  <a:srgbClr val="101E5B"/>
                </a:solidFill>
                <a:latin typeface="Verdana"/>
                <a:cs typeface="Verdana"/>
              </a:rPr>
              <a:t>Lakhiani</a:t>
            </a:r>
            <a:endParaRPr sz="3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7895" y="1997719"/>
            <a:ext cx="9534525" cy="7029450"/>
            <a:chOff x="1897895" y="1997719"/>
            <a:chExt cx="9534525" cy="7029450"/>
          </a:xfrm>
        </p:grpSpPr>
        <p:sp>
          <p:nvSpPr>
            <p:cNvPr id="3" name="object 3"/>
            <p:cNvSpPr/>
            <p:nvPr/>
          </p:nvSpPr>
          <p:spPr>
            <a:xfrm>
              <a:off x="1897895" y="1997719"/>
              <a:ext cx="9534509" cy="7029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6312" y="2359935"/>
              <a:ext cx="2495550" cy="2489200"/>
            </a:xfrm>
            <a:custGeom>
              <a:avLst/>
              <a:gdLst/>
              <a:ahLst/>
              <a:cxnLst/>
              <a:rect l="l" t="t" r="r" b="b"/>
              <a:pathLst>
                <a:path w="2495550" h="2489200">
                  <a:moveTo>
                    <a:pt x="1450157" y="12699"/>
                  </a:moveTo>
                  <a:lnTo>
                    <a:pt x="1045392" y="12699"/>
                  </a:lnTo>
                  <a:lnTo>
                    <a:pt x="1095114" y="0"/>
                  </a:lnTo>
                  <a:lnTo>
                    <a:pt x="1400435" y="0"/>
                  </a:lnTo>
                  <a:lnTo>
                    <a:pt x="1450157" y="12699"/>
                  </a:lnTo>
                  <a:close/>
                </a:path>
                <a:path w="2495550" h="2489200">
                  <a:moveTo>
                    <a:pt x="1450157" y="2476499"/>
                  </a:moveTo>
                  <a:lnTo>
                    <a:pt x="1045392" y="2476499"/>
                  </a:lnTo>
                  <a:lnTo>
                    <a:pt x="807327" y="2412999"/>
                  </a:lnTo>
                  <a:lnTo>
                    <a:pt x="762103" y="2387599"/>
                  </a:lnTo>
                  <a:lnTo>
                    <a:pt x="717770" y="2374899"/>
                  </a:lnTo>
                  <a:lnTo>
                    <a:pt x="674367" y="2349499"/>
                  </a:lnTo>
                  <a:lnTo>
                    <a:pt x="631934" y="2324099"/>
                  </a:lnTo>
                  <a:lnTo>
                    <a:pt x="590512" y="2298699"/>
                  </a:lnTo>
                  <a:lnTo>
                    <a:pt x="550140" y="2273299"/>
                  </a:lnTo>
                  <a:lnTo>
                    <a:pt x="510860" y="2247899"/>
                  </a:lnTo>
                  <a:lnTo>
                    <a:pt x="472710" y="2222499"/>
                  </a:lnTo>
                  <a:lnTo>
                    <a:pt x="435731" y="2184399"/>
                  </a:lnTo>
                  <a:lnTo>
                    <a:pt x="399964" y="2158999"/>
                  </a:lnTo>
                  <a:lnTo>
                    <a:pt x="365448" y="2120899"/>
                  </a:lnTo>
                  <a:lnTo>
                    <a:pt x="332238" y="2095499"/>
                  </a:lnTo>
                  <a:lnTo>
                    <a:pt x="300359" y="2057399"/>
                  </a:lnTo>
                  <a:lnTo>
                    <a:pt x="269851" y="2019299"/>
                  </a:lnTo>
                  <a:lnTo>
                    <a:pt x="240754" y="1981199"/>
                  </a:lnTo>
                  <a:lnTo>
                    <a:pt x="213109" y="1943099"/>
                  </a:lnTo>
                  <a:lnTo>
                    <a:pt x="186956" y="1904999"/>
                  </a:lnTo>
                  <a:lnTo>
                    <a:pt x="162336" y="1854199"/>
                  </a:lnTo>
                  <a:lnTo>
                    <a:pt x="139287" y="1816099"/>
                  </a:lnTo>
                  <a:lnTo>
                    <a:pt x="117851" y="1765299"/>
                  </a:lnTo>
                  <a:lnTo>
                    <a:pt x="98068" y="1727199"/>
                  </a:lnTo>
                  <a:lnTo>
                    <a:pt x="79979" y="1676399"/>
                  </a:lnTo>
                  <a:lnTo>
                    <a:pt x="63622" y="1638299"/>
                  </a:lnTo>
                  <a:lnTo>
                    <a:pt x="49039" y="1587499"/>
                  </a:lnTo>
                  <a:lnTo>
                    <a:pt x="36270" y="1536699"/>
                  </a:lnTo>
                  <a:lnTo>
                    <a:pt x="25355" y="1498599"/>
                  </a:lnTo>
                  <a:lnTo>
                    <a:pt x="16334" y="1447799"/>
                  </a:lnTo>
                  <a:lnTo>
                    <a:pt x="9248" y="1396999"/>
                  </a:lnTo>
                  <a:lnTo>
                    <a:pt x="4137" y="1346199"/>
                  </a:lnTo>
                  <a:lnTo>
                    <a:pt x="1041" y="1295399"/>
                  </a:lnTo>
                  <a:lnTo>
                    <a:pt x="0" y="1244599"/>
                  </a:lnTo>
                  <a:lnTo>
                    <a:pt x="1041" y="1193799"/>
                  </a:lnTo>
                  <a:lnTo>
                    <a:pt x="4137" y="1142999"/>
                  </a:lnTo>
                  <a:lnTo>
                    <a:pt x="9248" y="1092199"/>
                  </a:lnTo>
                  <a:lnTo>
                    <a:pt x="16334" y="1041399"/>
                  </a:lnTo>
                  <a:lnTo>
                    <a:pt x="25355" y="990599"/>
                  </a:lnTo>
                  <a:lnTo>
                    <a:pt x="36270" y="939799"/>
                  </a:lnTo>
                  <a:lnTo>
                    <a:pt x="49039" y="888999"/>
                  </a:lnTo>
                  <a:lnTo>
                    <a:pt x="63622" y="850899"/>
                  </a:lnTo>
                  <a:lnTo>
                    <a:pt x="79979" y="800099"/>
                  </a:lnTo>
                  <a:lnTo>
                    <a:pt x="98068" y="761999"/>
                  </a:lnTo>
                  <a:lnTo>
                    <a:pt x="117851" y="711199"/>
                  </a:lnTo>
                  <a:lnTo>
                    <a:pt x="139287" y="673099"/>
                  </a:lnTo>
                  <a:lnTo>
                    <a:pt x="162336" y="622299"/>
                  </a:lnTo>
                  <a:lnTo>
                    <a:pt x="186956" y="584199"/>
                  </a:lnTo>
                  <a:lnTo>
                    <a:pt x="213109" y="546099"/>
                  </a:lnTo>
                  <a:lnTo>
                    <a:pt x="240754" y="507999"/>
                  </a:lnTo>
                  <a:lnTo>
                    <a:pt x="269851" y="469899"/>
                  </a:lnTo>
                  <a:lnTo>
                    <a:pt x="300359" y="431799"/>
                  </a:lnTo>
                  <a:lnTo>
                    <a:pt x="332238" y="393699"/>
                  </a:lnTo>
                  <a:lnTo>
                    <a:pt x="365448" y="355599"/>
                  </a:lnTo>
                  <a:lnTo>
                    <a:pt x="399964" y="330199"/>
                  </a:lnTo>
                  <a:lnTo>
                    <a:pt x="435731" y="292099"/>
                  </a:lnTo>
                  <a:lnTo>
                    <a:pt x="472710" y="266699"/>
                  </a:lnTo>
                  <a:lnTo>
                    <a:pt x="510860" y="228599"/>
                  </a:lnTo>
                  <a:lnTo>
                    <a:pt x="550140" y="203199"/>
                  </a:lnTo>
                  <a:lnTo>
                    <a:pt x="590512" y="177799"/>
                  </a:lnTo>
                  <a:lnTo>
                    <a:pt x="631934" y="152399"/>
                  </a:lnTo>
                  <a:lnTo>
                    <a:pt x="674367" y="126999"/>
                  </a:lnTo>
                  <a:lnTo>
                    <a:pt x="717770" y="114299"/>
                  </a:lnTo>
                  <a:lnTo>
                    <a:pt x="762103" y="88899"/>
                  </a:lnTo>
                  <a:lnTo>
                    <a:pt x="853400" y="63499"/>
                  </a:lnTo>
                  <a:lnTo>
                    <a:pt x="900284" y="38099"/>
                  </a:lnTo>
                  <a:lnTo>
                    <a:pt x="996320" y="12699"/>
                  </a:lnTo>
                  <a:lnTo>
                    <a:pt x="1499229" y="12699"/>
                  </a:lnTo>
                  <a:lnTo>
                    <a:pt x="1595265" y="38099"/>
                  </a:lnTo>
                  <a:lnTo>
                    <a:pt x="1642149" y="63499"/>
                  </a:lnTo>
                  <a:lnTo>
                    <a:pt x="1733446" y="88899"/>
                  </a:lnTo>
                  <a:lnTo>
                    <a:pt x="1777779" y="114299"/>
                  </a:lnTo>
                  <a:lnTo>
                    <a:pt x="1821182" y="126999"/>
                  </a:lnTo>
                  <a:lnTo>
                    <a:pt x="1863615" y="152399"/>
                  </a:lnTo>
                  <a:lnTo>
                    <a:pt x="1905037" y="177799"/>
                  </a:lnTo>
                  <a:lnTo>
                    <a:pt x="1945409" y="203199"/>
                  </a:lnTo>
                  <a:lnTo>
                    <a:pt x="1984689" y="228599"/>
                  </a:lnTo>
                  <a:lnTo>
                    <a:pt x="2022839" y="266699"/>
                  </a:lnTo>
                  <a:lnTo>
                    <a:pt x="2041328" y="279399"/>
                  </a:lnTo>
                  <a:lnTo>
                    <a:pt x="1142707" y="279399"/>
                  </a:lnTo>
                  <a:lnTo>
                    <a:pt x="991435" y="317499"/>
                  </a:lnTo>
                  <a:lnTo>
                    <a:pt x="895667" y="342899"/>
                  </a:lnTo>
                  <a:lnTo>
                    <a:pt x="849527" y="368299"/>
                  </a:lnTo>
                  <a:lnTo>
                    <a:pt x="804649" y="380999"/>
                  </a:lnTo>
                  <a:lnTo>
                    <a:pt x="761105" y="406399"/>
                  </a:lnTo>
                  <a:lnTo>
                    <a:pt x="718970" y="431799"/>
                  </a:lnTo>
                  <a:lnTo>
                    <a:pt x="678318" y="457199"/>
                  </a:lnTo>
                  <a:lnTo>
                    <a:pt x="639221" y="495299"/>
                  </a:lnTo>
                  <a:lnTo>
                    <a:pt x="601754" y="520699"/>
                  </a:lnTo>
                  <a:lnTo>
                    <a:pt x="565990" y="558799"/>
                  </a:lnTo>
                  <a:lnTo>
                    <a:pt x="532001" y="596899"/>
                  </a:lnTo>
                  <a:lnTo>
                    <a:pt x="499859" y="634999"/>
                  </a:lnTo>
                  <a:lnTo>
                    <a:pt x="469636" y="673099"/>
                  </a:lnTo>
                  <a:lnTo>
                    <a:pt x="441408" y="711199"/>
                  </a:lnTo>
                  <a:lnTo>
                    <a:pt x="415248" y="749299"/>
                  </a:lnTo>
                  <a:lnTo>
                    <a:pt x="391229" y="800099"/>
                  </a:lnTo>
                  <a:lnTo>
                    <a:pt x="369425" y="838199"/>
                  </a:lnTo>
                  <a:lnTo>
                    <a:pt x="349911" y="888999"/>
                  </a:lnTo>
                  <a:lnTo>
                    <a:pt x="332759" y="939799"/>
                  </a:lnTo>
                  <a:lnTo>
                    <a:pt x="318043" y="990599"/>
                  </a:lnTo>
                  <a:lnTo>
                    <a:pt x="305838" y="1028699"/>
                  </a:lnTo>
                  <a:lnTo>
                    <a:pt x="296217" y="1079499"/>
                  </a:lnTo>
                  <a:lnTo>
                    <a:pt x="289253" y="1130299"/>
                  </a:lnTo>
                  <a:lnTo>
                    <a:pt x="285021" y="1193799"/>
                  </a:lnTo>
                  <a:lnTo>
                    <a:pt x="283594" y="1244599"/>
                  </a:lnTo>
                  <a:lnTo>
                    <a:pt x="285021" y="1295399"/>
                  </a:lnTo>
                  <a:lnTo>
                    <a:pt x="289253" y="1346199"/>
                  </a:lnTo>
                  <a:lnTo>
                    <a:pt x="296217" y="1396999"/>
                  </a:lnTo>
                  <a:lnTo>
                    <a:pt x="305838" y="1447799"/>
                  </a:lnTo>
                  <a:lnTo>
                    <a:pt x="318043" y="1498599"/>
                  </a:lnTo>
                  <a:lnTo>
                    <a:pt x="332759" y="1549399"/>
                  </a:lnTo>
                  <a:lnTo>
                    <a:pt x="349911" y="1587499"/>
                  </a:lnTo>
                  <a:lnTo>
                    <a:pt x="369425" y="1638299"/>
                  </a:lnTo>
                  <a:lnTo>
                    <a:pt x="391229" y="1689099"/>
                  </a:lnTo>
                  <a:lnTo>
                    <a:pt x="415248" y="1727199"/>
                  </a:lnTo>
                  <a:lnTo>
                    <a:pt x="441408" y="1765299"/>
                  </a:lnTo>
                  <a:lnTo>
                    <a:pt x="469636" y="1816099"/>
                  </a:lnTo>
                  <a:lnTo>
                    <a:pt x="499859" y="1854199"/>
                  </a:lnTo>
                  <a:lnTo>
                    <a:pt x="532001" y="1892299"/>
                  </a:lnTo>
                  <a:lnTo>
                    <a:pt x="565990" y="1917699"/>
                  </a:lnTo>
                  <a:lnTo>
                    <a:pt x="601754" y="1955799"/>
                  </a:lnTo>
                  <a:lnTo>
                    <a:pt x="639221" y="1993899"/>
                  </a:lnTo>
                  <a:lnTo>
                    <a:pt x="678318" y="2019299"/>
                  </a:lnTo>
                  <a:lnTo>
                    <a:pt x="718970" y="2044699"/>
                  </a:lnTo>
                  <a:lnTo>
                    <a:pt x="761105" y="2070099"/>
                  </a:lnTo>
                  <a:lnTo>
                    <a:pt x="804649" y="2095499"/>
                  </a:lnTo>
                  <a:lnTo>
                    <a:pt x="849527" y="2120899"/>
                  </a:lnTo>
                  <a:lnTo>
                    <a:pt x="895667" y="2133599"/>
                  </a:lnTo>
                  <a:lnTo>
                    <a:pt x="942994" y="2158999"/>
                  </a:lnTo>
                  <a:lnTo>
                    <a:pt x="1091365" y="2197099"/>
                  </a:lnTo>
                  <a:lnTo>
                    <a:pt x="1142707" y="2197099"/>
                  </a:lnTo>
                  <a:lnTo>
                    <a:pt x="1194868" y="2209799"/>
                  </a:lnTo>
                  <a:lnTo>
                    <a:pt x="2035165" y="2209799"/>
                  </a:lnTo>
                  <a:lnTo>
                    <a:pt x="2022839" y="2222499"/>
                  </a:lnTo>
                  <a:lnTo>
                    <a:pt x="1984689" y="2247899"/>
                  </a:lnTo>
                  <a:lnTo>
                    <a:pt x="1945409" y="2273299"/>
                  </a:lnTo>
                  <a:lnTo>
                    <a:pt x="1905037" y="2298699"/>
                  </a:lnTo>
                  <a:lnTo>
                    <a:pt x="1863615" y="2324099"/>
                  </a:lnTo>
                  <a:lnTo>
                    <a:pt x="1821182" y="2349499"/>
                  </a:lnTo>
                  <a:lnTo>
                    <a:pt x="1777779" y="2374899"/>
                  </a:lnTo>
                  <a:lnTo>
                    <a:pt x="1733446" y="2387599"/>
                  </a:lnTo>
                  <a:lnTo>
                    <a:pt x="1688222" y="2412999"/>
                  </a:lnTo>
                  <a:lnTo>
                    <a:pt x="1450157" y="2476499"/>
                  </a:lnTo>
                  <a:close/>
                </a:path>
                <a:path w="2495550" h="2489200">
                  <a:moveTo>
                    <a:pt x="2035165" y="2209799"/>
                  </a:moveTo>
                  <a:lnTo>
                    <a:pt x="1300673" y="2209799"/>
                  </a:lnTo>
                  <a:lnTo>
                    <a:pt x="1352827" y="2197099"/>
                  </a:lnTo>
                  <a:lnTo>
                    <a:pt x="1404164" y="2197099"/>
                  </a:lnTo>
                  <a:lnTo>
                    <a:pt x="1552533" y="2158999"/>
                  </a:lnTo>
                  <a:lnTo>
                    <a:pt x="1599862" y="2133599"/>
                  </a:lnTo>
                  <a:lnTo>
                    <a:pt x="1646005" y="2120899"/>
                  </a:lnTo>
                  <a:lnTo>
                    <a:pt x="1690886" y="2095499"/>
                  </a:lnTo>
                  <a:lnTo>
                    <a:pt x="1734433" y="2070099"/>
                  </a:lnTo>
                  <a:lnTo>
                    <a:pt x="1776571" y="2044699"/>
                  </a:lnTo>
                  <a:lnTo>
                    <a:pt x="1817226" y="2019299"/>
                  </a:lnTo>
                  <a:lnTo>
                    <a:pt x="1856325" y="1993899"/>
                  </a:lnTo>
                  <a:lnTo>
                    <a:pt x="1893794" y="1955799"/>
                  </a:lnTo>
                  <a:lnTo>
                    <a:pt x="1929559" y="1917699"/>
                  </a:lnTo>
                  <a:lnTo>
                    <a:pt x="1963548" y="1892299"/>
                  </a:lnTo>
                  <a:lnTo>
                    <a:pt x="1995690" y="1854199"/>
                  </a:lnTo>
                  <a:lnTo>
                    <a:pt x="2025913" y="1816099"/>
                  </a:lnTo>
                  <a:lnTo>
                    <a:pt x="2054141" y="1765299"/>
                  </a:lnTo>
                  <a:lnTo>
                    <a:pt x="2080301" y="1727199"/>
                  </a:lnTo>
                  <a:lnTo>
                    <a:pt x="2104320" y="1689099"/>
                  </a:lnTo>
                  <a:lnTo>
                    <a:pt x="2126124" y="1638299"/>
                  </a:lnTo>
                  <a:lnTo>
                    <a:pt x="2145638" y="1587499"/>
                  </a:lnTo>
                  <a:lnTo>
                    <a:pt x="2162790" y="1549399"/>
                  </a:lnTo>
                  <a:lnTo>
                    <a:pt x="2177506" y="1498599"/>
                  </a:lnTo>
                  <a:lnTo>
                    <a:pt x="2189711" y="1447799"/>
                  </a:lnTo>
                  <a:lnTo>
                    <a:pt x="2199332" y="1396999"/>
                  </a:lnTo>
                  <a:lnTo>
                    <a:pt x="2206296" y="1346199"/>
                  </a:lnTo>
                  <a:lnTo>
                    <a:pt x="2210528" y="1295399"/>
                  </a:lnTo>
                  <a:lnTo>
                    <a:pt x="2211955" y="1244599"/>
                  </a:lnTo>
                  <a:lnTo>
                    <a:pt x="2210528" y="1193799"/>
                  </a:lnTo>
                  <a:lnTo>
                    <a:pt x="2206296" y="1130299"/>
                  </a:lnTo>
                  <a:lnTo>
                    <a:pt x="2199332" y="1079499"/>
                  </a:lnTo>
                  <a:lnTo>
                    <a:pt x="2189711" y="1028699"/>
                  </a:lnTo>
                  <a:lnTo>
                    <a:pt x="2177506" y="990599"/>
                  </a:lnTo>
                  <a:lnTo>
                    <a:pt x="2162790" y="939799"/>
                  </a:lnTo>
                  <a:lnTo>
                    <a:pt x="2145638" y="888999"/>
                  </a:lnTo>
                  <a:lnTo>
                    <a:pt x="2126124" y="838199"/>
                  </a:lnTo>
                  <a:lnTo>
                    <a:pt x="2104320" y="800099"/>
                  </a:lnTo>
                  <a:lnTo>
                    <a:pt x="2080301" y="749299"/>
                  </a:lnTo>
                  <a:lnTo>
                    <a:pt x="2054141" y="711199"/>
                  </a:lnTo>
                  <a:lnTo>
                    <a:pt x="2025913" y="673099"/>
                  </a:lnTo>
                  <a:lnTo>
                    <a:pt x="1995690" y="634999"/>
                  </a:lnTo>
                  <a:lnTo>
                    <a:pt x="1963548" y="596899"/>
                  </a:lnTo>
                  <a:lnTo>
                    <a:pt x="1929559" y="558799"/>
                  </a:lnTo>
                  <a:lnTo>
                    <a:pt x="1893794" y="520699"/>
                  </a:lnTo>
                  <a:lnTo>
                    <a:pt x="1856325" y="495299"/>
                  </a:lnTo>
                  <a:lnTo>
                    <a:pt x="1817226" y="457199"/>
                  </a:lnTo>
                  <a:lnTo>
                    <a:pt x="1776571" y="431799"/>
                  </a:lnTo>
                  <a:lnTo>
                    <a:pt x="1734433" y="406399"/>
                  </a:lnTo>
                  <a:lnTo>
                    <a:pt x="1690886" y="380999"/>
                  </a:lnTo>
                  <a:lnTo>
                    <a:pt x="1646005" y="368299"/>
                  </a:lnTo>
                  <a:lnTo>
                    <a:pt x="1599862" y="342899"/>
                  </a:lnTo>
                  <a:lnTo>
                    <a:pt x="1504092" y="317499"/>
                  </a:lnTo>
                  <a:lnTo>
                    <a:pt x="1352827" y="279399"/>
                  </a:lnTo>
                  <a:lnTo>
                    <a:pt x="2041328" y="279399"/>
                  </a:lnTo>
                  <a:lnTo>
                    <a:pt x="2059818" y="292099"/>
                  </a:lnTo>
                  <a:lnTo>
                    <a:pt x="2095585" y="330199"/>
                  </a:lnTo>
                  <a:lnTo>
                    <a:pt x="2130101" y="355599"/>
                  </a:lnTo>
                  <a:lnTo>
                    <a:pt x="2163311" y="393699"/>
                  </a:lnTo>
                  <a:lnTo>
                    <a:pt x="2195190" y="431799"/>
                  </a:lnTo>
                  <a:lnTo>
                    <a:pt x="2225698" y="469899"/>
                  </a:lnTo>
                  <a:lnTo>
                    <a:pt x="2254795" y="507999"/>
                  </a:lnTo>
                  <a:lnTo>
                    <a:pt x="2282440" y="546099"/>
                  </a:lnTo>
                  <a:lnTo>
                    <a:pt x="2308593" y="584199"/>
                  </a:lnTo>
                  <a:lnTo>
                    <a:pt x="2333213" y="622299"/>
                  </a:lnTo>
                  <a:lnTo>
                    <a:pt x="2356262" y="673099"/>
                  </a:lnTo>
                  <a:lnTo>
                    <a:pt x="2377698" y="711199"/>
                  </a:lnTo>
                  <a:lnTo>
                    <a:pt x="2397481" y="761999"/>
                  </a:lnTo>
                  <a:lnTo>
                    <a:pt x="2415570" y="800099"/>
                  </a:lnTo>
                  <a:lnTo>
                    <a:pt x="2431927" y="850899"/>
                  </a:lnTo>
                  <a:lnTo>
                    <a:pt x="2446510" y="888999"/>
                  </a:lnTo>
                  <a:lnTo>
                    <a:pt x="2459279" y="939799"/>
                  </a:lnTo>
                  <a:lnTo>
                    <a:pt x="2470194" y="990599"/>
                  </a:lnTo>
                  <a:lnTo>
                    <a:pt x="2479215" y="1041399"/>
                  </a:lnTo>
                  <a:lnTo>
                    <a:pt x="2486301" y="1092199"/>
                  </a:lnTo>
                  <a:lnTo>
                    <a:pt x="2491412" y="1142999"/>
                  </a:lnTo>
                  <a:lnTo>
                    <a:pt x="2494508" y="1193799"/>
                  </a:lnTo>
                  <a:lnTo>
                    <a:pt x="2495550" y="1244599"/>
                  </a:lnTo>
                  <a:lnTo>
                    <a:pt x="2494508" y="1295399"/>
                  </a:lnTo>
                  <a:lnTo>
                    <a:pt x="2491412" y="1346199"/>
                  </a:lnTo>
                  <a:lnTo>
                    <a:pt x="2486301" y="1396999"/>
                  </a:lnTo>
                  <a:lnTo>
                    <a:pt x="2479215" y="1447799"/>
                  </a:lnTo>
                  <a:lnTo>
                    <a:pt x="2470194" y="1498599"/>
                  </a:lnTo>
                  <a:lnTo>
                    <a:pt x="2459279" y="1536699"/>
                  </a:lnTo>
                  <a:lnTo>
                    <a:pt x="2446510" y="1587499"/>
                  </a:lnTo>
                  <a:lnTo>
                    <a:pt x="2431927" y="1638299"/>
                  </a:lnTo>
                  <a:lnTo>
                    <a:pt x="2415570" y="1676399"/>
                  </a:lnTo>
                  <a:lnTo>
                    <a:pt x="2397481" y="1727199"/>
                  </a:lnTo>
                  <a:lnTo>
                    <a:pt x="2377698" y="1765299"/>
                  </a:lnTo>
                  <a:lnTo>
                    <a:pt x="2356262" y="1816099"/>
                  </a:lnTo>
                  <a:lnTo>
                    <a:pt x="2333213" y="1854199"/>
                  </a:lnTo>
                  <a:lnTo>
                    <a:pt x="2308593" y="1904999"/>
                  </a:lnTo>
                  <a:lnTo>
                    <a:pt x="2282440" y="1943099"/>
                  </a:lnTo>
                  <a:lnTo>
                    <a:pt x="2254795" y="1981199"/>
                  </a:lnTo>
                  <a:lnTo>
                    <a:pt x="2225698" y="2019299"/>
                  </a:lnTo>
                  <a:lnTo>
                    <a:pt x="2195190" y="2057399"/>
                  </a:lnTo>
                  <a:lnTo>
                    <a:pt x="2163311" y="2095499"/>
                  </a:lnTo>
                  <a:lnTo>
                    <a:pt x="2130101" y="2120899"/>
                  </a:lnTo>
                  <a:lnTo>
                    <a:pt x="2095585" y="2158999"/>
                  </a:lnTo>
                  <a:lnTo>
                    <a:pt x="2059818" y="2184399"/>
                  </a:lnTo>
                  <a:lnTo>
                    <a:pt x="2035165" y="2209799"/>
                  </a:lnTo>
                  <a:close/>
                </a:path>
                <a:path w="2495550" h="2489200">
                  <a:moveTo>
                    <a:pt x="846859" y="1854199"/>
                  </a:moveTo>
                  <a:lnTo>
                    <a:pt x="769445" y="1854199"/>
                  </a:lnTo>
                  <a:lnTo>
                    <a:pt x="689919" y="1803399"/>
                  </a:lnTo>
                  <a:lnTo>
                    <a:pt x="662704" y="1765299"/>
                  </a:lnTo>
                  <a:lnTo>
                    <a:pt x="646818" y="1727199"/>
                  </a:lnTo>
                  <a:lnTo>
                    <a:pt x="641075" y="1689099"/>
                  </a:lnTo>
                  <a:lnTo>
                    <a:pt x="644289" y="1663699"/>
                  </a:lnTo>
                  <a:lnTo>
                    <a:pt x="655273" y="1625599"/>
                  </a:lnTo>
                  <a:lnTo>
                    <a:pt x="672842" y="1587499"/>
                  </a:lnTo>
                  <a:lnTo>
                    <a:pt x="695808" y="1549399"/>
                  </a:lnTo>
                  <a:lnTo>
                    <a:pt x="722986" y="1523999"/>
                  </a:lnTo>
                  <a:lnTo>
                    <a:pt x="753189" y="1485899"/>
                  </a:lnTo>
                  <a:lnTo>
                    <a:pt x="785231" y="1460499"/>
                  </a:lnTo>
                  <a:lnTo>
                    <a:pt x="817926" y="1422399"/>
                  </a:lnTo>
                  <a:lnTo>
                    <a:pt x="850088" y="1396999"/>
                  </a:lnTo>
                  <a:lnTo>
                    <a:pt x="880529" y="1358899"/>
                  </a:lnTo>
                  <a:lnTo>
                    <a:pt x="910431" y="1333499"/>
                  </a:lnTo>
                  <a:lnTo>
                    <a:pt x="940772" y="1308099"/>
                  </a:lnTo>
                  <a:lnTo>
                    <a:pt x="969766" y="1282699"/>
                  </a:lnTo>
                  <a:lnTo>
                    <a:pt x="995624" y="1244599"/>
                  </a:lnTo>
                  <a:lnTo>
                    <a:pt x="968588" y="1206499"/>
                  </a:lnTo>
                  <a:lnTo>
                    <a:pt x="936623" y="1168399"/>
                  </a:lnTo>
                  <a:lnTo>
                    <a:pt x="901185" y="1130299"/>
                  </a:lnTo>
                  <a:lnTo>
                    <a:pt x="863732" y="1092199"/>
                  </a:lnTo>
                  <a:lnTo>
                    <a:pt x="825722" y="1054099"/>
                  </a:lnTo>
                  <a:lnTo>
                    <a:pt x="788610" y="1028699"/>
                  </a:lnTo>
                  <a:lnTo>
                    <a:pt x="753855" y="990599"/>
                  </a:lnTo>
                  <a:lnTo>
                    <a:pt x="726728" y="965199"/>
                  </a:lnTo>
                  <a:lnTo>
                    <a:pt x="698809" y="927099"/>
                  </a:lnTo>
                  <a:lnTo>
                    <a:pt x="673256" y="901699"/>
                  </a:lnTo>
                  <a:lnTo>
                    <a:pt x="653228" y="863599"/>
                  </a:lnTo>
                  <a:lnTo>
                    <a:pt x="641883" y="812799"/>
                  </a:lnTo>
                  <a:lnTo>
                    <a:pt x="642377" y="774699"/>
                  </a:lnTo>
                  <a:lnTo>
                    <a:pt x="657869" y="723899"/>
                  </a:lnTo>
                  <a:lnTo>
                    <a:pt x="691516" y="685799"/>
                  </a:lnTo>
                  <a:lnTo>
                    <a:pt x="753960" y="634999"/>
                  </a:lnTo>
                  <a:lnTo>
                    <a:pt x="785465" y="622299"/>
                  </a:lnTo>
                  <a:lnTo>
                    <a:pt x="817057" y="622299"/>
                  </a:lnTo>
                  <a:lnTo>
                    <a:pt x="911582" y="660399"/>
                  </a:lnTo>
                  <a:lnTo>
                    <a:pt x="973619" y="711199"/>
                  </a:lnTo>
                  <a:lnTo>
                    <a:pt x="1004112" y="736599"/>
                  </a:lnTo>
                  <a:lnTo>
                    <a:pt x="1034152" y="774699"/>
                  </a:lnTo>
                  <a:lnTo>
                    <a:pt x="1063662" y="800099"/>
                  </a:lnTo>
                  <a:lnTo>
                    <a:pt x="1120785" y="863599"/>
                  </a:lnTo>
                  <a:lnTo>
                    <a:pt x="1148243" y="901699"/>
                  </a:lnTo>
                  <a:lnTo>
                    <a:pt x="1174863" y="927099"/>
                  </a:lnTo>
                  <a:lnTo>
                    <a:pt x="1200567" y="952499"/>
                  </a:lnTo>
                  <a:lnTo>
                    <a:pt x="1225280" y="965199"/>
                  </a:lnTo>
                  <a:lnTo>
                    <a:pt x="1248922" y="990599"/>
                  </a:lnTo>
                  <a:lnTo>
                    <a:pt x="1739976" y="990599"/>
                  </a:lnTo>
                  <a:lnTo>
                    <a:pt x="1728667" y="1003299"/>
                  </a:lnTo>
                  <a:lnTo>
                    <a:pt x="1497280" y="1244599"/>
                  </a:lnTo>
                  <a:lnTo>
                    <a:pt x="1522804" y="1269999"/>
                  </a:lnTo>
                  <a:lnTo>
                    <a:pt x="1551414" y="1308099"/>
                  </a:lnTo>
                  <a:lnTo>
                    <a:pt x="1582340" y="1333499"/>
                  </a:lnTo>
                  <a:lnTo>
                    <a:pt x="1614809" y="1371599"/>
                  </a:lnTo>
                  <a:lnTo>
                    <a:pt x="1648050" y="1409699"/>
                  </a:lnTo>
                  <a:lnTo>
                    <a:pt x="1681294" y="1435099"/>
                  </a:lnTo>
                  <a:lnTo>
                    <a:pt x="1713768" y="1460499"/>
                  </a:lnTo>
                  <a:lnTo>
                    <a:pt x="1744702" y="1498599"/>
                  </a:lnTo>
                  <a:lnTo>
                    <a:pt x="1248922" y="1498599"/>
                  </a:lnTo>
                  <a:lnTo>
                    <a:pt x="1223577" y="1511299"/>
                  </a:lnTo>
                  <a:lnTo>
                    <a:pt x="1188664" y="1549399"/>
                  </a:lnTo>
                  <a:lnTo>
                    <a:pt x="1147992" y="1587499"/>
                  </a:lnTo>
                  <a:lnTo>
                    <a:pt x="1105364" y="1625599"/>
                  </a:lnTo>
                  <a:lnTo>
                    <a:pt x="1064587" y="1676399"/>
                  </a:lnTo>
                  <a:lnTo>
                    <a:pt x="1029467" y="1714499"/>
                  </a:lnTo>
                  <a:lnTo>
                    <a:pt x="1003810" y="1739899"/>
                  </a:lnTo>
                  <a:lnTo>
                    <a:pt x="978684" y="1765299"/>
                  </a:lnTo>
                  <a:lnTo>
                    <a:pt x="949905" y="1790699"/>
                  </a:lnTo>
                  <a:lnTo>
                    <a:pt x="917994" y="1816099"/>
                  </a:lnTo>
                  <a:lnTo>
                    <a:pt x="883472" y="1841499"/>
                  </a:lnTo>
                  <a:lnTo>
                    <a:pt x="846859" y="1854199"/>
                  </a:lnTo>
                  <a:close/>
                </a:path>
                <a:path w="2495550" h="2489200">
                  <a:moveTo>
                    <a:pt x="1739976" y="990599"/>
                  </a:moveTo>
                  <a:lnTo>
                    <a:pt x="1248922" y="990599"/>
                  </a:lnTo>
                  <a:lnTo>
                    <a:pt x="1279568" y="952499"/>
                  </a:lnTo>
                  <a:lnTo>
                    <a:pt x="1311261" y="927099"/>
                  </a:lnTo>
                  <a:lnTo>
                    <a:pt x="1342468" y="888999"/>
                  </a:lnTo>
                  <a:lnTo>
                    <a:pt x="1371654" y="863599"/>
                  </a:lnTo>
                  <a:lnTo>
                    <a:pt x="1401825" y="825499"/>
                  </a:lnTo>
                  <a:lnTo>
                    <a:pt x="1431172" y="800099"/>
                  </a:lnTo>
                  <a:lnTo>
                    <a:pt x="1460820" y="761999"/>
                  </a:lnTo>
                  <a:lnTo>
                    <a:pt x="1491889" y="736599"/>
                  </a:lnTo>
                  <a:lnTo>
                    <a:pt x="1516967" y="711199"/>
                  </a:lnTo>
                  <a:lnTo>
                    <a:pt x="1545679" y="685799"/>
                  </a:lnTo>
                  <a:lnTo>
                    <a:pt x="1577518" y="660399"/>
                  </a:lnTo>
                  <a:lnTo>
                    <a:pt x="1648549" y="634999"/>
                  </a:lnTo>
                  <a:lnTo>
                    <a:pt x="1686727" y="622299"/>
                  </a:lnTo>
                  <a:lnTo>
                    <a:pt x="1765874" y="647699"/>
                  </a:lnTo>
                  <a:lnTo>
                    <a:pt x="1805829" y="685799"/>
                  </a:lnTo>
                  <a:lnTo>
                    <a:pt x="1837603" y="723899"/>
                  </a:lnTo>
                  <a:lnTo>
                    <a:pt x="1852714" y="774699"/>
                  </a:lnTo>
                  <a:lnTo>
                    <a:pt x="1853981" y="812799"/>
                  </a:lnTo>
                  <a:lnTo>
                    <a:pt x="1844222" y="850899"/>
                  </a:lnTo>
                  <a:lnTo>
                    <a:pt x="1826255" y="888999"/>
                  </a:lnTo>
                  <a:lnTo>
                    <a:pt x="1802898" y="914399"/>
                  </a:lnTo>
                  <a:lnTo>
                    <a:pt x="1776969" y="952499"/>
                  </a:lnTo>
                  <a:lnTo>
                    <a:pt x="1751286" y="977899"/>
                  </a:lnTo>
                  <a:lnTo>
                    <a:pt x="1739976" y="990599"/>
                  </a:lnTo>
                  <a:close/>
                </a:path>
                <a:path w="2495550" h="2489200">
                  <a:moveTo>
                    <a:pt x="1716428" y="1854199"/>
                  </a:moveTo>
                  <a:lnTo>
                    <a:pt x="1640401" y="1854199"/>
                  </a:lnTo>
                  <a:lnTo>
                    <a:pt x="1605351" y="1841499"/>
                  </a:lnTo>
                  <a:lnTo>
                    <a:pt x="1572410" y="1816099"/>
                  </a:lnTo>
                  <a:lnTo>
                    <a:pt x="1541680" y="1790699"/>
                  </a:lnTo>
                  <a:lnTo>
                    <a:pt x="1513258" y="1765299"/>
                  </a:lnTo>
                  <a:lnTo>
                    <a:pt x="1248922" y="1498599"/>
                  </a:lnTo>
                  <a:lnTo>
                    <a:pt x="1744702" y="1498599"/>
                  </a:lnTo>
                  <a:lnTo>
                    <a:pt x="1773325" y="1523999"/>
                  </a:lnTo>
                  <a:lnTo>
                    <a:pt x="1798865" y="1562099"/>
                  </a:lnTo>
                  <a:lnTo>
                    <a:pt x="1820551" y="1587499"/>
                  </a:lnTo>
                  <a:lnTo>
                    <a:pt x="1837613" y="1625599"/>
                  </a:lnTo>
                  <a:lnTo>
                    <a:pt x="1849280" y="1650999"/>
                  </a:lnTo>
                  <a:lnTo>
                    <a:pt x="1854780" y="1676399"/>
                  </a:lnTo>
                  <a:lnTo>
                    <a:pt x="1853341" y="1714499"/>
                  </a:lnTo>
                  <a:lnTo>
                    <a:pt x="1826568" y="1777999"/>
                  </a:lnTo>
                  <a:lnTo>
                    <a:pt x="1757205" y="1841499"/>
                  </a:lnTo>
                  <a:lnTo>
                    <a:pt x="1716428" y="1854199"/>
                  </a:lnTo>
                  <a:close/>
                </a:path>
                <a:path w="2495550" h="2489200">
                  <a:moveTo>
                    <a:pt x="1350104" y="2489199"/>
                  </a:moveTo>
                  <a:lnTo>
                    <a:pt x="1145445" y="2489199"/>
                  </a:lnTo>
                  <a:lnTo>
                    <a:pt x="1095114" y="2476499"/>
                  </a:lnTo>
                  <a:lnTo>
                    <a:pt x="1400435" y="2476499"/>
                  </a:lnTo>
                  <a:lnTo>
                    <a:pt x="1350104" y="2489199"/>
                  </a:lnTo>
                  <a:close/>
                </a:path>
              </a:pathLst>
            </a:custGeom>
            <a:solidFill>
              <a:srgbClr val="F02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9730" y="3410062"/>
              <a:ext cx="1408430" cy="1439545"/>
            </a:xfrm>
            <a:custGeom>
              <a:avLst/>
              <a:gdLst/>
              <a:ahLst/>
              <a:cxnLst/>
              <a:rect l="l" t="t" r="r" b="b"/>
              <a:pathLst>
                <a:path w="1408429" h="1439545">
                  <a:moveTo>
                    <a:pt x="956068" y="1161828"/>
                  </a:moveTo>
                  <a:lnTo>
                    <a:pt x="164356" y="1161828"/>
                  </a:lnTo>
                  <a:lnTo>
                    <a:pt x="217254" y="1160401"/>
                  </a:lnTo>
                  <a:lnTo>
                    <a:pt x="269409" y="1156168"/>
                  </a:lnTo>
                  <a:lnTo>
                    <a:pt x="320746" y="1149205"/>
                  </a:lnTo>
                  <a:lnTo>
                    <a:pt x="371192" y="1139583"/>
                  </a:lnTo>
                  <a:lnTo>
                    <a:pt x="420673" y="1127378"/>
                  </a:lnTo>
                  <a:lnTo>
                    <a:pt x="469115" y="1112663"/>
                  </a:lnTo>
                  <a:lnTo>
                    <a:pt x="516444" y="1095511"/>
                  </a:lnTo>
                  <a:lnTo>
                    <a:pt x="562587" y="1075996"/>
                  </a:lnTo>
                  <a:lnTo>
                    <a:pt x="607468" y="1054193"/>
                  </a:lnTo>
                  <a:lnTo>
                    <a:pt x="651015" y="1030174"/>
                  </a:lnTo>
                  <a:lnTo>
                    <a:pt x="693153" y="1004013"/>
                  </a:lnTo>
                  <a:lnTo>
                    <a:pt x="733808" y="975785"/>
                  </a:lnTo>
                  <a:lnTo>
                    <a:pt x="772907" y="945563"/>
                  </a:lnTo>
                  <a:lnTo>
                    <a:pt x="810376" y="913420"/>
                  </a:lnTo>
                  <a:lnTo>
                    <a:pt x="846141" y="879431"/>
                  </a:lnTo>
                  <a:lnTo>
                    <a:pt x="880130" y="843667"/>
                  </a:lnTo>
                  <a:lnTo>
                    <a:pt x="912272" y="806200"/>
                  </a:lnTo>
                  <a:lnTo>
                    <a:pt x="942494" y="767104"/>
                  </a:lnTo>
                  <a:lnTo>
                    <a:pt x="970723" y="726451"/>
                  </a:lnTo>
                  <a:lnTo>
                    <a:pt x="996883" y="684316"/>
                  </a:lnTo>
                  <a:lnTo>
                    <a:pt x="1020902" y="640773"/>
                  </a:lnTo>
                  <a:lnTo>
                    <a:pt x="1042705" y="595895"/>
                  </a:lnTo>
                  <a:lnTo>
                    <a:pt x="1062220" y="549755"/>
                  </a:lnTo>
                  <a:lnTo>
                    <a:pt x="1079372" y="502428"/>
                  </a:lnTo>
                  <a:lnTo>
                    <a:pt x="1094087" y="453986"/>
                  </a:lnTo>
                  <a:lnTo>
                    <a:pt x="1106293" y="404505"/>
                  </a:lnTo>
                  <a:lnTo>
                    <a:pt x="1115914" y="354056"/>
                  </a:lnTo>
                  <a:lnTo>
                    <a:pt x="1122878" y="302715"/>
                  </a:lnTo>
                  <a:lnTo>
                    <a:pt x="1127110" y="250554"/>
                  </a:lnTo>
                  <a:lnTo>
                    <a:pt x="1128537" y="197647"/>
                  </a:lnTo>
                  <a:lnTo>
                    <a:pt x="1127237" y="147168"/>
                  </a:lnTo>
                  <a:lnTo>
                    <a:pt x="1123378" y="97363"/>
                  </a:lnTo>
                  <a:lnTo>
                    <a:pt x="1117019" y="48288"/>
                  </a:lnTo>
                  <a:lnTo>
                    <a:pt x="1108223" y="0"/>
                  </a:lnTo>
                  <a:lnTo>
                    <a:pt x="1407989" y="299765"/>
                  </a:lnTo>
                  <a:lnTo>
                    <a:pt x="1402887" y="350109"/>
                  </a:lnTo>
                  <a:lnTo>
                    <a:pt x="1395809" y="399844"/>
                  </a:lnTo>
                  <a:lnTo>
                    <a:pt x="1386795" y="448930"/>
                  </a:lnTo>
                  <a:lnTo>
                    <a:pt x="1375887" y="497327"/>
                  </a:lnTo>
                  <a:lnTo>
                    <a:pt x="1363123" y="544994"/>
                  </a:lnTo>
                  <a:lnTo>
                    <a:pt x="1348545" y="591892"/>
                  </a:lnTo>
                  <a:lnTo>
                    <a:pt x="1332192" y="637980"/>
                  </a:lnTo>
                  <a:lnTo>
                    <a:pt x="1314104" y="683218"/>
                  </a:lnTo>
                  <a:lnTo>
                    <a:pt x="1294323" y="727565"/>
                  </a:lnTo>
                  <a:lnTo>
                    <a:pt x="1272887" y="770981"/>
                  </a:lnTo>
                  <a:lnTo>
                    <a:pt x="1249838" y="813426"/>
                  </a:lnTo>
                  <a:lnTo>
                    <a:pt x="1225215" y="854860"/>
                  </a:lnTo>
                  <a:lnTo>
                    <a:pt x="1199058" y="895243"/>
                  </a:lnTo>
                  <a:lnTo>
                    <a:pt x="1171409" y="934534"/>
                  </a:lnTo>
                  <a:lnTo>
                    <a:pt x="1142306" y="972692"/>
                  </a:lnTo>
                  <a:lnTo>
                    <a:pt x="1111791" y="1009679"/>
                  </a:lnTo>
                  <a:lnTo>
                    <a:pt x="1079903" y="1045453"/>
                  </a:lnTo>
                  <a:lnTo>
                    <a:pt x="1046683" y="1079974"/>
                  </a:lnTo>
                  <a:lnTo>
                    <a:pt x="1011108" y="1114169"/>
                  </a:lnTo>
                  <a:lnTo>
                    <a:pt x="974205" y="1146951"/>
                  </a:lnTo>
                  <a:lnTo>
                    <a:pt x="956068" y="1161828"/>
                  </a:lnTo>
                  <a:close/>
                </a:path>
                <a:path w="1408429" h="1439545">
                  <a:moveTo>
                    <a:pt x="291230" y="1439083"/>
                  </a:moveTo>
                  <a:lnTo>
                    <a:pt x="0" y="1147853"/>
                  </a:lnTo>
                  <a:lnTo>
                    <a:pt x="40328" y="1153911"/>
                  </a:lnTo>
                  <a:lnTo>
                    <a:pt x="81186" y="1158284"/>
                  </a:lnTo>
                  <a:lnTo>
                    <a:pt x="122540" y="1160936"/>
                  </a:lnTo>
                  <a:lnTo>
                    <a:pt x="164356" y="1161828"/>
                  </a:lnTo>
                  <a:lnTo>
                    <a:pt x="956068" y="1161828"/>
                  </a:lnTo>
                  <a:lnTo>
                    <a:pt x="936018" y="1178275"/>
                  </a:lnTo>
                  <a:lnTo>
                    <a:pt x="896591" y="1208096"/>
                  </a:lnTo>
                  <a:lnTo>
                    <a:pt x="855968" y="1236372"/>
                  </a:lnTo>
                  <a:lnTo>
                    <a:pt x="814193" y="1263058"/>
                  </a:lnTo>
                  <a:lnTo>
                    <a:pt x="771310" y="1288110"/>
                  </a:lnTo>
                  <a:lnTo>
                    <a:pt x="727363" y="1311485"/>
                  </a:lnTo>
                  <a:lnTo>
                    <a:pt x="682397" y="1333137"/>
                  </a:lnTo>
                  <a:lnTo>
                    <a:pt x="636454" y="1353023"/>
                  </a:lnTo>
                  <a:lnTo>
                    <a:pt x="589580" y="1371099"/>
                  </a:lnTo>
                  <a:lnTo>
                    <a:pt x="541818" y="1387322"/>
                  </a:lnTo>
                  <a:lnTo>
                    <a:pt x="493212" y="1401646"/>
                  </a:lnTo>
                  <a:lnTo>
                    <a:pt x="443806" y="1414028"/>
                  </a:lnTo>
                  <a:lnTo>
                    <a:pt x="393645" y="1424425"/>
                  </a:lnTo>
                  <a:lnTo>
                    <a:pt x="342771" y="1432791"/>
                  </a:lnTo>
                  <a:lnTo>
                    <a:pt x="291230" y="1439083"/>
                  </a:lnTo>
                  <a:close/>
                </a:path>
              </a:pathLst>
            </a:custGeom>
            <a:solidFill>
              <a:srgbClr val="95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1768" y="3626540"/>
            <a:ext cx="4923708" cy="5676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8067" y="1955643"/>
            <a:ext cx="10142855" cy="139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950" b="1" spc="350" dirty="0">
                <a:latin typeface="FreeSans"/>
                <a:cs typeface="FreeSans"/>
              </a:rPr>
              <a:t>¡Muchas</a:t>
            </a:r>
            <a:r>
              <a:rPr sz="8950" b="1" spc="145" dirty="0">
                <a:latin typeface="FreeSans"/>
                <a:cs typeface="FreeSans"/>
              </a:rPr>
              <a:t> </a:t>
            </a:r>
            <a:r>
              <a:rPr sz="8950" b="1" spc="400" dirty="0">
                <a:latin typeface="FreeSans"/>
                <a:cs typeface="FreeSans"/>
              </a:rPr>
              <a:t>gracias!</a:t>
            </a:r>
            <a:endParaRPr sz="8950">
              <a:latin typeface="FreeSans"/>
              <a:cs typeface="Free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4716" y="7181057"/>
            <a:ext cx="752475" cy="752475"/>
            <a:chOff x="724716" y="7181057"/>
            <a:chExt cx="752475" cy="752475"/>
          </a:xfrm>
        </p:grpSpPr>
        <p:sp>
          <p:nvSpPr>
            <p:cNvPr id="5" name="object 5"/>
            <p:cNvSpPr/>
            <p:nvPr/>
          </p:nvSpPr>
          <p:spPr>
            <a:xfrm>
              <a:off x="724716" y="7181057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>
                  <a:moveTo>
                    <a:pt x="647015" y="752475"/>
                  </a:moveTo>
                  <a:lnTo>
                    <a:pt x="105459" y="752475"/>
                  </a:lnTo>
                  <a:lnTo>
                    <a:pt x="98120" y="751752"/>
                  </a:lnTo>
                  <a:lnTo>
                    <a:pt x="56325" y="737569"/>
                  </a:lnTo>
                  <a:lnTo>
                    <a:pt x="23140" y="708474"/>
                  </a:lnTo>
                  <a:lnTo>
                    <a:pt x="3613" y="668893"/>
                  </a:lnTo>
                  <a:lnTo>
                    <a:pt x="0" y="647015"/>
                  </a:lnTo>
                  <a:lnTo>
                    <a:pt x="0" y="105459"/>
                  </a:lnTo>
                  <a:lnTo>
                    <a:pt x="11428" y="62830"/>
                  </a:lnTo>
                  <a:lnTo>
                    <a:pt x="38299" y="27818"/>
                  </a:lnTo>
                  <a:lnTo>
                    <a:pt x="76524" y="5755"/>
                  </a:lnTo>
                  <a:lnTo>
                    <a:pt x="105459" y="0"/>
                  </a:lnTo>
                  <a:lnTo>
                    <a:pt x="647015" y="0"/>
                  </a:lnTo>
                  <a:lnTo>
                    <a:pt x="689645" y="11428"/>
                  </a:lnTo>
                  <a:lnTo>
                    <a:pt x="724657" y="38299"/>
                  </a:lnTo>
                  <a:lnTo>
                    <a:pt x="746720" y="76524"/>
                  </a:lnTo>
                  <a:lnTo>
                    <a:pt x="752475" y="105459"/>
                  </a:lnTo>
                  <a:lnTo>
                    <a:pt x="752475" y="647015"/>
                  </a:lnTo>
                  <a:lnTo>
                    <a:pt x="741047" y="689645"/>
                  </a:lnTo>
                  <a:lnTo>
                    <a:pt x="714175" y="724657"/>
                  </a:lnTo>
                  <a:lnTo>
                    <a:pt x="675950" y="746720"/>
                  </a:lnTo>
                  <a:lnTo>
                    <a:pt x="654355" y="751752"/>
                  </a:lnTo>
                  <a:close/>
                </a:path>
              </a:pathLst>
            </a:custGeom>
            <a:solidFill>
              <a:srgbClr val="007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9032" y="7329494"/>
              <a:ext cx="108756" cy="1087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3410" y="7466174"/>
              <a:ext cx="150495" cy="291465"/>
            </a:xfrm>
            <a:custGeom>
              <a:avLst/>
              <a:gdLst/>
              <a:ahLst/>
              <a:cxnLst/>
              <a:rect l="l" t="t" r="r" b="b"/>
              <a:pathLst>
                <a:path w="150494" h="291465">
                  <a:moveTo>
                    <a:pt x="149907" y="0"/>
                  </a:moveTo>
                  <a:lnTo>
                    <a:pt x="149907" y="290996"/>
                  </a:lnTo>
                </a:path>
                <a:path w="150494" h="291465">
                  <a:moveTo>
                    <a:pt x="0" y="0"/>
                  </a:moveTo>
                  <a:lnTo>
                    <a:pt x="0" y="290996"/>
                  </a:lnTo>
                </a:path>
              </a:pathLst>
            </a:custGeom>
            <a:ln w="96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0347" y="7460295"/>
              <a:ext cx="198755" cy="297180"/>
            </a:xfrm>
            <a:custGeom>
              <a:avLst/>
              <a:gdLst/>
              <a:ahLst/>
              <a:cxnLst/>
              <a:rect l="l" t="t" r="r" b="b"/>
              <a:pathLst>
                <a:path w="198755" h="297179">
                  <a:moveTo>
                    <a:pt x="198406" y="296875"/>
                  </a:moveTo>
                  <a:lnTo>
                    <a:pt x="101407" y="296875"/>
                  </a:lnTo>
                  <a:lnTo>
                    <a:pt x="101407" y="142558"/>
                  </a:lnTo>
                  <a:lnTo>
                    <a:pt x="98789" y="115484"/>
                  </a:lnTo>
                  <a:lnTo>
                    <a:pt x="90385" y="94610"/>
                  </a:lnTo>
                  <a:lnTo>
                    <a:pt x="75366" y="81176"/>
                  </a:lnTo>
                  <a:lnTo>
                    <a:pt x="52908" y="76423"/>
                  </a:lnTo>
                  <a:lnTo>
                    <a:pt x="30381" y="81475"/>
                  </a:lnTo>
                  <a:lnTo>
                    <a:pt x="13778" y="94794"/>
                  </a:lnTo>
                  <a:lnTo>
                    <a:pt x="3513" y="113624"/>
                  </a:lnTo>
                  <a:lnTo>
                    <a:pt x="0" y="135210"/>
                  </a:lnTo>
                  <a:lnTo>
                    <a:pt x="0" y="47029"/>
                  </a:lnTo>
                  <a:lnTo>
                    <a:pt x="11481" y="31621"/>
                  </a:lnTo>
                  <a:lnTo>
                    <a:pt x="29026" y="16350"/>
                  </a:lnTo>
                  <a:lnTo>
                    <a:pt x="53735" y="4661"/>
                  </a:lnTo>
                  <a:lnTo>
                    <a:pt x="86711" y="0"/>
                  </a:lnTo>
                  <a:lnTo>
                    <a:pt x="131444" y="7830"/>
                  </a:lnTo>
                  <a:lnTo>
                    <a:pt x="166808" y="31781"/>
                  </a:lnTo>
                  <a:lnTo>
                    <a:pt x="190047" y="72542"/>
                  </a:lnTo>
                  <a:lnTo>
                    <a:pt x="198406" y="130801"/>
                  </a:lnTo>
                  <a:lnTo>
                    <a:pt x="198406" y="296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24916" y="5454725"/>
            <a:ext cx="771104" cy="971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4716" y="4178838"/>
            <a:ext cx="752474" cy="1000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67738" y="4246617"/>
            <a:ext cx="4404360" cy="3592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95" dirty="0">
                <a:solidFill>
                  <a:srgbClr val="101E5B"/>
                </a:solidFill>
                <a:latin typeface="Trebuchet MS"/>
                <a:cs typeface="Trebuchet MS"/>
              </a:rPr>
              <a:t>Derecho</a:t>
            </a:r>
            <a:r>
              <a:rPr sz="3050" spc="-130" dirty="0">
                <a:solidFill>
                  <a:srgbClr val="101E5B"/>
                </a:solidFill>
                <a:latin typeface="Trebuchet MS"/>
                <a:cs typeface="Trebuchet MS"/>
              </a:rPr>
              <a:t> </a:t>
            </a:r>
            <a:r>
              <a:rPr sz="3050" spc="-30" dirty="0">
                <a:solidFill>
                  <a:srgbClr val="101E5B"/>
                </a:solidFill>
                <a:latin typeface="Trebuchet MS"/>
                <a:cs typeface="Trebuchet MS"/>
              </a:rPr>
              <a:t>Interactivo</a:t>
            </a:r>
            <a:endParaRPr sz="3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300">
              <a:latin typeface="Trebuchet MS"/>
              <a:cs typeface="Trebuchet MS"/>
            </a:endParaRPr>
          </a:p>
          <a:p>
            <a:pPr marL="25400" marR="554355">
              <a:lnSpc>
                <a:spcPct val="117300"/>
              </a:lnSpc>
            </a:pPr>
            <a:r>
              <a:rPr sz="3050" spc="25" dirty="0">
                <a:solidFill>
                  <a:srgbClr val="101E5B"/>
                </a:solidFill>
                <a:latin typeface="Trebuchet MS"/>
                <a:cs typeface="Trebuchet MS"/>
              </a:rPr>
              <a:t>@cristiandsalazar  </a:t>
            </a:r>
            <a:r>
              <a:rPr sz="3050" spc="5" dirty="0">
                <a:solidFill>
                  <a:srgbClr val="101E5B"/>
                </a:solidFill>
                <a:latin typeface="Trebuchet MS"/>
                <a:cs typeface="Trebuchet MS"/>
              </a:rPr>
              <a:t>@derechointeractivo_</a:t>
            </a:r>
            <a:endParaRPr sz="3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100">
              <a:latin typeface="Trebuchet MS"/>
              <a:cs typeface="Trebuchet MS"/>
            </a:endParaRPr>
          </a:p>
          <a:p>
            <a:pPr marL="141605">
              <a:lnSpc>
                <a:spcPct val="100000"/>
              </a:lnSpc>
            </a:pPr>
            <a:r>
              <a:rPr sz="3050" spc="-20" dirty="0">
                <a:solidFill>
                  <a:srgbClr val="101E5B"/>
                </a:solidFill>
                <a:latin typeface="Trebuchet MS"/>
                <a:cs typeface="Trebuchet MS"/>
              </a:rPr>
              <a:t>cristian </a:t>
            </a:r>
            <a:r>
              <a:rPr sz="3050" spc="10" dirty="0">
                <a:solidFill>
                  <a:srgbClr val="101E5B"/>
                </a:solidFill>
                <a:latin typeface="Trebuchet MS"/>
                <a:cs typeface="Trebuchet MS"/>
              </a:rPr>
              <a:t>salazar</a:t>
            </a:r>
            <a:r>
              <a:rPr sz="3050" spc="-260" dirty="0">
                <a:solidFill>
                  <a:srgbClr val="101E5B"/>
                </a:solidFill>
                <a:latin typeface="Trebuchet MS"/>
                <a:cs typeface="Trebuchet MS"/>
              </a:rPr>
              <a:t> </a:t>
            </a:r>
            <a:r>
              <a:rPr sz="3050" spc="35" dirty="0">
                <a:solidFill>
                  <a:srgbClr val="101E5B"/>
                </a:solidFill>
                <a:latin typeface="Trebuchet MS"/>
                <a:cs typeface="Trebuchet MS"/>
              </a:rPr>
              <a:t>chavarro</a:t>
            </a:r>
            <a:endParaRPr sz="3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69" y="1703801"/>
            <a:ext cx="11115689" cy="7553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48282" y="3834158"/>
            <a:ext cx="1353213" cy="1351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647082" y="5579438"/>
            <a:ext cx="1352550" cy="1352550"/>
            <a:chOff x="11647082" y="5579438"/>
            <a:chExt cx="1352550" cy="1352550"/>
          </a:xfrm>
        </p:grpSpPr>
        <p:sp>
          <p:nvSpPr>
            <p:cNvPr id="5" name="object 5"/>
            <p:cNvSpPr/>
            <p:nvPr/>
          </p:nvSpPr>
          <p:spPr>
            <a:xfrm>
              <a:off x="11647082" y="5579438"/>
              <a:ext cx="1352550" cy="1352550"/>
            </a:xfrm>
            <a:custGeom>
              <a:avLst/>
              <a:gdLst/>
              <a:ahLst/>
              <a:cxnLst/>
              <a:rect l="l" t="t" r="r" b="b"/>
              <a:pathLst>
                <a:path w="1352550" h="1352550">
                  <a:moveTo>
                    <a:pt x="676274" y="1352549"/>
                  </a:moveTo>
                  <a:lnTo>
                    <a:pt x="625807" y="1350694"/>
                  </a:lnTo>
                  <a:lnTo>
                    <a:pt x="576346" y="1345215"/>
                  </a:lnTo>
                  <a:lnTo>
                    <a:pt x="528023" y="1336244"/>
                  </a:lnTo>
                  <a:lnTo>
                    <a:pt x="480967" y="1323912"/>
                  </a:lnTo>
                  <a:lnTo>
                    <a:pt x="435311" y="1308349"/>
                  </a:lnTo>
                  <a:lnTo>
                    <a:pt x="391184" y="1289688"/>
                  </a:lnTo>
                  <a:lnTo>
                    <a:pt x="348717" y="1268058"/>
                  </a:lnTo>
                  <a:lnTo>
                    <a:pt x="308041" y="1243592"/>
                  </a:lnTo>
                  <a:lnTo>
                    <a:pt x="269287" y="1216420"/>
                  </a:lnTo>
                  <a:lnTo>
                    <a:pt x="232585" y="1186673"/>
                  </a:lnTo>
                  <a:lnTo>
                    <a:pt x="198067" y="1154482"/>
                  </a:lnTo>
                  <a:lnTo>
                    <a:pt x="165876" y="1119964"/>
                  </a:lnTo>
                  <a:lnTo>
                    <a:pt x="136129" y="1083262"/>
                  </a:lnTo>
                  <a:lnTo>
                    <a:pt x="108957" y="1044508"/>
                  </a:lnTo>
                  <a:lnTo>
                    <a:pt x="84491" y="1003832"/>
                  </a:lnTo>
                  <a:lnTo>
                    <a:pt x="62861" y="961365"/>
                  </a:lnTo>
                  <a:lnTo>
                    <a:pt x="44200" y="917238"/>
                  </a:lnTo>
                  <a:lnTo>
                    <a:pt x="28637" y="871582"/>
                  </a:lnTo>
                  <a:lnTo>
                    <a:pt x="16305" y="824526"/>
                  </a:lnTo>
                  <a:lnTo>
                    <a:pt x="7334" y="776203"/>
                  </a:lnTo>
                  <a:lnTo>
                    <a:pt x="1855" y="726742"/>
                  </a:lnTo>
                  <a:lnTo>
                    <a:pt x="0" y="676274"/>
                  </a:lnTo>
                  <a:lnTo>
                    <a:pt x="1855" y="625807"/>
                  </a:lnTo>
                  <a:lnTo>
                    <a:pt x="7334" y="576346"/>
                  </a:lnTo>
                  <a:lnTo>
                    <a:pt x="16305" y="528023"/>
                  </a:lnTo>
                  <a:lnTo>
                    <a:pt x="28637" y="480967"/>
                  </a:lnTo>
                  <a:lnTo>
                    <a:pt x="44200" y="435311"/>
                  </a:lnTo>
                  <a:lnTo>
                    <a:pt x="62861" y="391184"/>
                  </a:lnTo>
                  <a:lnTo>
                    <a:pt x="84491" y="348717"/>
                  </a:lnTo>
                  <a:lnTo>
                    <a:pt x="108957" y="308041"/>
                  </a:lnTo>
                  <a:lnTo>
                    <a:pt x="136129" y="269287"/>
                  </a:lnTo>
                  <a:lnTo>
                    <a:pt x="165876" y="232585"/>
                  </a:lnTo>
                  <a:lnTo>
                    <a:pt x="198067" y="198067"/>
                  </a:lnTo>
                  <a:lnTo>
                    <a:pt x="232585" y="165876"/>
                  </a:lnTo>
                  <a:lnTo>
                    <a:pt x="269287" y="136129"/>
                  </a:lnTo>
                  <a:lnTo>
                    <a:pt x="308041" y="108957"/>
                  </a:lnTo>
                  <a:lnTo>
                    <a:pt x="348717" y="84491"/>
                  </a:lnTo>
                  <a:lnTo>
                    <a:pt x="391184" y="62861"/>
                  </a:lnTo>
                  <a:lnTo>
                    <a:pt x="435311" y="44200"/>
                  </a:lnTo>
                  <a:lnTo>
                    <a:pt x="480967" y="28637"/>
                  </a:lnTo>
                  <a:lnTo>
                    <a:pt x="528023" y="16305"/>
                  </a:lnTo>
                  <a:lnTo>
                    <a:pt x="576346" y="7334"/>
                  </a:lnTo>
                  <a:lnTo>
                    <a:pt x="625807" y="1855"/>
                  </a:lnTo>
                  <a:lnTo>
                    <a:pt x="676274" y="0"/>
                  </a:lnTo>
                  <a:lnTo>
                    <a:pt x="726742" y="1855"/>
                  </a:lnTo>
                  <a:lnTo>
                    <a:pt x="776203" y="7334"/>
                  </a:lnTo>
                  <a:lnTo>
                    <a:pt x="824526" y="16305"/>
                  </a:lnTo>
                  <a:lnTo>
                    <a:pt x="871582" y="28637"/>
                  </a:lnTo>
                  <a:lnTo>
                    <a:pt x="917238" y="44200"/>
                  </a:lnTo>
                  <a:lnTo>
                    <a:pt x="961365" y="62861"/>
                  </a:lnTo>
                  <a:lnTo>
                    <a:pt x="1003832" y="84491"/>
                  </a:lnTo>
                  <a:lnTo>
                    <a:pt x="1044508" y="108957"/>
                  </a:lnTo>
                  <a:lnTo>
                    <a:pt x="1083262" y="136129"/>
                  </a:lnTo>
                  <a:lnTo>
                    <a:pt x="1104944" y="153703"/>
                  </a:lnTo>
                  <a:lnTo>
                    <a:pt x="676274" y="153703"/>
                  </a:lnTo>
                  <a:lnTo>
                    <a:pt x="622840" y="156402"/>
                  </a:lnTo>
                  <a:lnTo>
                    <a:pt x="570949" y="164323"/>
                  </a:lnTo>
                  <a:lnTo>
                    <a:pt x="520865" y="177202"/>
                  </a:lnTo>
                  <a:lnTo>
                    <a:pt x="472851" y="194777"/>
                  </a:lnTo>
                  <a:lnTo>
                    <a:pt x="427170" y="216783"/>
                  </a:lnTo>
                  <a:lnTo>
                    <a:pt x="384086" y="242958"/>
                  </a:lnTo>
                  <a:lnTo>
                    <a:pt x="343861" y="273037"/>
                  </a:lnTo>
                  <a:lnTo>
                    <a:pt x="306758" y="306758"/>
                  </a:lnTo>
                  <a:lnTo>
                    <a:pt x="273037" y="343861"/>
                  </a:lnTo>
                  <a:lnTo>
                    <a:pt x="242958" y="384086"/>
                  </a:lnTo>
                  <a:lnTo>
                    <a:pt x="216783" y="427170"/>
                  </a:lnTo>
                  <a:lnTo>
                    <a:pt x="194777" y="472851"/>
                  </a:lnTo>
                  <a:lnTo>
                    <a:pt x="177202" y="520865"/>
                  </a:lnTo>
                  <a:lnTo>
                    <a:pt x="164323" y="570949"/>
                  </a:lnTo>
                  <a:lnTo>
                    <a:pt x="156402" y="622840"/>
                  </a:lnTo>
                  <a:lnTo>
                    <a:pt x="153703" y="676274"/>
                  </a:lnTo>
                  <a:lnTo>
                    <a:pt x="156402" y="729709"/>
                  </a:lnTo>
                  <a:lnTo>
                    <a:pt x="164323" y="781600"/>
                  </a:lnTo>
                  <a:lnTo>
                    <a:pt x="177226" y="831750"/>
                  </a:lnTo>
                  <a:lnTo>
                    <a:pt x="194777" y="879698"/>
                  </a:lnTo>
                  <a:lnTo>
                    <a:pt x="216783" y="925379"/>
                  </a:lnTo>
                  <a:lnTo>
                    <a:pt x="242958" y="968463"/>
                  </a:lnTo>
                  <a:lnTo>
                    <a:pt x="273037" y="1008688"/>
                  </a:lnTo>
                  <a:lnTo>
                    <a:pt x="306758" y="1045791"/>
                  </a:lnTo>
                  <a:lnTo>
                    <a:pt x="343861" y="1079512"/>
                  </a:lnTo>
                  <a:lnTo>
                    <a:pt x="384086" y="1109591"/>
                  </a:lnTo>
                  <a:lnTo>
                    <a:pt x="427170" y="1135766"/>
                  </a:lnTo>
                  <a:lnTo>
                    <a:pt x="472851" y="1157772"/>
                  </a:lnTo>
                  <a:lnTo>
                    <a:pt x="520865" y="1175347"/>
                  </a:lnTo>
                  <a:lnTo>
                    <a:pt x="570949" y="1188226"/>
                  </a:lnTo>
                  <a:lnTo>
                    <a:pt x="622840" y="1196147"/>
                  </a:lnTo>
                  <a:lnTo>
                    <a:pt x="676274" y="1198846"/>
                  </a:lnTo>
                  <a:lnTo>
                    <a:pt x="1104944" y="1198846"/>
                  </a:lnTo>
                  <a:lnTo>
                    <a:pt x="1083262" y="1216420"/>
                  </a:lnTo>
                  <a:lnTo>
                    <a:pt x="1044508" y="1243592"/>
                  </a:lnTo>
                  <a:lnTo>
                    <a:pt x="1003832" y="1268058"/>
                  </a:lnTo>
                  <a:lnTo>
                    <a:pt x="961365" y="1289688"/>
                  </a:lnTo>
                  <a:lnTo>
                    <a:pt x="917238" y="1308349"/>
                  </a:lnTo>
                  <a:lnTo>
                    <a:pt x="871582" y="1323912"/>
                  </a:lnTo>
                  <a:lnTo>
                    <a:pt x="824526" y="1336244"/>
                  </a:lnTo>
                  <a:lnTo>
                    <a:pt x="776203" y="1345215"/>
                  </a:lnTo>
                  <a:lnTo>
                    <a:pt x="726742" y="1350694"/>
                  </a:lnTo>
                  <a:lnTo>
                    <a:pt x="676274" y="1352549"/>
                  </a:lnTo>
                  <a:close/>
                </a:path>
                <a:path w="1352550" h="1352550">
                  <a:moveTo>
                    <a:pt x="1104944" y="1198846"/>
                  </a:moveTo>
                  <a:lnTo>
                    <a:pt x="676274" y="1198846"/>
                  </a:lnTo>
                  <a:lnTo>
                    <a:pt x="729701" y="1196147"/>
                  </a:lnTo>
                  <a:lnTo>
                    <a:pt x="781589" y="1188226"/>
                  </a:lnTo>
                  <a:lnTo>
                    <a:pt x="831672" y="1175347"/>
                  </a:lnTo>
                  <a:lnTo>
                    <a:pt x="879688" y="1157772"/>
                  </a:lnTo>
                  <a:lnTo>
                    <a:pt x="925372" y="1135766"/>
                  </a:lnTo>
                  <a:lnTo>
                    <a:pt x="968460" y="1109591"/>
                  </a:lnTo>
                  <a:lnTo>
                    <a:pt x="1008687" y="1079512"/>
                  </a:lnTo>
                  <a:lnTo>
                    <a:pt x="1045791" y="1045791"/>
                  </a:lnTo>
                  <a:lnTo>
                    <a:pt x="1079512" y="1008688"/>
                  </a:lnTo>
                  <a:lnTo>
                    <a:pt x="1109591" y="968463"/>
                  </a:lnTo>
                  <a:lnTo>
                    <a:pt x="1135766" y="925379"/>
                  </a:lnTo>
                  <a:lnTo>
                    <a:pt x="1157772" y="879698"/>
                  </a:lnTo>
                  <a:lnTo>
                    <a:pt x="1175347" y="831684"/>
                  </a:lnTo>
                  <a:lnTo>
                    <a:pt x="1188226" y="781600"/>
                  </a:lnTo>
                  <a:lnTo>
                    <a:pt x="1196147" y="729709"/>
                  </a:lnTo>
                  <a:lnTo>
                    <a:pt x="1198846" y="676274"/>
                  </a:lnTo>
                  <a:lnTo>
                    <a:pt x="1196147" y="622840"/>
                  </a:lnTo>
                  <a:lnTo>
                    <a:pt x="1188226" y="570949"/>
                  </a:lnTo>
                  <a:lnTo>
                    <a:pt x="1175342" y="520852"/>
                  </a:lnTo>
                  <a:lnTo>
                    <a:pt x="1157772" y="472851"/>
                  </a:lnTo>
                  <a:lnTo>
                    <a:pt x="1135766" y="427170"/>
                  </a:lnTo>
                  <a:lnTo>
                    <a:pt x="1109591" y="384086"/>
                  </a:lnTo>
                  <a:lnTo>
                    <a:pt x="1079512" y="343861"/>
                  </a:lnTo>
                  <a:lnTo>
                    <a:pt x="1045791" y="306758"/>
                  </a:lnTo>
                  <a:lnTo>
                    <a:pt x="1008687" y="273037"/>
                  </a:lnTo>
                  <a:lnTo>
                    <a:pt x="968460" y="242958"/>
                  </a:lnTo>
                  <a:lnTo>
                    <a:pt x="925372" y="216783"/>
                  </a:lnTo>
                  <a:lnTo>
                    <a:pt x="879688" y="194777"/>
                  </a:lnTo>
                  <a:lnTo>
                    <a:pt x="831672" y="177202"/>
                  </a:lnTo>
                  <a:lnTo>
                    <a:pt x="781589" y="164323"/>
                  </a:lnTo>
                  <a:lnTo>
                    <a:pt x="729701" y="156402"/>
                  </a:lnTo>
                  <a:lnTo>
                    <a:pt x="676274" y="153703"/>
                  </a:lnTo>
                  <a:lnTo>
                    <a:pt x="1104944" y="153703"/>
                  </a:lnTo>
                  <a:lnTo>
                    <a:pt x="1154482" y="198067"/>
                  </a:lnTo>
                  <a:lnTo>
                    <a:pt x="1186673" y="232585"/>
                  </a:lnTo>
                  <a:lnTo>
                    <a:pt x="1216420" y="269287"/>
                  </a:lnTo>
                  <a:lnTo>
                    <a:pt x="1243592" y="308041"/>
                  </a:lnTo>
                  <a:lnTo>
                    <a:pt x="1268058" y="348717"/>
                  </a:lnTo>
                  <a:lnTo>
                    <a:pt x="1289688" y="391184"/>
                  </a:lnTo>
                  <a:lnTo>
                    <a:pt x="1308349" y="435311"/>
                  </a:lnTo>
                  <a:lnTo>
                    <a:pt x="1323912" y="480967"/>
                  </a:lnTo>
                  <a:lnTo>
                    <a:pt x="1336244" y="528023"/>
                  </a:lnTo>
                  <a:lnTo>
                    <a:pt x="1345215" y="576346"/>
                  </a:lnTo>
                  <a:lnTo>
                    <a:pt x="1350694" y="625807"/>
                  </a:lnTo>
                  <a:lnTo>
                    <a:pt x="1352549" y="676274"/>
                  </a:lnTo>
                  <a:lnTo>
                    <a:pt x="1350694" y="726742"/>
                  </a:lnTo>
                  <a:lnTo>
                    <a:pt x="1345215" y="776203"/>
                  </a:lnTo>
                  <a:lnTo>
                    <a:pt x="1336244" y="824526"/>
                  </a:lnTo>
                  <a:lnTo>
                    <a:pt x="1323912" y="871582"/>
                  </a:lnTo>
                  <a:lnTo>
                    <a:pt x="1308349" y="917238"/>
                  </a:lnTo>
                  <a:lnTo>
                    <a:pt x="1289688" y="961365"/>
                  </a:lnTo>
                  <a:lnTo>
                    <a:pt x="1268058" y="1003832"/>
                  </a:lnTo>
                  <a:lnTo>
                    <a:pt x="1243592" y="1044508"/>
                  </a:lnTo>
                  <a:lnTo>
                    <a:pt x="1216420" y="1083262"/>
                  </a:lnTo>
                  <a:lnTo>
                    <a:pt x="1186673" y="1119964"/>
                  </a:lnTo>
                  <a:lnTo>
                    <a:pt x="1154482" y="1154482"/>
                  </a:lnTo>
                  <a:lnTo>
                    <a:pt x="1119964" y="1186673"/>
                  </a:lnTo>
                  <a:lnTo>
                    <a:pt x="1104944" y="1198846"/>
                  </a:lnTo>
                  <a:close/>
                </a:path>
                <a:path w="1352550" h="1352550">
                  <a:moveTo>
                    <a:pt x="450793" y="1008806"/>
                  </a:moveTo>
                  <a:lnTo>
                    <a:pt x="412731" y="1005539"/>
                  </a:lnTo>
                  <a:lnTo>
                    <a:pt x="373925" y="978488"/>
                  </a:lnTo>
                  <a:lnTo>
                    <a:pt x="351444" y="942801"/>
                  </a:lnTo>
                  <a:lnTo>
                    <a:pt x="348239" y="907441"/>
                  </a:lnTo>
                  <a:lnTo>
                    <a:pt x="360193" y="872559"/>
                  </a:lnTo>
                  <a:lnTo>
                    <a:pt x="383188" y="838308"/>
                  </a:lnTo>
                  <a:lnTo>
                    <a:pt x="413105" y="804837"/>
                  </a:lnTo>
                  <a:lnTo>
                    <a:pt x="477233" y="740845"/>
                  </a:lnTo>
                  <a:lnTo>
                    <a:pt x="509884" y="711258"/>
                  </a:lnTo>
                  <a:lnTo>
                    <a:pt x="525598" y="695402"/>
                  </a:lnTo>
                  <a:lnTo>
                    <a:pt x="539613" y="675544"/>
                  </a:lnTo>
                  <a:lnTo>
                    <a:pt x="512173" y="641261"/>
                  </a:lnTo>
                  <a:lnTo>
                    <a:pt x="478366" y="606659"/>
                  </a:lnTo>
                  <a:lnTo>
                    <a:pt x="442423" y="572584"/>
                  </a:lnTo>
                  <a:lnTo>
                    <a:pt x="408578" y="539883"/>
                  </a:lnTo>
                  <a:lnTo>
                    <a:pt x="384738" y="514799"/>
                  </a:lnTo>
                  <a:lnTo>
                    <a:pt x="362429" y="484969"/>
                  </a:lnTo>
                  <a:lnTo>
                    <a:pt x="348662" y="451046"/>
                  </a:lnTo>
                  <a:lnTo>
                    <a:pt x="350445" y="413679"/>
                  </a:lnTo>
                  <a:lnTo>
                    <a:pt x="374791" y="373520"/>
                  </a:lnTo>
                  <a:lnTo>
                    <a:pt x="406931" y="348905"/>
                  </a:lnTo>
                  <a:lnTo>
                    <a:pt x="439406" y="342264"/>
                  </a:lnTo>
                  <a:lnTo>
                    <a:pt x="471930" y="350271"/>
                  </a:lnTo>
                  <a:lnTo>
                    <a:pt x="504216" y="369601"/>
                  </a:lnTo>
                  <a:lnTo>
                    <a:pt x="535978" y="396929"/>
                  </a:lnTo>
                  <a:lnTo>
                    <a:pt x="566929" y="428931"/>
                  </a:lnTo>
                  <a:lnTo>
                    <a:pt x="596783" y="462282"/>
                  </a:lnTo>
                  <a:lnTo>
                    <a:pt x="625253" y="493656"/>
                  </a:lnTo>
                  <a:lnTo>
                    <a:pt x="652053" y="519730"/>
                  </a:lnTo>
                  <a:lnTo>
                    <a:pt x="676897" y="537178"/>
                  </a:lnTo>
                  <a:lnTo>
                    <a:pt x="944414" y="537178"/>
                  </a:lnTo>
                  <a:lnTo>
                    <a:pt x="936911" y="544915"/>
                  </a:lnTo>
                  <a:lnTo>
                    <a:pt x="811502" y="675544"/>
                  </a:lnTo>
                  <a:lnTo>
                    <a:pt x="837628" y="708061"/>
                  </a:lnTo>
                  <a:lnTo>
                    <a:pt x="868089" y="739825"/>
                  </a:lnTo>
                  <a:lnTo>
                    <a:pt x="932269" y="801554"/>
                  </a:lnTo>
                  <a:lnTo>
                    <a:pt x="945390" y="815290"/>
                  </a:lnTo>
                  <a:lnTo>
                    <a:pt x="676897" y="815290"/>
                  </a:lnTo>
                  <a:lnTo>
                    <a:pt x="649341" y="837522"/>
                  </a:lnTo>
                  <a:lnTo>
                    <a:pt x="610645" y="875840"/>
                  </a:lnTo>
                  <a:lnTo>
                    <a:pt x="571863" y="916770"/>
                  </a:lnTo>
                  <a:lnTo>
                    <a:pt x="544049" y="946839"/>
                  </a:lnTo>
                  <a:lnTo>
                    <a:pt x="518098" y="972362"/>
                  </a:lnTo>
                  <a:lnTo>
                    <a:pt x="486464" y="995382"/>
                  </a:lnTo>
                  <a:lnTo>
                    <a:pt x="450793" y="1008806"/>
                  </a:lnTo>
                  <a:close/>
                </a:path>
                <a:path w="1352550" h="1352550">
                  <a:moveTo>
                    <a:pt x="944414" y="537178"/>
                  </a:moveTo>
                  <a:lnTo>
                    <a:pt x="676897" y="537178"/>
                  </a:lnTo>
                  <a:lnTo>
                    <a:pt x="693506" y="522829"/>
                  </a:lnTo>
                  <a:lnTo>
                    <a:pt x="710683" y="505545"/>
                  </a:lnTo>
                  <a:lnTo>
                    <a:pt x="743415" y="470443"/>
                  </a:lnTo>
                  <a:lnTo>
                    <a:pt x="775673" y="436369"/>
                  </a:lnTo>
                  <a:lnTo>
                    <a:pt x="808581" y="403330"/>
                  </a:lnTo>
                  <a:lnTo>
                    <a:pt x="866043" y="357116"/>
                  </a:lnTo>
                  <a:lnTo>
                    <a:pt x="901676" y="343250"/>
                  </a:lnTo>
                  <a:lnTo>
                    <a:pt x="939773" y="346177"/>
                  </a:lnTo>
                  <a:lnTo>
                    <a:pt x="978732" y="373871"/>
                  </a:lnTo>
                  <a:lnTo>
                    <a:pt x="1003153" y="416502"/>
                  </a:lnTo>
                  <a:lnTo>
                    <a:pt x="1002275" y="455784"/>
                  </a:lnTo>
                  <a:lnTo>
                    <a:pt x="985003" y="490854"/>
                  </a:lnTo>
                  <a:lnTo>
                    <a:pt x="960234" y="520865"/>
                  </a:lnTo>
                  <a:lnTo>
                    <a:pt x="944414" y="537178"/>
                  </a:lnTo>
                  <a:close/>
                </a:path>
                <a:path w="1352550" h="1352550">
                  <a:moveTo>
                    <a:pt x="896979" y="1008938"/>
                  </a:moveTo>
                  <a:lnTo>
                    <a:pt x="862794" y="994089"/>
                  </a:lnTo>
                  <a:lnTo>
                    <a:pt x="832384" y="969865"/>
                  </a:lnTo>
                  <a:lnTo>
                    <a:pt x="676897" y="815290"/>
                  </a:lnTo>
                  <a:lnTo>
                    <a:pt x="945390" y="815290"/>
                  </a:lnTo>
                  <a:lnTo>
                    <a:pt x="961115" y="831750"/>
                  </a:lnTo>
                  <a:lnTo>
                    <a:pt x="984547" y="861654"/>
                  </a:lnTo>
                  <a:lnTo>
                    <a:pt x="1000130" y="891381"/>
                  </a:lnTo>
                  <a:lnTo>
                    <a:pt x="1005425" y="921046"/>
                  </a:lnTo>
                  <a:lnTo>
                    <a:pt x="997995" y="950765"/>
                  </a:lnTo>
                  <a:lnTo>
                    <a:pt x="975404" y="980652"/>
                  </a:lnTo>
                  <a:lnTo>
                    <a:pt x="934621" y="1006947"/>
                  </a:lnTo>
                  <a:lnTo>
                    <a:pt x="896979" y="1008938"/>
                  </a:lnTo>
                  <a:close/>
                </a:path>
              </a:pathLst>
            </a:custGeom>
            <a:solidFill>
              <a:srgbClr val="F02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34278" y="6148591"/>
              <a:ext cx="763270" cy="780415"/>
            </a:xfrm>
            <a:custGeom>
              <a:avLst/>
              <a:gdLst/>
              <a:ahLst/>
              <a:cxnLst/>
              <a:rect l="l" t="t" r="r" b="b"/>
              <a:pathLst>
                <a:path w="763270" h="780415">
                  <a:moveTo>
                    <a:pt x="517740" y="629693"/>
                  </a:moveTo>
                  <a:lnTo>
                    <a:pt x="89078" y="629693"/>
                  </a:lnTo>
                  <a:lnTo>
                    <a:pt x="142505" y="626994"/>
                  </a:lnTo>
                  <a:lnTo>
                    <a:pt x="194393" y="619073"/>
                  </a:lnTo>
                  <a:lnTo>
                    <a:pt x="244476" y="606194"/>
                  </a:lnTo>
                  <a:lnTo>
                    <a:pt x="292492" y="588619"/>
                  </a:lnTo>
                  <a:lnTo>
                    <a:pt x="338176" y="566613"/>
                  </a:lnTo>
                  <a:lnTo>
                    <a:pt x="381263" y="540438"/>
                  </a:lnTo>
                  <a:lnTo>
                    <a:pt x="421491" y="510359"/>
                  </a:lnTo>
                  <a:lnTo>
                    <a:pt x="458595" y="476638"/>
                  </a:lnTo>
                  <a:lnTo>
                    <a:pt x="492316" y="439535"/>
                  </a:lnTo>
                  <a:lnTo>
                    <a:pt x="522395" y="399310"/>
                  </a:lnTo>
                  <a:lnTo>
                    <a:pt x="548570" y="356226"/>
                  </a:lnTo>
                  <a:lnTo>
                    <a:pt x="570576" y="310545"/>
                  </a:lnTo>
                  <a:lnTo>
                    <a:pt x="588151" y="262531"/>
                  </a:lnTo>
                  <a:lnTo>
                    <a:pt x="601030" y="212447"/>
                  </a:lnTo>
                  <a:lnTo>
                    <a:pt x="608951" y="160556"/>
                  </a:lnTo>
                  <a:lnTo>
                    <a:pt x="611650" y="107121"/>
                  </a:lnTo>
                  <a:lnTo>
                    <a:pt x="610945" y="79763"/>
                  </a:lnTo>
                  <a:lnTo>
                    <a:pt x="608853" y="52769"/>
                  </a:lnTo>
                  <a:lnTo>
                    <a:pt x="605407" y="26171"/>
                  </a:lnTo>
                  <a:lnTo>
                    <a:pt x="600640" y="0"/>
                  </a:lnTo>
                  <a:lnTo>
                    <a:pt x="763108" y="162468"/>
                  </a:lnTo>
                  <a:lnTo>
                    <a:pt x="757359" y="211345"/>
                  </a:lnTo>
                  <a:lnTo>
                    <a:pt x="748196" y="259097"/>
                  </a:lnTo>
                  <a:lnTo>
                    <a:pt x="735748" y="305597"/>
                  </a:lnTo>
                  <a:lnTo>
                    <a:pt x="720141" y="350716"/>
                  </a:lnTo>
                  <a:lnTo>
                    <a:pt x="701503" y="394329"/>
                  </a:lnTo>
                  <a:lnTo>
                    <a:pt x="679960" y="436307"/>
                  </a:lnTo>
                  <a:lnTo>
                    <a:pt x="655559" y="476638"/>
                  </a:lnTo>
                  <a:lnTo>
                    <a:pt x="628669" y="514850"/>
                  </a:lnTo>
                  <a:lnTo>
                    <a:pt x="599176" y="551161"/>
                  </a:lnTo>
                  <a:lnTo>
                    <a:pt x="567286" y="585329"/>
                  </a:lnTo>
                  <a:lnTo>
                    <a:pt x="530261" y="619694"/>
                  </a:lnTo>
                  <a:lnTo>
                    <a:pt x="517740" y="629693"/>
                  </a:lnTo>
                  <a:close/>
                </a:path>
                <a:path w="763270" h="780415">
                  <a:moveTo>
                    <a:pt x="157842" y="779961"/>
                  </a:moveTo>
                  <a:lnTo>
                    <a:pt x="0" y="622118"/>
                  </a:lnTo>
                  <a:lnTo>
                    <a:pt x="21857" y="625402"/>
                  </a:lnTo>
                  <a:lnTo>
                    <a:pt x="44001" y="627772"/>
                  </a:lnTo>
                  <a:lnTo>
                    <a:pt x="66414" y="629209"/>
                  </a:lnTo>
                  <a:lnTo>
                    <a:pt x="89078" y="629693"/>
                  </a:lnTo>
                  <a:lnTo>
                    <a:pt x="517740" y="629693"/>
                  </a:lnTo>
                  <a:lnTo>
                    <a:pt x="490744" y="651249"/>
                  </a:lnTo>
                  <a:lnTo>
                    <a:pt x="448895" y="679834"/>
                  </a:lnTo>
                  <a:lnTo>
                    <a:pt x="404875" y="705288"/>
                  </a:lnTo>
                  <a:lnTo>
                    <a:pt x="358846" y="727449"/>
                  </a:lnTo>
                  <a:lnTo>
                    <a:pt x="310967" y="746158"/>
                  </a:lnTo>
                  <a:lnTo>
                    <a:pt x="261399" y="761254"/>
                  </a:lnTo>
                  <a:lnTo>
                    <a:pt x="210304" y="772575"/>
                  </a:lnTo>
                  <a:lnTo>
                    <a:pt x="157842" y="779961"/>
                  </a:lnTo>
                  <a:close/>
                </a:path>
              </a:pathLst>
            </a:custGeom>
            <a:solidFill>
              <a:srgbClr val="95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1757138"/>
            <a:ext cx="11459210" cy="7760334"/>
            <a:chOff x="1028700" y="1757138"/>
            <a:chExt cx="11459210" cy="7760334"/>
          </a:xfrm>
        </p:grpSpPr>
        <p:sp>
          <p:nvSpPr>
            <p:cNvPr id="3" name="object 3"/>
            <p:cNvSpPr/>
            <p:nvPr/>
          </p:nvSpPr>
          <p:spPr>
            <a:xfrm>
              <a:off x="1028700" y="1757138"/>
              <a:ext cx="11458559" cy="77598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57682" y="2012743"/>
              <a:ext cx="2238375" cy="2235200"/>
            </a:xfrm>
            <a:custGeom>
              <a:avLst/>
              <a:gdLst/>
              <a:ahLst/>
              <a:cxnLst/>
              <a:rect l="l" t="t" r="r" b="b"/>
              <a:pathLst>
                <a:path w="2238375" h="2235200">
                  <a:moveTo>
                    <a:pt x="1368916" y="2209799"/>
                  </a:moveTo>
                  <a:lnTo>
                    <a:pt x="869457" y="2209799"/>
                  </a:lnTo>
                  <a:lnTo>
                    <a:pt x="821679" y="2197099"/>
                  </a:lnTo>
                  <a:lnTo>
                    <a:pt x="774738" y="2171699"/>
                  </a:lnTo>
                  <a:lnTo>
                    <a:pt x="683566" y="2146299"/>
                  </a:lnTo>
                  <a:lnTo>
                    <a:pt x="639434" y="2120899"/>
                  </a:lnTo>
                  <a:lnTo>
                    <a:pt x="596336" y="2108199"/>
                  </a:lnTo>
                  <a:lnTo>
                    <a:pt x="554324" y="2082799"/>
                  </a:lnTo>
                  <a:lnTo>
                    <a:pt x="513445" y="2057399"/>
                  </a:lnTo>
                  <a:lnTo>
                    <a:pt x="473750" y="2031999"/>
                  </a:lnTo>
                  <a:lnTo>
                    <a:pt x="435287" y="1993899"/>
                  </a:lnTo>
                  <a:lnTo>
                    <a:pt x="398106" y="1968499"/>
                  </a:lnTo>
                  <a:lnTo>
                    <a:pt x="362256" y="1943099"/>
                  </a:lnTo>
                  <a:lnTo>
                    <a:pt x="327787" y="1904999"/>
                  </a:lnTo>
                  <a:lnTo>
                    <a:pt x="294763" y="1866899"/>
                  </a:lnTo>
                  <a:lnTo>
                    <a:pt x="263217" y="1828799"/>
                  </a:lnTo>
                  <a:lnTo>
                    <a:pt x="233200" y="1790699"/>
                  </a:lnTo>
                  <a:lnTo>
                    <a:pt x="204760" y="1752599"/>
                  </a:lnTo>
                  <a:lnTo>
                    <a:pt x="177948" y="1714499"/>
                  </a:lnTo>
                  <a:lnTo>
                    <a:pt x="152813" y="1676399"/>
                  </a:lnTo>
                  <a:lnTo>
                    <a:pt x="129403" y="1638299"/>
                  </a:lnTo>
                  <a:lnTo>
                    <a:pt x="107770" y="1587499"/>
                  </a:lnTo>
                  <a:lnTo>
                    <a:pt x="87962" y="1549399"/>
                  </a:lnTo>
                  <a:lnTo>
                    <a:pt x="70029" y="1498599"/>
                  </a:lnTo>
                  <a:lnTo>
                    <a:pt x="54020" y="1460499"/>
                  </a:lnTo>
                  <a:lnTo>
                    <a:pt x="39985" y="1409699"/>
                  </a:lnTo>
                  <a:lnTo>
                    <a:pt x="27974" y="1358899"/>
                  </a:lnTo>
                  <a:lnTo>
                    <a:pt x="18035" y="1308099"/>
                  </a:lnTo>
                  <a:lnTo>
                    <a:pt x="10219" y="1269999"/>
                  </a:lnTo>
                  <a:lnTo>
                    <a:pt x="4574" y="1219199"/>
                  </a:lnTo>
                  <a:lnTo>
                    <a:pt x="1151" y="1168399"/>
                  </a:lnTo>
                  <a:lnTo>
                    <a:pt x="0" y="1117599"/>
                  </a:lnTo>
                  <a:lnTo>
                    <a:pt x="1151" y="1066799"/>
                  </a:lnTo>
                  <a:lnTo>
                    <a:pt x="4574" y="1015999"/>
                  </a:lnTo>
                  <a:lnTo>
                    <a:pt x="10219" y="965199"/>
                  </a:lnTo>
                  <a:lnTo>
                    <a:pt x="18035" y="914399"/>
                  </a:lnTo>
                  <a:lnTo>
                    <a:pt x="27974" y="863599"/>
                  </a:lnTo>
                  <a:lnTo>
                    <a:pt x="39985" y="812799"/>
                  </a:lnTo>
                  <a:lnTo>
                    <a:pt x="54020" y="774699"/>
                  </a:lnTo>
                  <a:lnTo>
                    <a:pt x="70029" y="723899"/>
                  </a:lnTo>
                  <a:lnTo>
                    <a:pt x="87962" y="673099"/>
                  </a:lnTo>
                  <a:lnTo>
                    <a:pt x="107770" y="634999"/>
                  </a:lnTo>
                  <a:lnTo>
                    <a:pt x="129403" y="584199"/>
                  </a:lnTo>
                  <a:lnTo>
                    <a:pt x="152813" y="546099"/>
                  </a:lnTo>
                  <a:lnTo>
                    <a:pt x="177948" y="507999"/>
                  </a:lnTo>
                  <a:lnTo>
                    <a:pt x="204760" y="469899"/>
                  </a:lnTo>
                  <a:lnTo>
                    <a:pt x="233200" y="431799"/>
                  </a:lnTo>
                  <a:lnTo>
                    <a:pt x="263217" y="393699"/>
                  </a:lnTo>
                  <a:lnTo>
                    <a:pt x="294763" y="355599"/>
                  </a:lnTo>
                  <a:lnTo>
                    <a:pt x="327787" y="317499"/>
                  </a:lnTo>
                  <a:lnTo>
                    <a:pt x="362256" y="292099"/>
                  </a:lnTo>
                  <a:lnTo>
                    <a:pt x="398106" y="253999"/>
                  </a:lnTo>
                  <a:lnTo>
                    <a:pt x="435287" y="228599"/>
                  </a:lnTo>
                  <a:lnTo>
                    <a:pt x="473750" y="203199"/>
                  </a:lnTo>
                  <a:lnTo>
                    <a:pt x="513445" y="177799"/>
                  </a:lnTo>
                  <a:lnTo>
                    <a:pt x="554324" y="152399"/>
                  </a:lnTo>
                  <a:lnTo>
                    <a:pt x="596336" y="126999"/>
                  </a:lnTo>
                  <a:lnTo>
                    <a:pt x="639434" y="101599"/>
                  </a:lnTo>
                  <a:lnTo>
                    <a:pt x="683566" y="76199"/>
                  </a:lnTo>
                  <a:lnTo>
                    <a:pt x="774738" y="50799"/>
                  </a:lnTo>
                  <a:lnTo>
                    <a:pt x="967330" y="0"/>
                  </a:lnTo>
                  <a:lnTo>
                    <a:pt x="1271044" y="0"/>
                  </a:lnTo>
                  <a:lnTo>
                    <a:pt x="1463636" y="50799"/>
                  </a:lnTo>
                  <a:lnTo>
                    <a:pt x="1554808" y="76199"/>
                  </a:lnTo>
                  <a:lnTo>
                    <a:pt x="1598940" y="101599"/>
                  </a:lnTo>
                  <a:lnTo>
                    <a:pt x="1642037" y="126999"/>
                  </a:lnTo>
                  <a:lnTo>
                    <a:pt x="1684050" y="152399"/>
                  </a:lnTo>
                  <a:lnTo>
                    <a:pt x="1724929" y="177799"/>
                  </a:lnTo>
                  <a:lnTo>
                    <a:pt x="1764624" y="203199"/>
                  </a:lnTo>
                  <a:lnTo>
                    <a:pt x="1803087" y="228599"/>
                  </a:lnTo>
                  <a:lnTo>
                    <a:pt x="1840268" y="253999"/>
                  </a:lnTo>
                  <a:lnTo>
                    <a:pt x="1018322" y="253999"/>
                  </a:lnTo>
                  <a:lnTo>
                    <a:pt x="969130" y="266699"/>
                  </a:lnTo>
                  <a:lnTo>
                    <a:pt x="920875" y="266699"/>
                  </a:lnTo>
                  <a:lnTo>
                    <a:pt x="827496" y="292099"/>
                  </a:lnTo>
                  <a:lnTo>
                    <a:pt x="782535" y="317499"/>
                  </a:lnTo>
                  <a:lnTo>
                    <a:pt x="738836" y="330199"/>
                  </a:lnTo>
                  <a:lnTo>
                    <a:pt x="696478" y="355599"/>
                  </a:lnTo>
                  <a:lnTo>
                    <a:pt x="655543" y="380999"/>
                  </a:lnTo>
                  <a:lnTo>
                    <a:pt x="616113" y="406399"/>
                  </a:lnTo>
                  <a:lnTo>
                    <a:pt x="578269" y="431799"/>
                  </a:lnTo>
                  <a:lnTo>
                    <a:pt x="542092" y="469899"/>
                  </a:lnTo>
                  <a:lnTo>
                    <a:pt x="507663" y="495299"/>
                  </a:lnTo>
                  <a:lnTo>
                    <a:pt x="475062" y="533399"/>
                  </a:lnTo>
                  <a:lnTo>
                    <a:pt x="444367" y="571499"/>
                  </a:lnTo>
                  <a:lnTo>
                    <a:pt x="415660" y="609599"/>
                  </a:lnTo>
                  <a:lnTo>
                    <a:pt x="389023" y="647699"/>
                  </a:lnTo>
                  <a:lnTo>
                    <a:pt x="364537" y="685799"/>
                  </a:lnTo>
                  <a:lnTo>
                    <a:pt x="342283" y="736599"/>
                  </a:lnTo>
                  <a:lnTo>
                    <a:pt x="322342" y="774699"/>
                  </a:lnTo>
                  <a:lnTo>
                    <a:pt x="304796" y="825499"/>
                  </a:lnTo>
                  <a:lnTo>
                    <a:pt x="289727" y="863599"/>
                  </a:lnTo>
                  <a:lnTo>
                    <a:pt x="277215" y="914399"/>
                  </a:lnTo>
                  <a:lnTo>
                    <a:pt x="267341" y="965199"/>
                  </a:lnTo>
                  <a:lnTo>
                    <a:pt x="260188" y="1015999"/>
                  </a:lnTo>
                  <a:lnTo>
                    <a:pt x="255837" y="1066799"/>
                  </a:lnTo>
                  <a:lnTo>
                    <a:pt x="254368" y="1117599"/>
                  </a:lnTo>
                  <a:lnTo>
                    <a:pt x="255837" y="1168399"/>
                  </a:lnTo>
                  <a:lnTo>
                    <a:pt x="260188" y="1219199"/>
                  </a:lnTo>
                  <a:lnTo>
                    <a:pt x="267341" y="1257299"/>
                  </a:lnTo>
                  <a:lnTo>
                    <a:pt x="277215" y="1308099"/>
                  </a:lnTo>
                  <a:lnTo>
                    <a:pt x="289727" y="1358899"/>
                  </a:lnTo>
                  <a:lnTo>
                    <a:pt x="304796" y="1409699"/>
                  </a:lnTo>
                  <a:lnTo>
                    <a:pt x="322342" y="1447799"/>
                  </a:lnTo>
                  <a:lnTo>
                    <a:pt x="342283" y="1498599"/>
                  </a:lnTo>
                  <a:lnTo>
                    <a:pt x="364537" y="1536699"/>
                  </a:lnTo>
                  <a:lnTo>
                    <a:pt x="389023" y="1574799"/>
                  </a:lnTo>
                  <a:lnTo>
                    <a:pt x="415660" y="1612899"/>
                  </a:lnTo>
                  <a:lnTo>
                    <a:pt x="444367" y="1650999"/>
                  </a:lnTo>
                  <a:lnTo>
                    <a:pt x="475062" y="1689099"/>
                  </a:lnTo>
                  <a:lnTo>
                    <a:pt x="507663" y="1727199"/>
                  </a:lnTo>
                  <a:lnTo>
                    <a:pt x="542092" y="1752599"/>
                  </a:lnTo>
                  <a:lnTo>
                    <a:pt x="578269" y="1790699"/>
                  </a:lnTo>
                  <a:lnTo>
                    <a:pt x="616113" y="1816099"/>
                  </a:lnTo>
                  <a:lnTo>
                    <a:pt x="655543" y="1841499"/>
                  </a:lnTo>
                  <a:lnTo>
                    <a:pt x="696478" y="1866899"/>
                  </a:lnTo>
                  <a:lnTo>
                    <a:pt x="738836" y="1892299"/>
                  </a:lnTo>
                  <a:lnTo>
                    <a:pt x="782535" y="1904999"/>
                  </a:lnTo>
                  <a:lnTo>
                    <a:pt x="827496" y="1930399"/>
                  </a:lnTo>
                  <a:lnTo>
                    <a:pt x="969130" y="1968499"/>
                  </a:lnTo>
                  <a:lnTo>
                    <a:pt x="1018322" y="1968499"/>
                  </a:lnTo>
                  <a:lnTo>
                    <a:pt x="1068368" y="1981199"/>
                  </a:lnTo>
                  <a:lnTo>
                    <a:pt x="1821678" y="1981199"/>
                  </a:lnTo>
                  <a:lnTo>
                    <a:pt x="1803087" y="1993899"/>
                  </a:lnTo>
                  <a:lnTo>
                    <a:pt x="1764624" y="2031999"/>
                  </a:lnTo>
                  <a:lnTo>
                    <a:pt x="1724929" y="2057399"/>
                  </a:lnTo>
                  <a:lnTo>
                    <a:pt x="1684050" y="2082799"/>
                  </a:lnTo>
                  <a:lnTo>
                    <a:pt x="1642037" y="2108199"/>
                  </a:lnTo>
                  <a:lnTo>
                    <a:pt x="1598940" y="2120899"/>
                  </a:lnTo>
                  <a:lnTo>
                    <a:pt x="1554808" y="2146299"/>
                  </a:lnTo>
                  <a:lnTo>
                    <a:pt x="1463636" y="2171699"/>
                  </a:lnTo>
                  <a:lnTo>
                    <a:pt x="1416695" y="2197099"/>
                  </a:lnTo>
                  <a:lnTo>
                    <a:pt x="1368916" y="2209799"/>
                  </a:lnTo>
                  <a:close/>
                </a:path>
                <a:path w="2238375" h="2235200">
                  <a:moveTo>
                    <a:pt x="1821678" y="1981199"/>
                  </a:moveTo>
                  <a:lnTo>
                    <a:pt x="1169998" y="1981199"/>
                  </a:lnTo>
                  <a:lnTo>
                    <a:pt x="1220038" y="1968499"/>
                  </a:lnTo>
                  <a:lnTo>
                    <a:pt x="1269226" y="1968499"/>
                  </a:lnTo>
                  <a:lnTo>
                    <a:pt x="1410859" y="1930399"/>
                  </a:lnTo>
                  <a:lnTo>
                    <a:pt x="1455822" y="1904999"/>
                  </a:lnTo>
                  <a:lnTo>
                    <a:pt x="1499524" y="1892299"/>
                  </a:lnTo>
                  <a:lnTo>
                    <a:pt x="1541885" y="1866899"/>
                  </a:lnTo>
                  <a:lnTo>
                    <a:pt x="1582823" y="1841499"/>
                  </a:lnTo>
                  <a:lnTo>
                    <a:pt x="1622256" y="1816099"/>
                  </a:lnTo>
                  <a:lnTo>
                    <a:pt x="1660103" y="1790699"/>
                  </a:lnTo>
                  <a:lnTo>
                    <a:pt x="1696281" y="1752599"/>
                  </a:lnTo>
                  <a:lnTo>
                    <a:pt x="1730711" y="1727199"/>
                  </a:lnTo>
                  <a:lnTo>
                    <a:pt x="1763312" y="1689099"/>
                  </a:lnTo>
                  <a:lnTo>
                    <a:pt x="1794007" y="1650999"/>
                  </a:lnTo>
                  <a:lnTo>
                    <a:pt x="1822714" y="1612899"/>
                  </a:lnTo>
                  <a:lnTo>
                    <a:pt x="1849351" y="1574799"/>
                  </a:lnTo>
                  <a:lnTo>
                    <a:pt x="1873837" y="1536699"/>
                  </a:lnTo>
                  <a:lnTo>
                    <a:pt x="1896091" y="1498599"/>
                  </a:lnTo>
                  <a:lnTo>
                    <a:pt x="1916032" y="1447799"/>
                  </a:lnTo>
                  <a:lnTo>
                    <a:pt x="1933577" y="1409699"/>
                  </a:lnTo>
                  <a:lnTo>
                    <a:pt x="1948647" y="1358899"/>
                  </a:lnTo>
                  <a:lnTo>
                    <a:pt x="1961159" y="1308099"/>
                  </a:lnTo>
                  <a:lnTo>
                    <a:pt x="1971032" y="1257299"/>
                  </a:lnTo>
                  <a:lnTo>
                    <a:pt x="1978185" y="1219199"/>
                  </a:lnTo>
                  <a:lnTo>
                    <a:pt x="1982537" y="1168399"/>
                  </a:lnTo>
                  <a:lnTo>
                    <a:pt x="1984006" y="1117599"/>
                  </a:lnTo>
                  <a:lnTo>
                    <a:pt x="1982537" y="1066799"/>
                  </a:lnTo>
                  <a:lnTo>
                    <a:pt x="1978185" y="1015999"/>
                  </a:lnTo>
                  <a:lnTo>
                    <a:pt x="1971032" y="965199"/>
                  </a:lnTo>
                  <a:lnTo>
                    <a:pt x="1961159" y="914399"/>
                  </a:lnTo>
                  <a:lnTo>
                    <a:pt x="1948647" y="863599"/>
                  </a:lnTo>
                  <a:lnTo>
                    <a:pt x="1933577" y="825499"/>
                  </a:lnTo>
                  <a:lnTo>
                    <a:pt x="1916032" y="774699"/>
                  </a:lnTo>
                  <a:lnTo>
                    <a:pt x="1896091" y="736599"/>
                  </a:lnTo>
                  <a:lnTo>
                    <a:pt x="1873837" y="685799"/>
                  </a:lnTo>
                  <a:lnTo>
                    <a:pt x="1849351" y="647699"/>
                  </a:lnTo>
                  <a:lnTo>
                    <a:pt x="1822714" y="609599"/>
                  </a:lnTo>
                  <a:lnTo>
                    <a:pt x="1794007" y="571499"/>
                  </a:lnTo>
                  <a:lnTo>
                    <a:pt x="1763312" y="533399"/>
                  </a:lnTo>
                  <a:lnTo>
                    <a:pt x="1730711" y="495299"/>
                  </a:lnTo>
                  <a:lnTo>
                    <a:pt x="1696281" y="469899"/>
                  </a:lnTo>
                  <a:lnTo>
                    <a:pt x="1660103" y="431799"/>
                  </a:lnTo>
                  <a:lnTo>
                    <a:pt x="1622256" y="406399"/>
                  </a:lnTo>
                  <a:lnTo>
                    <a:pt x="1582823" y="380999"/>
                  </a:lnTo>
                  <a:lnTo>
                    <a:pt x="1541885" y="355599"/>
                  </a:lnTo>
                  <a:lnTo>
                    <a:pt x="1499524" y="330199"/>
                  </a:lnTo>
                  <a:lnTo>
                    <a:pt x="1455822" y="317499"/>
                  </a:lnTo>
                  <a:lnTo>
                    <a:pt x="1410859" y="292099"/>
                  </a:lnTo>
                  <a:lnTo>
                    <a:pt x="1317480" y="266699"/>
                  </a:lnTo>
                  <a:lnTo>
                    <a:pt x="1269226" y="266699"/>
                  </a:lnTo>
                  <a:lnTo>
                    <a:pt x="1220038" y="253999"/>
                  </a:lnTo>
                  <a:lnTo>
                    <a:pt x="1840268" y="253999"/>
                  </a:lnTo>
                  <a:lnTo>
                    <a:pt x="1876118" y="292099"/>
                  </a:lnTo>
                  <a:lnTo>
                    <a:pt x="1910587" y="317499"/>
                  </a:lnTo>
                  <a:lnTo>
                    <a:pt x="1943611" y="355599"/>
                  </a:lnTo>
                  <a:lnTo>
                    <a:pt x="1975157" y="393699"/>
                  </a:lnTo>
                  <a:lnTo>
                    <a:pt x="2005174" y="431799"/>
                  </a:lnTo>
                  <a:lnTo>
                    <a:pt x="2033614" y="469899"/>
                  </a:lnTo>
                  <a:lnTo>
                    <a:pt x="2060426" y="507999"/>
                  </a:lnTo>
                  <a:lnTo>
                    <a:pt x="2085561" y="546099"/>
                  </a:lnTo>
                  <a:lnTo>
                    <a:pt x="2108971" y="584199"/>
                  </a:lnTo>
                  <a:lnTo>
                    <a:pt x="2130604" y="634999"/>
                  </a:lnTo>
                  <a:lnTo>
                    <a:pt x="2150412" y="673099"/>
                  </a:lnTo>
                  <a:lnTo>
                    <a:pt x="2168345" y="723899"/>
                  </a:lnTo>
                  <a:lnTo>
                    <a:pt x="2184354" y="774699"/>
                  </a:lnTo>
                  <a:lnTo>
                    <a:pt x="2198389" y="812799"/>
                  </a:lnTo>
                  <a:lnTo>
                    <a:pt x="2210400" y="863599"/>
                  </a:lnTo>
                  <a:lnTo>
                    <a:pt x="2220339" y="914399"/>
                  </a:lnTo>
                  <a:lnTo>
                    <a:pt x="2228155" y="965199"/>
                  </a:lnTo>
                  <a:lnTo>
                    <a:pt x="2233800" y="1015999"/>
                  </a:lnTo>
                  <a:lnTo>
                    <a:pt x="2237222" y="1066799"/>
                  </a:lnTo>
                  <a:lnTo>
                    <a:pt x="2238374" y="1117599"/>
                  </a:lnTo>
                  <a:lnTo>
                    <a:pt x="2237222" y="1168399"/>
                  </a:lnTo>
                  <a:lnTo>
                    <a:pt x="2233800" y="1219199"/>
                  </a:lnTo>
                  <a:lnTo>
                    <a:pt x="2228155" y="1269999"/>
                  </a:lnTo>
                  <a:lnTo>
                    <a:pt x="2220339" y="1308099"/>
                  </a:lnTo>
                  <a:lnTo>
                    <a:pt x="2210400" y="1358899"/>
                  </a:lnTo>
                  <a:lnTo>
                    <a:pt x="2198389" y="1409699"/>
                  </a:lnTo>
                  <a:lnTo>
                    <a:pt x="2184354" y="1460499"/>
                  </a:lnTo>
                  <a:lnTo>
                    <a:pt x="2168345" y="1498599"/>
                  </a:lnTo>
                  <a:lnTo>
                    <a:pt x="2150412" y="1549399"/>
                  </a:lnTo>
                  <a:lnTo>
                    <a:pt x="2130604" y="1587499"/>
                  </a:lnTo>
                  <a:lnTo>
                    <a:pt x="2108971" y="1638299"/>
                  </a:lnTo>
                  <a:lnTo>
                    <a:pt x="2085561" y="1676399"/>
                  </a:lnTo>
                  <a:lnTo>
                    <a:pt x="2060426" y="1714499"/>
                  </a:lnTo>
                  <a:lnTo>
                    <a:pt x="2033614" y="1752599"/>
                  </a:lnTo>
                  <a:lnTo>
                    <a:pt x="2005174" y="1790699"/>
                  </a:lnTo>
                  <a:lnTo>
                    <a:pt x="1975157" y="1828799"/>
                  </a:lnTo>
                  <a:lnTo>
                    <a:pt x="1943611" y="1866899"/>
                  </a:lnTo>
                  <a:lnTo>
                    <a:pt x="1910587" y="1904999"/>
                  </a:lnTo>
                  <a:lnTo>
                    <a:pt x="1876118" y="1943099"/>
                  </a:lnTo>
                  <a:lnTo>
                    <a:pt x="1840268" y="1968499"/>
                  </a:lnTo>
                  <a:lnTo>
                    <a:pt x="1821678" y="1981199"/>
                  </a:lnTo>
                  <a:close/>
                </a:path>
                <a:path w="2238375" h="2235200">
                  <a:moveTo>
                    <a:pt x="738317" y="1663699"/>
                  </a:moveTo>
                  <a:lnTo>
                    <a:pt x="699010" y="1663699"/>
                  </a:lnTo>
                  <a:lnTo>
                    <a:pt x="658956" y="1650999"/>
                  </a:lnTo>
                  <a:lnTo>
                    <a:pt x="618821" y="1612899"/>
                  </a:lnTo>
                  <a:lnTo>
                    <a:pt x="592849" y="1574799"/>
                  </a:lnTo>
                  <a:lnTo>
                    <a:pt x="578700" y="1549399"/>
                  </a:lnTo>
                  <a:lnTo>
                    <a:pt x="575019" y="1511299"/>
                  </a:lnTo>
                  <a:lnTo>
                    <a:pt x="580455" y="1473199"/>
                  </a:lnTo>
                  <a:lnTo>
                    <a:pt x="593654" y="1447799"/>
                  </a:lnTo>
                  <a:lnTo>
                    <a:pt x="613264" y="1409699"/>
                  </a:lnTo>
                  <a:lnTo>
                    <a:pt x="637931" y="1371599"/>
                  </a:lnTo>
                  <a:lnTo>
                    <a:pt x="666304" y="1346199"/>
                  </a:lnTo>
                  <a:lnTo>
                    <a:pt x="697029" y="1308099"/>
                  </a:lnTo>
                  <a:lnTo>
                    <a:pt x="728753" y="1282699"/>
                  </a:lnTo>
                  <a:lnTo>
                    <a:pt x="760123" y="1244599"/>
                  </a:lnTo>
                  <a:lnTo>
                    <a:pt x="789788" y="1219199"/>
                  </a:lnTo>
                  <a:lnTo>
                    <a:pt x="816608" y="1193799"/>
                  </a:lnTo>
                  <a:lnTo>
                    <a:pt x="843822" y="1168399"/>
                  </a:lnTo>
                  <a:lnTo>
                    <a:pt x="869828" y="1142999"/>
                  </a:lnTo>
                  <a:lnTo>
                    <a:pt x="864265" y="1079499"/>
                  </a:lnTo>
                  <a:lnTo>
                    <a:pt x="829787" y="1041399"/>
                  </a:lnTo>
                  <a:lnTo>
                    <a:pt x="791662" y="1003299"/>
                  </a:lnTo>
                  <a:lnTo>
                    <a:pt x="751967" y="965199"/>
                  </a:lnTo>
                  <a:lnTo>
                    <a:pt x="712777" y="927099"/>
                  </a:lnTo>
                  <a:lnTo>
                    <a:pt x="651836" y="863599"/>
                  </a:lnTo>
                  <a:lnTo>
                    <a:pt x="626794" y="838199"/>
                  </a:lnTo>
                  <a:lnTo>
                    <a:pt x="603875" y="800099"/>
                  </a:lnTo>
                  <a:lnTo>
                    <a:pt x="585911" y="774699"/>
                  </a:lnTo>
                  <a:lnTo>
                    <a:pt x="575734" y="736599"/>
                  </a:lnTo>
                  <a:lnTo>
                    <a:pt x="576177" y="698499"/>
                  </a:lnTo>
                  <a:lnTo>
                    <a:pt x="590073" y="647699"/>
                  </a:lnTo>
                  <a:lnTo>
                    <a:pt x="620253" y="609599"/>
                  </a:lnTo>
                  <a:lnTo>
                    <a:pt x="651447" y="584199"/>
                  </a:lnTo>
                  <a:lnTo>
                    <a:pt x="714516" y="558799"/>
                  </a:lnTo>
                  <a:lnTo>
                    <a:pt x="746199" y="558799"/>
                  </a:lnTo>
                  <a:lnTo>
                    <a:pt x="809377" y="584199"/>
                  </a:lnTo>
                  <a:lnTo>
                    <a:pt x="871664" y="634999"/>
                  </a:lnTo>
                  <a:lnTo>
                    <a:pt x="902232" y="660399"/>
                  </a:lnTo>
                  <a:lnTo>
                    <a:pt x="932287" y="698499"/>
                  </a:lnTo>
                  <a:lnTo>
                    <a:pt x="961733" y="723899"/>
                  </a:lnTo>
                  <a:lnTo>
                    <a:pt x="990473" y="761999"/>
                  </a:lnTo>
                  <a:lnTo>
                    <a:pt x="1018412" y="787399"/>
                  </a:lnTo>
                  <a:lnTo>
                    <a:pt x="1045452" y="825499"/>
                  </a:lnTo>
                  <a:lnTo>
                    <a:pt x="1071497" y="850899"/>
                  </a:lnTo>
                  <a:lnTo>
                    <a:pt x="1096451" y="863599"/>
                  </a:lnTo>
                  <a:lnTo>
                    <a:pt x="1120217" y="876299"/>
                  </a:lnTo>
                  <a:lnTo>
                    <a:pt x="1573591" y="876299"/>
                  </a:lnTo>
                  <a:lnTo>
                    <a:pt x="1550522" y="901699"/>
                  </a:lnTo>
                  <a:lnTo>
                    <a:pt x="1342980" y="1117599"/>
                  </a:lnTo>
                  <a:lnTo>
                    <a:pt x="1368944" y="1142999"/>
                  </a:lnTo>
                  <a:lnTo>
                    <a:pt x="1398303" y="1181099"/>
                  </a:lnTo>
                  <a:lnTo>
                    <a:pt x="1430070" y="1206499"/>
                  </a:lnTo>
                  <a:lnTo>
                    <a:pt x="1463262" y="1244599"/>
                  </a:lnTo>
                  <a:lnTo>
                    <a:pt x="1496893" y="1269999"/>
                  </a:lnTo>
                  <a:lnTo>
                    <a:pt x="1529979" y="1308099"/>
                  </a:lnTo>
                  <a:lnTo>
                    <a:pt x="1561536" y="1333499"/>
                  </a:lnTo>
                  <a:lnTo>
                    <a:pt x="1571216" y="1346199"/>
                  </a:lnTo>
                  <a:lnTo>
                    <a:pt x="1120217" y="1346199"/>
                  </a:lnTo>
                  <a:lnTo>
                    <a:pt x="1092767" y="1358899"/>
                  </a:lnTo>
                  <a:lnTo>
                    <a:pt x="1054413" y="1396999"/>
                  </a:lnTo>
                  <a:lnTo>
                    <a:pt x="1010575" y="1447799"/>
                  </a:lnTo>
                  <a:lnTo>
                    <a:pt x="966674" y="1485899"/>
                  </a:lnTo>
                  <a:lnTo>
                    <a:pt x="928130" y="1536699"/>
                  </a:lnTo>
                  <a:lnTo>
                    <a:pt x="900363" y="1562099"/>
                  </a:lnTo>
                  <a:lnTo>
                    <a:pt x="874770" y="1587499"/>
                  </a:lnTo>
                  <a:lnTo>
                    <a:pt x="845104" y="1612899"/>
                  </a:lnTo>
                  <a:lnTo>
                    <a:pt x="812029" y="1638299"/>
                  </a:lnTo>
                  <a:lnTo>
                    <a:pt x="776212" y="1650999"/>
                  </a:lnTo>
                  <a:lnTo>
                    <a:pt x="738317" y="1663699"/>
                  </a:lnTo>
                  <a:close/>
                </a:path>
                <a:path w="2238375" h="2235200">
                  <a:moveTo>
                    <a:pt x="1573591" y="876299"/>
                  </a:moveTo>
                  <a:lnTo>
                    <a:pt x="1120217" y="876299"/>
                  </a:lnTo>
                  <a:lnTo>
                    <a:pt x="1147704" y="863599"/>
                  </a:lnTo>
                  <a:lnTo>
                    <a:pt x="1176131" y="825499"/>
                  </a:lnTo>
                  <a:lnTo>
                    <a:pt x="1204122" y="800099"/>
                  </a:lnTo>
                  <a:lnTo>
                    <a:pt x="1230300" y="774699"/>
                  </a:lnTo>
                  <a:lnTo>
                    <a:pt x="1257362" y="749299"/>
                  </a:lnTo>
                  <a:lnTo>
                    <a:pt x="1283685" y="711199"/>
                  </a:lnTo>
                  <a:lnTo>
                    <a:pt x="1310277" y="685799"/>
                  </a:lnTo>
                  <a:lnTo>
                    <a:pt x="1338145" y="660399"/>
                  </a:lnTo>
                  <a:lnTo>
                    <a:pt x="1363689" y="634999"/>
                  </a:lnTo>
                  <a:lnTo>
                    <a:pt x="1393286" y="609599"/>
                  </a:lnTo>
                  <a:lnTo>
                    <a:pt x="1426289" y="584199"/>
                  </a:lnTo>
                  <a:lnTo>
                    <a:pt x="1462050" y="571499"/>
                  </a:lnTo>
                  <a:lnTo>
                    <a:pt x="1499922" y="558799"/>
                  </a:lnTo>
                  <a:lnTo>
                    <a:pt x="1539259" y="558799"/>
                  </a:lnTo>
                  <a:lnTo>
                    <a:pt x="1619732" y="609599"/>
                  </a:lnTo>
                  <a:lnTo>
                    <a:pt x="1650691" y="660399"/>
                  </a:lnTo>
                  <a:lnTo>
                    <a:pt x="1663134" y="698499"/>
                  </a:lnTo>
                  <a:lnTo>
                    <a:pt x="1660662" y="736599"/>
                  </a:lnTo>
                  <a:lnTo>
                    <a:pt x="1646873" y="774699"/>
                  </a:lnTo>
                  <a:lnTo>
                    <a:pt x="1625365" y="812799"/>
                  </a:lnTo>
                  <a:lnTo>
                    <a:pt x="1599738" y="838199"/>
                  </a:lnTo>
                  <a:lnTo>
                    <a:pt x="1573591" y="876299"/>
                  </a:lnTo>
                  <a:close/>
                </a:path>
                <a:path w="2238375" h="2235200">
                  <a:moveTo>
                    <a:pt x="1530651" y="1663699"/>
                  </a:moveTo>
                  <a:lnTo>
                    <a:pt x="1491922" y="1663699"/>
                  </a:lnTo>
                  <a:lnTo>
                    <a:pt x="1455402" y="1650999"/>
                  </a:lnTo>
                  <a:lnTo>
                    <a:pt x="1421220" y="1638299"/>
                  </a:lnTo>
                  <a:lnTo>
                    <a:pt x="1389504" y="1612899"/>
                  </a:lnTo>
                  <a:lnTo>
                    <a:pt x="1360382" y="1587499"/>
                  </a:lnTo>
                  <a:lnTo>
                    <a:pt x="1333981" y="1549399"/>
                  </a:lnTo>
                  <a:lnTo>
                    <a:pt x="1120217" y="1346199"/>
                  </a:lnTo>
                  <a:lnTo>
                    <a:pt x="1571216" y="1346199"/>
                  </a:lnTo>
                  <a:lnTo>
                    <a:pt x="1590578" y="1371599"/>
                  </a:lnTo>
                  <a:lnTo>
                    <a:pt x="1616120" y="1396999"/>
                  </a:lnTo>
                  <a:lnTo>
                    <a:pt x="1637179" y="1435099"/>
                  </a:lnTo>
                  <a:lnTo>
                    <a:pt x="1652769" y="1460499"/>
                  </a:lnTo>
                  <a:lnTo>
                    <a:pt x="1661906" y="1498599"/>
                  </a:lnTo>
                  <a:lnTo>
                    <a:pt x="1656881" y="1549399"/>
                  </a:lnTo>
                  <a:lnTo>
                    <a:pt x="1640750" y="1587499"/>
                  </a:lnTo>
                  <a:lnTo>
                    <a:pt x="1571461" y="1650999"/>
                  </a:lnTo>
                  <a:lnTo>
                    <a:pt x="1530651" y="1663699"/>
                  </a:lnTo>
                  <a:close/>
                </a:path>
                <a:path w="2238375" h="2235200">
                  <a:moveTo>
                    <a:pt x="1271044" y="2222499"/>
                  </a:moveTo>
                  <a:lnTo>
                    <a:pt x="967330" y="2222499"/>
                  </a:lnTo>
                  <a:lnTo>
                    <a:pt x="918024" y="2209799"/>
                  </a:lnTo>
                  <a:lnTo>
                    <a:pt x="1320350" y="2209799"/>
                  </a:lnTo>
                  <a:lnTo>
                    <a:pt x="1271044" y="2222499"/>
                  </a:lnTo>
                  <a:close/>
                </a:path>
                <a:path w="2238375" h="2235200">
                  <a:moveTo>
                    <a:pt x="1170413" y="2235199"/>
                  </a:moveTo>
                  <a:lnTo>
                    <a:pt x="1067961" y="2235199"/>
                  </a:lnTo>
                  <a:lnTo>
                    <a:pt x="1017325" y="2222499"/>
                  </a:lnTo>
                  <a:lnTo>
                    <a:pt x="1221048" y="2222499"/>
                  </a:lnTo>
                  <a:lnTo>
                    <a:pt x="1170413" y="2235199"/>
                  </a:lnTo>
                  <a:close/>
                </a:path>
              </a:pathLst>
            </a:custGeom>
            <a:solidFill>
              <a:srgbClr val="F02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29450" y="2954652"/>
              <a:ext cx="1263015" cy="1290955"/>
            </a:xfrm>
            <a:custGeom>
              <a:avLst/>
              <a:gdLst/>
              <a:ahLst/>
              <a:cxnLst/>
              <a:rect l="l" t="t" r="r" b="b"/>
              <a:pathLst>
                <a:path w="1263014" h="1290954">
                  <a:moveTo>
                    <a:pt x="857621" y="1042097"/>
                  </a:moveTo>
                  <a:lnTo>
                    <a:pt x="147419" y="1042097"/>
                  </a:lnTo>
                  <a:lnTo>
                    <a:pt x="198230" y="1040629"/>
                  </a:lnTo>
                  <a:lnTo>
                    <a:pt x="248270" y="1036277"/>
                  </a:lnTo>
                  <a:lnTo>
                    <a:pt x="297458" y="1029124"/>
                  </a:lnTo>
                  <a:lnTo>
                    <a:pt x="345711" y="1019251"/>
                  </a:lnTo>
                  <a:lnTo>
                    <a:pt x="392950" y="1006739"/>
                  </a:lnTo>
                  <a:lnTo>
                    <a:pt x="439091" y="991669"/>
                  </a:lnTo>
                  <a:lnTo>
                    <a:pt x="484054" y="974123"/>
                  </a:lnTo>
                  <a:lnTo>
                    <a:pt x="527756" y="954183"/>
                  </a:lnTo>
                  <a:lnTo>
                    <a:pt x="570117" y="931929"/>
                  </a:lnTo>
                  <a:lnTo>
                    <a:pt x="611055" y="907442"/>
                  </a:lnTo>
                  <a:lnTo>
                    <a:pt x="650488" y="880805"/>
                  </a:lnTo>
                  <a:lnTo>
                    <a:pt x="688335" y="852099"/>
                  </a:lnTo>
                  <a:lnTo>
                    <a:pt x="724513" y="821404"/>
                  </a:lnTo>
                  <a:lnTo>
                    <a:pt x="758943" y="788803"/>
                  </a:lnTo>
                  <a:lnTo>
                    <a:pt x="791544" y="754374"/>
                  </a:lnTo>
                  <a:lnTo>
                    <a:pt x="822239" y="718197"/>
                  </a:lnTo>
                  <a:lnTo>
                    <a:pt x="850945" y="680353"/>
                  </a:lnTo>
                  <a:lnTo>
                    <a:pt x="877583" y="640923"/>
                  </a:lnTo>
                  <a:lnTo>
                    <a:pt x="902069" y="599988"/>
                  </a:lnTo>
                  <a:lnTo>
                    <a:pt x="924323" y="557630"/>
                  </a:lnTo>
                  <a:lnTo>
                    <a:pt x="944264" y="513930"/>
                  </a:lnTo>
                  <a:lnTo>
                    <a:pt x="961809" y="468970"/>
                  </a:lnTo>
                  <a:lnTo>
                    <a:pt x="976879" y="422830"/>
                  </a:lnTo>
                  <a:lnTo>
                    <a:pt x="989391" y="375591"/>
                  </a:lnTo>
                  <a:lnTo>
                    <a:pt x="999264" y="327335"/>
                  </a:lnTo>
                  <a:lnTo>
                    <a:pt x="1006417" y="278144"/>
                  </a:lnTo>
                  <a:lnTo>
                    <a:pt x="1010769" y="228098"/>
                  </a:lnTo>
                  <a:lnTo>
                    <a:pt x="1012237" y="177279"/>
                  </a:lnTo>
                  <a:lnTo>
                    <a:pt x="1011071" y="132002"/>
                  </a:lnTo>
                  <a:lnTo>
                    <a:pt x="1007610" y="87330"/>
                  </a:lnTo>
                  <a:lnTo>
                    <a:pt x="1001907" y="43312"/>
                  </a:lnTo>
                  <a:lnTo>
                    <a:pt x="994017" y="0"/>
                  </a:lnTo>
                  <a:lnTo>
                    <a:pt x="1262891" y="268873"/>
                  </a:lnTo>
                  <a:lnTo>
                    <a:pt x="1257617" y="319636"/>
                  </a:lnTo>
                  <a:lnTo>
                    <a:pt x="1250106" y="369701"/>
                  </a:lnTo>
                  <a:lnTo>
                    <a:pt x="1240409" y="419019"/>
                  </a:lnTo>
                  <a:lnTo>
                    <a:pt x="1228578" y="467537"/>
                  </a:lnTo>
                  <a:lnTo>
                    <a:pt x="1214665" y="515205"/>
                  </a:lnTo>
                  <a:lnTo>
                    <a:pt x="1198719" y="561969"/>
                  </a:lnTo>
                  <a:lnTo>
                    <a:pt x="1180793" y="607781"/>
                  </a:lnTo>
                  <a:lnTo>
                    <a:pt x="1160938" y="652587"/>
                  </a:lnTo>
                  <a:lnTo>
                    <a:pt x="1139206" y="696336"/>
                  </a:lnTo>
                  <a:lnTo>
                    <a:pt x="1115647" y="738977"/>
                  </a:lnTo>
                  <a:lnTo>
                    <a:pt x="1090313" y="780459"/>
                  </a:lnTo>
                  <a:lnTo>
                    <a:pt x="1063256" y="820730"/>
                  </a:lnTo>
                  <a:lnTo>
                    <a:pt x="1034527" y="859739"/>
                  </a:lnTo>
                  <a:lnTo>
                    <a:pt x="1004177" y="897435"/>
                  </a:lnTo>
                  <a:lnTo>
                    <a:pt x="972257" y="933765"/>
                  </a:lnTo>
                  <a:lnTo>
                    <a:pt x="938819" y="968679"/>
                  </a:lnTo>
                  <a:lnTo>
                    <a:pt x="902564" y="1003345"/>
                  </a:lnTo>
                  <a:lnTo>
                    <a:pt x="864787" y="1036375"/>
                  </a:lnTo>
                  <a:lnTo>
                    <a:pt x="857621" y="1042097"/>
                  </a:lnTo>
                  <a:close/>
                </a:path>
                <a:path w="1263014" h="1290954">
                  <a:moveTo>
                    <a:pt x="261218" y="1290781"/>
                  </a:moveTo>
                  <a:lnTo>
                    <a:pt x="0" y="1029562"/>
                  </a:lnTo>
                  <a:lnTo>
                    <a:pt x="36172" y="1034996"/>
                  </a:lnTo>
                  <a:lnTo>
                    <a:pt x="72819" y="1038919"/>
                  </a:lnTo>
                  <a:lnTo>
                    <a:pt x="109911" y="1041297"/>
                  </a:lnTo>
                  <a:lnTo>
                    <a:pt x="147419" y="1042097"/>
                  </a:lnTo>
                  <a:lnTo>
                    <a:pt x="857621" y="1042097"/>
                  </a:lnTo>
                  <a:lnTo>
                    <a:pt x="825543" y="1067713"/>
                  </a:lnTo>
                  <a:lnTo>
                    <a:pt x="784892" y="1097299"/>
                  </a:lnTo>
                  <a:lnTo>
                    <a:pt x="742890" y="1125078"/>
                  </a:lnTo>
                  <a:lnTo>
                    <a:pt x="699594" y="1150991"/>
                  </a:lnTo>
                  <a:lnTo>
                    <a:pt x="655063" y="1174981"/>
                  </a:lnTo>
                  <a:lnTo>
                    <a:pt x="609353" y="1196991"/>
                  </a:lnTo>
                  <a:lnTo>
                    <a:pt x="562522" y="1216963"/>
                  </a:lnTo>
                  <a:lnTo>
                    <a:pt x="514628" y="1234840"/>
                  </a:lnTo>
                  <a:lnTo>
                    <a:pt x="465728" y="1250563"/>
                  </a:lnTo>
                  <a:lnTo>
                    <a:pt x="415880" y="1264077"/>
                  </a:lnTo>
                  <a:lnTo>
                    <a:pt x="365140" y="1275322"/>
                  </a:lnTo>
                  <a:lnTo>
                    <a:pt x="313567" y="1284243"/>
                  </a:lnTo>
                  <a:lnTo>
                    <a:pt x="261218" y="1290781"/>
                  </a:lnTo>
                  <a:close/>
                </a:path>
              </a:pathLst>
            </a:custGeom>
            <a:solidFill>
              <a:srgbClr val="95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49124" y="2012743"/>
              <a:ext cx="2238375" cy="2235200"/>
            </a:xfrm>
            <a:custGeom>
              <a:avLst/>
              <a:gdLst/>
              <a:ahLst/>
              <a:cxnLst/>
              <a:rect l="l" t="t" r="r" b="b"/>
              <a:pathLst>
                <a:path w="2238375" h="2235200">
                  <a:moveTo>
                    <a:pt x="1368916" y="2209799"/>
                  </a:moveTo>
                  <a:lnTo>
                    <a:pt x="869457" y="2209799"/>
                  </a:lnTo>
                  <a:lnTo>
                    <a:pt x="821679" y="2197099"/>
                  </a:lnTo>
                  <a:lnTo>
                    <a:pt x="774738" y="2171699"/>
                  </a:lnTo>
                  <a:lnTo>
                    <a:pt x="683566" y="2146299"/>
                  </a:lnTo>
                  <a:lnTo>
                    <a:pt x="639434" y="2120899"/>
                  </a:lnTo>
                  <a:lnTo>
                    <a:pt x="596336" y="2108199"/>
                  </a:lnTo>
                  <a:lnTo>
                    <a:pt x="554324" y="2082799"/>
                  </a:lnTo>
                  <a:lnTo>
                    <a:pt x="513445" y="2057399"/>
                  </a:lnTo>
                  <a:lnTo>
                    <a:pt x="473750" y="2031999"/>
                  </a:lnTo>
                  <a:lnTo>
                    <a:pt x="435287" y="1993899"/>
                  </a:lnTo>
                  <a:lnTo>
                    <a:pt x="398106" y="1968499"/>
                  </a:lnTo>
                  <a:lnTo>
                    <a:pt x="362256" y="1943099"/>
                  </a:lnTo>
                  <a:lnTo>
                    <a:pt x="327787" y="1904999"/>
                  </a:lnTo>
                  <a:lnTo>
                    <a:pt x="294763" y="1866899"/>
                  </a:lnTo>
                  <a:lnTo>
                    <a:pt x="263217" y="1828799"/>
                  </a:lnTo>
                  <a:lnTo>
                    <a:pt x="233200" y="1790699"/>
                  </a:lnTo>
                  <a:lnTo>
                    <a:pt x="204760" y="1752599"/>
                  </a:lnTo>
                  <a:lnTo>
                    <a:pt x="177948" y="1714499"/>
                  </a:lnTo>
                  <a:lnTo>
                    <a:pt x="152813" y="1676399"/>
                  </a:lnTo>
                  <a:lnTo>
                    <a:pt x="129403" y="1638299"/>
                  </a:lnTo>
                  <a:lnTo>
                    <a:pt x="107770" y="1587499"/>
                  </a:lnTo>
                  <a:lnTo>
                    <a:pt x="87962" y="1549399"/>
                  </a:lnTo>
                  <a:lnTo>
                    <a:pt x="70029" y="1498599"/>
                  </a:lnTo>
                  <a:lnTo>
                    <a:pt x="54020" y="1460499"/>
                  </a:lnTo>
                  <a:lnTo>
                    <a:pt x="39985" y="1409699"/>
                  </a:lnTo>
                  <a:lnTo>
                    <a:pt x="27974" y="1358899"/>
                  </a:lnTo>
                  <a:lnTo>
                    <a:pt x="18035" y="1308099"/>
                  </a:lnTo>
                  <a:lnTo>
                    <a:pt x="10219" y="1269999"/>
                  </a:lnTo>
                  <a:lnTo>
                    <a:pt x="4574" y="1219199"/>
                  </a:lnTo>
                  <a:lnTo>
                    <a:pt x="1151" y="1168399"/>
                  </a:lnTo>
                  <a:lnTo>
                    <a:pt x="0" y="1117599"/>
                  </a:lnTo>
                  <a:lnTo>
                    <a:pt x="1151" y="1066799"/>
                  </a:lnTo>
                  <a:lnTo>
                    <a:pt x="4574" y="1015999"/>
                  </a:lnTo>
                  <a:lnTo>
                    <a:pt x="10219" y="965199"/>
                  </a:lnTo>
                  <a:lnTo>
                    <a:pt x="18035" y="914399"/>
                  </a:lnTo>
                  <a:lnTo>
                    <a:pt x="27974" y="863599"/>
                  </a:lnTo>
                  <a:lnTo>
                    <a:pt x="39985" y="812799"/>
                  </a:lnTo>
                  <a:lnTo>
                    <a:pt x="54020" y="774699"/>
                  </a:lnTo>
                  <a:lnTo>
                    <a:pt x="70029" y="723899"/>
                  </a:lnTo>
                  <a:lnTo>
                    <a:pt x="87962" y="673099"/>
                  </a:lnTo>
                  <a:lnTo>
                    <a:pt x="107770" y="634999"/>
                  </a:lnTo>
                  <a:lnTo>
                    <a:pt x="129403" y="584199"/>
                  </a:lnTo>
                  <a:lnTo>
                    <a:pt x="152813" y="546099"/>
                  </a:lnTo>
                  <a:lnTo>
                    <a:pt x="177948" y="507999"/>
                  </a:lnTo>
                  <a:lnTo>
                    <a:pt x="204760" y="469899"/>
                  </a:lnTo>
                  <a:lnTo>
                    <a:pt x="233200" y="431799"/>
                  </a:lnTo>
                  <a:lnTo>
                    <a:pt x="263217" y="393699"/>
                  </a:lnTo>
                  <a:lnTo>
                    <a:pt x="294763" y="355599"/>
                  </a:lnTo>
                  <a:lnTo>
                    <a:pt x="327787" y="317499"/>
                  </a:lnTo>
                  <a:lnTo>
                    <a:pt x="362256" y="292099"/>
                  </a:lnTo>
                  <a:lnTo>
                    <a:pt x="398106" y="253999"/>
                  </a:lnTo>
                  <a:lnTo>
                    <a:pt x="435287" y="228599"/>
                  </a:lnTo>
                  <a:lnTo>
                    <a:pt x="473750" y="203199"/>
                  </a:lnTo>
                  <a:lnTo>
                    <a:pt x="513445" y="177799"/>
                  </a:lnTo>
                  <a:lnTo>
                    <a:pt x="554324" y="152399"/>
                  </a:lnTo>
                  <a:lnTo>
                    <a:pt x="596336" y="126999"/>
                  </a:lnTo>
                  <a:lnTo>
                    <a:pt x="639434" y="101599"/>
                  </a:lnTo>
                  <a:lnTo>
                    <a:pt x="683566" y="76199"/>
                  </a:lnTo>
                  <a:lnTo>
                    <a:pt x="774738" y="50799"/>
                  </a:lnTo>
                  <a:lnTo>
                    <a:pt x="967330" y="0"/>
                  </a:lnTo>
                  <a:lnTo>
                    <a:pt x="1271044" y="0"/>
                  </a:lnTo>
                  <a:lnTo>
                    <a:pt x="1463636" y="50799"/>
                  </a:lnTo>
                  <a:lnTo>
                    <a:pt x="1554808" y="76199"/>
                  </a:lnTo>
                  <a:lnTo>
                    <a:pt x="1598940" y="101599"/>
                  </a:lnTo>
                  <a:lnTo>
                    <a:pt x="1642037" y="126999"/>
                  </a:lnTo>
                  <a:lnTo>
                    <a:pt x="1684050" y="152399"/>
                  </a:lnTo>
                  <a:lnTo>
                    <a:pt x="1724929" y="177799"/>
                  </a:lnTo>
                  <a:lnTo>
                    <a:pt x="1764624" y="203199"/>
                  </a:lnTo>
                  <a:lnTo>
                    <a:pt x="1803087" y="228599"/>
                  </a:lnTo>
                  <a:lnTo>
                    <a:pt x="1840268" y="253999"/>
                  </a:lnTo>
                  <a:lnTo>
                    <a:pt x="1018322" y="253999"/>
                  </a:lnTo>
                  <a:lnTo>
                    <a:pt x="969130" y="266699"/>
                  </a:lnTo>
                  <a:lnTo>
                    <a:pt x="920875" y="266699"/>
                  </a:lnTo>
                  <a:lnTo>
                    <a:pt x="827496" y="292099"/>
                  </a:lnTo>
                  <a:lnTo>
                    <a:pt x="782535" y="317499"/>
                  </a:lnTo>
                  <a:lnTo>
                    <a:pt x="738836" y="330199"/>
                  </a:lnTo>
                  <a:lnTo>
                    <a:pt x="696478" y="355599"/>
                  </a:lnTo>
                  <a:lnTo>
                    <a:pt x="655543" y="380999"/>
                  </a:lnTo>
                  <a:lnTo>
                    <a:pt x="616113" y="406399"/>
                  </a:lnTo>
                  <a:lnTo>
                    <a:pt x="578269" y="431799"/>
                  </a:lnTo>
                  <a:lnTo>
                    <a:pt x="542092" y="469899"/>
                  </a:lnTo>
                  <a:lnTo>
                    <a:pt x="507663" y="495299"/>
                  </a:lnTo>
                  <a:lnTo>
                    <a:pt x="475062" y="533399"/>
                  </a:lnTo>
                  <a:lnTo>
                    <a:pt x="444367" y="571499"/>
                  </a:lnTo>
                  <a:lnTo>
                    <a:pt x="415660" y="609599"/>
                  </a:lnTo>
                  <a:lnTo>
                    <a:pt x="389023" y="647699"/>
                  </a:lnTo>
                  <a:lnTo>
                    <a:pt x="364537" y="685799"/>
                  </a:lnTo>
                  <a:lnTo>
                    <a:pt x="342283" y="736599"/>
                  </a:lnTo>
                  <a:lnTo>
                    <a:pt x="322342" y="774699"/>
                  </a:lnTo>
                  <a:lnTo>
                    <a:pt x="304796" y="825499"/>
                  </a:lnTo>
                  <a:lnTo>
                    <a:pt x="289727" y="863599"/>
                  </a:lnTo>
                  <a:lnTo>
                    <a:pt x="277215" y="914399"/>
                  </a:lnTo>
                  <a:lnTo>
                    <a:pt x="267341" y="965199"/>
                  </a:lnTo>
                  <a:lnTo>
                    <a:pt x="260188" y="1015999"/>
                  </a:lnTo>
                  <a:lnTo>
                    <a:pt x="255837" y="1066799"/>
                  </a:lnTo>
                  <a:lnTo>
                    <a:pt x="254368" y="1117599"/>
                  </a:lnTo>
                  <a:lnTo>
                    <a:pt x="255837" y="1168399"/>
                  </a:lnTo>
                  <a:lnTo>
                    <a:pt x="260188" y="1219199"/>
                  </a:lnTo>
                  <a:lnTo>
                    <a:pt x="267341" y="1257299"/>
                  </a:lnTo>
                  <a:lnTo>
                    <a:pt x="277215" y="1308099"/>
                  </a:lnTo>
                  <a:lnTo>
                    <a:pt x="289727" y="1358899"/>
                  </a:lnTo>
                  <a:lnTo>
                    <a:pt x="304796" y="1409699"/>
                  </a:lnTo>
                  <a:lnTo>
                    <a:pt x="322342" y="1447799"/>
                  </a:lnTo>
                  <a:lnTo>
                    <a:pt x="342283" y="1498599"/>
                  </a:lnTo>
                  <a:lnTo>
                    <a:pt x="364537" y="1536699"/>
                  </a:lnTo>
                  <a:lnTo>
                    <a:pt x="389023" y="1574799"/>
                  </a:lnTo>
                  <a:lnTo>
                    <a:pt x="415660" y="1612899"/>
                  </a:lnTo>
                  <a:lnTo>
                    <a:pt x="444367" y="1650999"/>
                  </a:lnTo>
                  <a:lnTo>
                    <a:pt x="475062" y="1689099"/>
                  </a:lnTo>
                  <a:lnTo>
                    <a:pt x="507663" y="1727199"/>
                  </a:lnTo>
                  <a:lnTo>
                    <a:pt x="542092" y="1752599"/>
                  </a:lnTo>
                  <a:lnTo>
                    <a:pt x="578269" y="1790699"/>
                  </a:lnTo>
                  <a:lnTo>
                    <a:pt x="616113" y="1816099"/>
                  </a:lnTo>
                  <a:lnTo>
                    <a:pt x="655543" y="1841499"/>
                  </a:lnTo>
                  <a:lnTo>
                    <a:pt x="696478" y="1866899"/>
                  </a:lnTo>
                  <a:lnTo>
                    <a:pt x="738836" y="1892299"/>
                  </a:lnTo>
                  <a:lnTo>
                    <a:pt x="782535" y="1904999"/>
                  </a:lnTo>
                  <a:lnTo>
                    <a:pt x="827496" y="1930399"/>
                  </a:lnTo>
                  <a:lnTo>
                    <a:pt x="969130" y="1968499"/>
                  </a:lnTo>
                  <a:lnTo>
                    <a:pt x="1018322" y="1968499"/>
                  </a:lnTo>
                  <a:lnTo>
                    <a:pt x="1068368" y="1981199"/>
                  </a:lnTo>
                  <a:lnTo>
                    <a:pt x="1821678" y="1981199"/>
                  </a:lnTo>
                  <a:lnTo>
                    <a:pt x="1803087" y="1993899"/>
                  </a:lnTo>
                  <a:lnTo>
                    <a:pt x="1764624" y="2031999"/>
                  </a:lnTo>
                  <a:lnTo>
                    <a:pt x="1724929" y="2057399"/>
                  </a:lnTo>
                  <a:lnTo>
                    <a:pt x="1684050" y="2082799"/>
                  </a:lnTo>
                  <a:lnTo>
                    <a:pt x="1642037" y="2108199"/>
                  </a:lnTo>
                  <a:lnTo>
                    <a:pt x="1598940" y="2120899"/>
                  </a:lnTo>
                  <a:lnTo>
                    <a:pt x="1554808" y="2146299"/>
                  </a:lnTo>
                  <a:lnTo>
                    <a:pt x="1463636" y="2171699"/>
                  </a:lnTo>
                  <a:lnTo>
                    <a:pt x="1416695" y="2197099"/>
                  </a:lnTo>
                  <a:lnTo>
                    <a:pt x="1368916" y="2209799"/>
                  </a:lnTo>
                  <a:close/>
                </a:path>
                <a:path w="2238375" h="2235200">
                  <a:moveTo>
                    <a:pt x="1821678" y="1981199"/>
                  </a:moveTo>
                  <a:lnTo>
                    <a:pt x="1169998" y="1981199"/>
                  </a:lnTo>
                  <a:lnTo>
                    <a:pt x="1220038" y="1968499"/>
                  </a:lnTo>
                  <a:lnTo>
                    <a:pt x="1269226" y="1968499"/>
                  </a:lnTo>
                  <a:lnTo>
                    <a:pt x="1410859" y="1930399"/>
                  </a:lnTo>
                  <a:lnTo>
                    <a:pt x="1455822" y="1904999"/>
                  </a:lnTo>
                  <a:lnTo>
                    <a:pt x="1499524" y="1892299"/>
                  </a:lnTo>
                  <a:lnTo>
                    <a:pt x="1541885" y="1866899"/>
                  </a:lnTo>
                  <a:lnTo>
                    <a:pt x="1582823" y="1841499"/>
                  </a:lnTo>
                  <a:lnTo>
                    <a:pt x="1622256" y="1816099"/>
                  </a:lnTo>
                  <a:lnTo>
                    <a:pt x="1660103" y="1790699"/>
                  </a:lnTo>
                  <a:lnTo>
                    <a:pt x="1696281" y="1752599"/>
                  </a:lnTo>
                  <a:lnTo>
                    <a:pt x="1730711" y="1727199"/>
                  </a:lnTo>
                  <a:lnTo>
                    <a:pt x="1763312" y="1689099"/>
                  </a:lnTo>
                  <a:lnTo>
                    <a:pt x="1794007" y="1650999"/>
                  </a:lnTo>
                  <a:lnTo>
                    <a:pt x="1822714" y="1612899"/>
                  </a:lnTo>
                  <a:lnTo>
                    <a:pt x="1849351" y="1574799"/>
                  </a:lnTo>
                  <a:lnTo>
                    <a:pt x="1873837" y="1536699"/>
                  </a:lnTo>
                  <a:lnTo>
                    <a:pt x="1896091" y="1498599"/>
                  </a:lnTo>
                  <a:lnTo>
                    <a:pt x="1916032" y="1447799"/>
                  </a:lnTo>
                  <a:lnTo>
                    <a:pt x="1933577" y="1409699"/>
                  </a:lnTo>
                  <a:lnTo>
                    <a:pt x="1948647" y="1358899"/>
                  </a:lnTo>
                  <a:lnTo>
                    <a:pt x="1961159" y="1308099"/>
                  </a:lnTo>
                  <a:lnTo>
                    <a:pt x="1971032" y="1257299"/>
                  </a:lnTo>
                  <a:lnTo>
                    <a:pt x="1978185" y="1219199"/>
                  </a:lnTo>
                  <a:lnTo>
                    <a:pt x="1982537" y="1168399"/>
                  </a:lnTo>
                  <a:lnTo>
                    <a:pt x="1984006" y="1117599"/>
                  </a:lnTo>
                  <a:lnTo>
                    <a:pt x="1982537" y="1066799"/>
                  </a:lnTo>
                  <a:lnTo>
                    <a:pt x="1978185" y="1015999"/>
                  </a:lnTo>
                  <a:lnTo>
                    <a:pt x="1971032" y="965199"/>
                  </a:lnTo>
                  <a:lnTo>
                    <a:pt x="1961159" y="914399"/>
                  </a:lnTo>
                  <a:lnTo>
                    <a:pt x="1948647" y="863599"/>
                  </a:lnTo>
                  <a:lnTo>
                    <a:pt x="1933577" y="825499"/>
                  </a:lnTo>
                  <a:lnTo>
                    <a:pt x="1916032" y="774699"/>
                  </a:lnTo>
                  <a:lnTo>
                    <a:pt x="1896091" y="736599"/>
                  </a:lnTo>
                  <a:lnTo>
                    <a:pt x="1873837" y="685799"/>
                  </a:lnTo>
                  <a:lnTo>
                    <a:pt x="1849351" y="647699"/>
                  </a:lnTo>
                  <a:lnTo>
                    <a:pt x="1822714" y="609599"/>
                  </a:lnTo>
                  <a:lnTo>
                    <a:pt x="1794007" y="571499"/>
                  </a:lnTo>
                  <a:lnTo>
                    <a:pt x="1763312" y="533399"/>
                  </a:lnTo>
                  <a:lnTo>
                    <a:pt x="1730711" y="495299"/>
                  </a:lnTo>
                  <a:lnTo>
                    <a:pt x="1696281" y="469899"/>
                  </a:lnTo>
                  <a:lnTo>
                    <a:pt x="1660103" y="431799"/>
                  </a:lnTo>
                  <a:lnTo>
                    <a:pt x="1622256" y="406399"/>
                  </a:lnTo>
                  <a:lnTo>
                    <a:pt x="1582823" y="380999"/>
                  </a:lnTo>
                  <a:lnTo>
                    <a:pt x="1541885" y="355599"/>
                  </a:lnTo>
                  <a:lnTo>
                    <a:pt x="1499524" y="330199"/>
                  </a:lnTo>
                  <a:lnTo>
                    <a:pt x="1455822" y="317499"/>
                  </a:lnTo>
                  <a:lnTo>
                    <a:pt x="1410859" y="292099"/>
                  </a:lnTo>
                  <a:lnTo>
                    <a:pt x="1317480" y="266699"/>
                  </a:lnTo>
                  <a:lnTo>
                    <a:pt x="1269226" y="266699"/>
                  </a:lnTo>
                  <a:lnTo>
                    <a:pt x="1220038" y="253999"/>
                  </a:lnTo>
                  <a:lnTo>
                    <a:pt x="1840268" y="253999"/>
                  </a:lnTo>
                  <a:lnTo>
                    <a:pt x="1876118" y="292099"/>
                  </a:lnTo>
                  <a:lnTo>
                    <a:pt x="1910587" y="317499"/>
                  </a:lnTo>
                  <a:lnTo>
                    <a:pt x="1943611" y="355599"/>
                  </a:lnTo>
                  <a:lnTo>
                    <a:pt x="1975157" y="393699"/>
                  </a:lnTo>
                  <a:lnTo>
                    <a:pt x="2005174" y="431799"/>
                  </a:lnTo>
                  <a:lnTo>
                    <a:pt x="2033614" y="469899"/>
                  </a:lnTo>
                  <a:lnTo>
                    <a:pt x="2060426" y="507999"/>
                  </a:lnTo>
                  <a:lnTo>
                    <a:pt x="2085561" y="546099"/>
                  </a:lnTo>
                  <a:lnTo>
                    <a:pt x="2108971" y="584199"/>
                  </a:lnTo>
                  <a:lnTo>
                    <a:pt x="2130604" y="634999"/>
                  </a:lnTo>
                  <a:lnTo>
                    <a:pt x="2150412" y="673099"/>
                  </a:lnTo>
                  <a:lnTo>
                    <a:pt x="2168345" y="723899"/>
                  </a:lnTo>
                  <a:lnTo>
                    <a:pt x="2184354" y="774699"/>
                  </a:lnTo>
                  <a:lnTo>
                    <a:pt x="2198389" y="812799"/>
                  </a:lnTo>
                  <a:lnTo>
                    <a:pt x="2210400" y="863599"/>
                  </a:lnTo>
                  <a:lnTo>
                    <a:pt x="2220339" y="914399"/>
                  </a:lnTo>
                  <a:lnTo>
                    <a:pt x="2228155" y="965199"/>
                  </a:lnTo>
                  <a:lnTo>
                    <a:pt x="2233800" y="1015999"/>
                  </a:lnTo>
                  <a:lnTo>
                    <a:pt x="2237222" y="1066799"/>
                  </a:lnTo>
                  <a:lnTo>
                    <a:pt x="2238374" y="1117599"/>
                  </a:lnTo>
                  <a:lnTo>
                    <a:pt x="2237222" y="1168399"/>
                  </a:lnTo>
                  <a:lnTo>
                    <a:pt x="2233800" y="1219199"/>
                  </a:lnTo>
                  <a:lnTo>
                    <a:pt x="2228155" y="1269999"/>
                  </a:lnTo>
                  <a:lnTo>
                    <a:pt x="2220339" y="1308099"/>
                  </a:lnTo>
                  <a:lnTo>
                    <a:pt x="2210400" y="1358899"/>
                  </a:lnTo>
                  <a:lnTo>
                    <a:pt x="2198389" y="1409699"/>
                  </a:lnTo>
                  <a:lnTo>
                    <a:pt x="2184354" y="1460499"/>
                  </a:lnTo>
                  <a:lnTo>
                    <a:pt x="2168345" y="1498599"/>
                  </a:lnTo>
                  <a:lnTo>
                    <a:pt x="2150412" y="1549399"/>
                  </a:lnTo>
                  <a:lnTo>
                    <a:pt x="2130604" y="1587499"/>
                  </a:lnTo>
                  <a:lnTo>
                    <a:pt x="2108971" y="1638299"/>
                  </a:lnTo>
                  <a:lnTo>
                    <a:pt x="2085561" y="1676399"/>
                  </a:lnTo>
                  <a:lnTo>
                    <a:pt x="2060426" y="1714499"/>
                  </a:lnTo>
                  <a:lnTo>
                    <a:pt x="2033614" y="1752599"/>
                  </a:lnTo>
                  <a:lnTo>
                    <a:pt x="2005174" y="1790699"/>
                  </a:lnTo>
                  <a:lnTo>
                    <a:pt x="1975157" y="1828799"/>
                  </a:lnTo>
                  <a:lnTo>
                    <a:pt x="1943611" y="1866899"/>
                  </a:lnTo>
                  <a:lnTo>
                    <a:pt x="1910587" y="1904999"/>
                  </a:lnTo>
                  <a:lnTo>
                    <a:pt x="1876118" y="1943099"/>
                  </a:lnTo>
                  <a:lnTo>
                    <a:pt x="1840268" y="1968499"/>
                  </a:lnTo>
                  <a:lnTo>
                    <a:pt x="1821678" y="1981199"/>
                  </a:lnTo>
                  <a:close/>
                </a:path>
                <a:path w="2238375" h="2235200">
                  <a:moveTo>
                    <a:pt x="738317" y="1663699"/>
                  </a:moveTo>
                  <a:lnTo>
                    <a:pt x="699010" y="1663699"/>
                  </a:lnTo>
                  <a:lnTo>
                    <a:pt x="658956" y="1650999"/>
                  </a:lnTo>
                  <a:lnTo>
                    <a:pt x="618821" y="1612899"/>
                  </a:lnTo>
                  <a:lnTo>
                    <a:pt x="592849" y="1574799"/>
                  </a:lnTo>
                  <a:lnTo>
                    <a:pt x="578700" y="1549399"/>
                  </a:lnTo>
                  <a:lnTo>
                    <a:pt x="575019" y="1511299"/>
                  </a:lnTo>
                  <a:lnTo>
                    <a:pt x="580455" y="1473199"/>
                  </a:lnTo>
                  <a:lnTo>
                    <a:pt x="593654" y="1447799"/>
                  </a:lnTo>
                  <a:lnTo>
                    <a:pt x="613264" y="1409699"/>
                  </a:lnTo>
                  <a:lnTo>
                    <a:pt x="637931" y="1371599"/>
                  </a:lnTo>
                  <a:lnTo>
                    <a:pt x="666304" y="1346199"/>
                  </a:lnTo>
                  <a:lnTo>
                    <a:pt x="697029" y="1308099"/>
                  </a:lnTo>
                  <a:lnTo>
                    <a:pt x="728753" y="1282699"/>
                  </a:lnTo>
                  <a:lnTo>
                    <a:pt x="760123" y="1244599"/>
                  </a:lnTo>
                  <a:lnTo>
                    <a:pt x="789788" y="1219199"/>
                  </a:lnTo>
                  <a:lnTo>
                    <a:pt x="816608" y="1193799"/>
                  </a:lnTo>
                  <a:lnTo>
                    <a:pt x="843822" y="1168399"/>
                  </a:lnTo>
                  <a:lnTo>
                    <a:pt x="869828" y="1142999"/>
                  </a:lnTo>
                  <a:lnTo>
                    <a:pt x="864265" y="1079499"/>
                  </a:lnTo>
                  <a:lnTo>
                    <a:pt x="829787" y="1041399"/>
                  </a:lnTo>
                  <a:lnTo>
                    <a:pt x="791662" y="1003299"/>
                  </a:lnTo>
                  <a:lnTo>
                    <a:pt x="751967" y="965199"/>
                  </a:lnTo>
                  <a:lnTo>
                    <a:pt x="712777" y="927099"/>
                  </a:lnTo>
                  <a:lnTo>
                    <a:pt x="651836" y="863599"/>
                  </a:lnTo>
                  <a:lnTo>
                    <a:pt x="626794" y="838199"/>
                  </a:lnTo>
                  <a:lnTo>
                    <a:pt x="603875" y="800099"/>
                  </a:lnTo>
                  <a:lnTo>
                    <a:pt x="585911" y="774699"/>
                  </a:lnTo>
                  <a:lnTo>
                    <a:pt x="575734" y="736599"/>
                  </a:lnTo>
                  <a:lnTo>
                    <a:pt x="576177" y="698499"/>
                  </a:lnTo>
                  <a:lnTo>
                    <a:pt x="590073" y="647699"/>
                  </a:lnTo>
                  <a:lnTo>
                    <a:pt x="620253" y="609599"/>
                  </a:lnTo>
                  <a:lnTo>
                    <a:pt x="651447" y="584199"/>
                  </a:lnTo>
                  <a:lnTo>
                    <a:pt x="714516" y="558799"/>
                  </a:lnTo>
                  <a:lnTo>
                    <a:pt x="746199" y="558799"/>
                  </a:lnTo>
                  <a:lnTo>
                    <a:pt x="809377" y="584199"/>
                  </a:lnTo>
                  <a:lnTo>
                    <a:pt x="871664" y="634999"/>
                  </a:lnTo>
                  <a:lnTo>
                    <a:pt x="902232" y="660399"/>
                  </a:lnTo>
                  <a:lnTo>
                    <a:pt x="932287" y="698499"/>
                  </a:lnTo>
                  <a:lnTo>
                    <a:pt x="961733" y="723899"/>
                  </a:lnTo>
                  <a:lnTo>
                    <a:pt x="990473" y="761999"/>
                  </a:lnTo>
                  <a:lnTo>
                    <a:pt x="1018412" y="787399"/>
                  </a:lnTo>
                  <a:lnTo>
                    <a:pt x="1045452" y="825499"/>
                  </a:lnTo>
                  <a:lnTo>
                    <a:pt x="1071497" y="850899"/>
                  </a:lnTo>
                  <a:lnTo>
                    <a:pt x="1096451" y="863599"/>
                  </a:lnTo>
                  <a:lnTo>
                    <a:pt x="1120217" y="876299"/>
                  </a:lnTo>
                  <a:lnTo>
                    <a:pt x="1573591" y="876299"/>
                  </a:lnTo>
                  <a:lnTo>
                    <a:pt x="1550522" y="901699"/>
                  </a:lnTo>
                  <a:lnTo>
                    <a:pt x="1342980" y="1117599"/>
                  </a:lnTo>
                  <a:lnTo>
                    <a:pt x="1368944" y="1142999"/>
                  </a:lnTo>
                  <a:lnTo>
                    <a:pt x="1398303" y="1181099"/>
                  </a:lnTo>
                  <a:lnTo>
                    <a:pt x="1430070" y="1206499"/>
                  </a:lnTo>
                  <a:lnTo>
                    <a:pt x="1463262" y="1244599"/>
                  </a:lnTo>
                  <a:lnTo>
                    <a:pt x="1496893" y="1269999"/>
                  </a:lnTo>
                  <a:lnTo>
                    <a:pt x="1529979" y="1308099"/>
                  </a:lnTo>
                  <a:lnTo>
                    <a:pt x="1561536" y="1333499"/>
                  </a:lnTo>
                  <a:lnTo>
                    <a:pt x="1571216" y="1346199"/>
                  </a:lnTo>
                  <a:lnTo>
                    <a:pt x="1120217" y="1346199"/>
                  </a:lnTo>
                  <a:lnTo>
                    <a:pt x="1092767" y="1358899"/>
                  </a:lnTo>
                  <a:lnTo>
                    <a:pt x="1054413" y="1396999"/>
                  </a:lnTo>
                  <a:lnTo>
                    <a:pt x="1010575" y="1447799"/>
                  </a:lnTo>
                  <a:lnTo>
                    <a:pt x="966674" y="1485899"/>
                  </a:lnTo>
                  <a:lnTo>
                    <a:pt x="928130" y="1536699"/>
                  </a:lnTo>
                  <a:lnTo>
                    <a:pt x="900363" y="1562099"/>
                  </a:lnTo>
                  <a:lnTo>
                    <a:pt x="874770" y="1587499"/>
                  </a:lnTo>
                  <a:lnTo>
                    <a:pt x="845104" y="1612899"/>
                  </a:lnTo>
                  <a:lnTo>
                    <a:pt x="812029" y="1638299"/>
                  </a:lnTo>
                  <a:lnTo>
                    <a:pt x="776212" y="1650999"/>
                  </a:lnTo>
                  <a:lnTo>
                    <a:pt x="738317" y="1663699"/>
                  </a:lnTo>
                  <a:close/>
                </a:path>
                <a:path w="2238375" h="2235200">
                  <a:moveTo>
                    <a:pt x="1573591" y="876299"/>
                  </a:moveTo>
                  <a:lnTo>
                    <a:pt x="1120217" y="876299"/>
                  </a:lnTo>
                  <a:lnTo>
                    <a:pt x="1147704" y="863599"/>
                  </a:lnTo>
                  <a:lnTo>
                    <a:pt x="1176131" y="825499"/>
                  </a:lnTo>
                  <a:lnTo>
                    <a:pt x="1204122" y="800099"/>
                  </a:lnTo>
                  <a:lnTo>
                    <a:pt x="1230300" y="774699"/>
                  </a:lnTo>
                  <a:lnTo>
                    <a:pt x="1257362" y="749299"/>
                  </a:lnTo>
                  <a:lnTo>
                    <a:pt x="1283685" y="711199"/>
                  </a:lnTo>
                  <a:lnTo>
                    <a:pt x="1310277" y="685799"/>
                  </a:lnTo>
                  <a:lnTo>
                    <a:pt x="1338145" y="660399"/>
                  </a:lnTo>
                  <a:lnTo>
                    <a:pt x="1363689" y="634999"/>
                  </a:lnTo>
                  <a:lnTo>
                    <a:pt x="1393286" y="609599"/>
                  </a:lnTo>
                  <a:lnTo>
                    <a:pt x="1426289" y="584199"/>
                  </a:lnTo>
                  <a:lnTo>
                    <a:pt x="1462050" y="571499"/>
                  </a:lnTo>
                  <a:lnTo>
                    <a:pt x="1499922" y="558799"/>
                  </a:lnTo>
                  <a:lnTo>
                    <a:pt x="1539259" y="558799"/>
                  </a:lnTo>
                  <a:lnTo>
                    <a:pt x="1619732" y="609599"/>
                  </a:lnTo>
                  <a:lnTo>
                    <a:pt x="1650691" y="660399"/>
                  </a:lnTo>
                  <a:lnTo>
                    <a:pt x="1663134" y="698499"/>
                  </a:lnTo>
                  <a:lnTo>
                    <a:pt x="1660662" y="736599"/>
                  </a:lnTo>
                  <a:lnTo>
                    <a:pt x="1646873" y="774699"/>
                  </a:lnTo>
                  <a:lnTo>
                    <a:pt x="1625365" y="812799"/>
                  </a:lnTo>
                  <a:lnTo>
                    <a:pt x="1599738" y="838199"/>
                  </a:lnTo>
                  <a:lnTo>
                    <a:pt x="1573591" y="876299"/>
                  </a:lnTo>
                  <a:close/>
                </a:path>
                <a:path w="2238375" h="2235200">
                  <a:moveTo>
                    <a:pt x="1530651" y="1663699"/>
                  </a:moveTo>
                  <a:lnTo>
                    <a:pt x="1491922" y="1663699"/>
                  </a:lnTo>
                  <a:lnTo>
                    <a:pt x="1455402" y="1650999"/>
                  </a:lnTo>
                  <a:lnTo>
                    <a:pt x="1421220" y="1638299"/>
                  </a:lnTo>
                  <a:lnTo>
                    <a:pt x="1389504" y="1612899"/>
                  </a:lnTo>
                  <a:lnTo>
                    <a:pt x="1360382" y="1587499"/>
                  </a:lnTo>
                  <a:lnTo>
                    <a:pt x="1333981" y="1549399"/>
                  </a:lnTo>
                  <a:lnTo>
                    <a:pt x="1120217" y="1346199"/>
                  </a:lnTo>
                  <a:lnTo>
                    <a:pt x="1571216" y="1346199"/>
                  </a:lnTo>
                  <a:lnTo>
                    <a:pt x="1590578" y="1371599"/>
                  </a:lnTo>
                  <a:lnTo>
                    <a:pt x="1616120" y="1396999"/>
                  </a:lnTo>
                  <a:lnTo>
                    <a:pt x="1637179" y="1435099"/>
                  </a:lnTo>
                  <a:lnTo>
                    <a:pt x="1652769" y="1460499"/>
                  </a:lnTo>
                  <a:lnTo>
                    <a:pt x="1661906" y="1498599"/>
                  </a:lnTo>
                  <a:lnTo>
                    <a:pt x="1656881" y="1549399"/>
                  </a:lnTo>
                  <a:lnTo>
                    <a:pt x="1640750" y="1587499"/>
                  </a:lnTo>
                  <a:lnTo>
                    <a:pt x="1571461" y="1650999"/>
                  </a:lnTo>
                  <a:lnTo>
                    <a:pt x="1530651" y="1663699"/>
                  </a:lnTo>
                  <a:close/>
                </a:path>
                <a:path w="2238375" h="2235200">
                  <a:moveTo>
                    <a:pt x="1271044" y="2222499"/>
                  </a:moveTo>
                  <a:lnTo>
                    <a:pt x="967330" y="2222499"/>
                  </a:lnTo>
                  <a:lnTo>
                    <a:pt x="918024" y="2209799"/>
                  </a:lnTo>
                  <a:lnTo>
                    <a:pt x="1320350" y="2209799"/>
                  </a:lnTo>
                  <a:lnTo>
                    <a:pt x="1271044" y="2222499"/>
                  </a:lnTo>
                  <a:close/>
                </a:path>
                <a:path w="2238375" h="2235200">
                  <a:moveTo>
                    <a:pt x="1170413" y="2235199"/>
                  </a:moveTo>
                  <a:lnTo>
                    <a:pt x="1067961" y="2235199"/>
                  </a:lnTo>
                  <a:lnTo>
                    <a:pt x="1017325" y="2222499"/>
                  </a:lnTo>
                  <a:lnTo>
                    <a:pt x="1221048" y="2222499"/>
                  </a:lnTo>
                  <a:lnTo>
                    <a:pt x="1170413" y="2235199"/>
                  </a:lnTo>
                  <a:close/>
                </a:path>
              </a:pathLst>
            </a:custGeom>
            <a:solidFill>
              <a:srgbClr val="F02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20892" y="2954652"/>
              <a:ext cx="1263015" cy="1290955"/>
            </a:xfrm>
            <a:custGeom>
              <a:avLst/>
              <a:gdLst/>
              <a:ahLst/>
              <a:cxnLst/>
              <a:rect l="l" t="t" r="r" b="b"/>
              <a:pathLst>
                <a:path w="1263015" h="1290954">
                  <a:moveTo>
                    <a:pt x="857621" y="1042097"/>
                  </a:moveTo>
                  <a:lnTo>
                    <a:pt x="147419" y="1042097"/>
                  </a:lnTo>
                  <a:lnTo>
                    <a:pt x="198230" y="1040629"/>
                  </a:lnTo>
                  <a:lnTo>
                    <a:pt x="248270" y="1036277"/>
                  </a:lnTo>
                  <a:lnTo>
                    <a:pt x="297458" y="1029124"/>
                  </a:lnTo>
                  <a:lnTo>
                    <a:pt x="345711" y="1019251"/>
                  </a:lnTo>
                  <a:lnTo>
                    <a:pt x="392950" y="1006739"/>
                  </a:lnTo>
                  <a:lnTo>
                    <a:pt x="439091" y="991669"/>
                  </a:lnTo>
                  <a:lnTo>
                    <a:pt x="484054" y="974123"/>
                  </a:lnTo>
                  <a:lnTo>
                    <a:pt x="527756" y="954183"/>
                  </a:lnTo>
                  <a:lnTo>
                    <a:pt x="570117" y="931929"/>
                  </a:lnTo>
                  <a:lnTo>
                    <a:pt x="611055" y="907442"/>
                  </a:lnTo>
                  <a:lnTo>
                    <a:pt x="650488" y="880805"/>
                  </a:lnTo>
                  <a:lnTo>
                    <a:pt x="688335" y="852099"/>
                  </a:lnTo>
                  <a:lnTo>
                    <a:pt x="724513" y="821404"/>
                  </a:lnTo>
                  <a:lnTo>
                    <a:pt x="758943" y="788803"/>
                  </a:lnTo>
                  <a:lnTo>
                    <a:pt x="791544" y="754374"/>
                  </a:lnTo>
                  <a:lnTo>
                    <a:pt x="822239" y="718197"/>
                  </a:lnTo>
                  <a:lnTo>
                    <a:pt x="850945" y="680353"/>
                  </a:lnTo>
                  <a:lnTo>
                    <a:pt x="877583" y="640923"/>
                  </a:lnTo>
                  <a:lnTo>
                    <a:pt x="902069" y="599988"/>
                  </a:lnTo>
                  <a:lnTo>
                    <a:pt x="924323" y="557630"/>
                  </a:lnTo>
                  <a:lnTo>
                    <a:pt x="944264" y="513930"/>
                  </a:lnTo>
                  <a:lnTo>
                    <a:pt x="961809" y="468970"/>
                  </a:lnTo>
                  <a:lnTo>
                    <a:pt x="976879" y="422830"/>
                  </a:lnTo>
                  <a:lnTo>
                    <a:pt x="989391" y="375591"/>
                  </a:lnTo>
                  <a:lnTo>
                    <a:pt x="999264" y="327335"/>
                  </a:lnTo>
                  <a:lnTo>
                    <a:pt x="1006417" y="278144"/>
                  </a:lnTo>
                  <a:lnTo>
                    <a:pt x="1010769" y="228098"/>
                  </a:lnTo>
                  <a:lnTo>
                    <a:pt x="1012237" y="177279"/>
                  </a:lnTo>
                  <a:lnTo>
                    <a:pt x="1011071" y="132002"/>
                  </a:lnTo>
                  <a:lnTo>
                    <a:pt x="1007610" y="87330"/>
                  </a:lnTo>
                  <a:lnTo>
                    <a:pt x="1001907" y="43312"/>
                  </a:lnTo>
                  <a:lnTo>
                    <a:pt x="994017" y="0"/>
                  </a:lnTo>
                  <a:lnTo>
                    <a:pt x="1262891" y="268873"/>
                  </a:lnTo>
                  <a:lnTo>
                    <a:pt x="1257617" y="319636"/>
                  </a:lnTo>
                  <a:lnTo>
                    <a:pt x="1250106" y="369701"/>
                  </a:lnTo>
                  <a:lnTo>
                    <a:pt x="1240409" y="419019"/>
                  </a:lnTo>
                  <a:lnTo>
                    <a:pt x="1228578" y="467537"/>
                  </a:lnTo>
                  <a:lnTo>
                    <a:pt x="1214665" y="515205"/>
                  </a:lnTo>
                  <a:lnTo>
                    <a:pt x="1198719" y="561969"/>
                  </a:lnTo>
                  <a:lnTo>
                    <a:pt x="1180793" y="607781"/>
                  </a:lnTo>
                  <a:lnTo>
                    <a:pt x="1160938" y="652587"/>
                  </a:lnTo>
                  <a:lnTo>
                    <a:pt x="1139206" y="696336"/>
                  </a:lnTo>
                  <a:lnTo>
                    <a:pt x="1115647" y="738977"/>
                  </a:lnTo>
                  <a:lnTo>
                    <a:pt x="1090313" y="780459"/>
                  </a:lnTo>
                  <a:lnTo>
                    <a:pt x="1063256" y="820730"/>
                  </a:lnTo>
                  <a:lnTo>
                    <a:pt x="1034527" y="859739"/>
                  </a:lnTo>
                  <a:lnTo>
                    <a:pt x="1004177" y="897435"/>
                  </a:lnTo>
                  <a:lnTo>
                    <a:pt x="972257" y="933765"/>
                  </a:lnTo>
                  <a:lnTo>
                    <a:pt x="938819" y="968679"/>
                  </a:lnTo>
                  <a:lnTo>
                    <a:pt x="902564" y="1003345"/>
                  </a:lnTo>
                  <a:lnTo>
                    <a:pt x="864787" y="1036375"/>
                  </a:lnTo>
                  <a:lnTo>
                    <a:pt x="857621" y="1042097"/>
                  </a:lnTo>
                  <a:close/>
                </a:path>
                <a:path w="1263015" h="1290954">
                  <a:moveTo>
                    <a:pt x="261218" y="1290781"/>
                  </a:moveTo>
                  <a:lnTo>
                    <a:pt x="0" y="1029562"/>
                  </a:lnTo>
                  <a:lnTo>
                    <a:pt x="36172" y="1034996"/>
                  </a:lnTo>
                  <a:lnTo>
                    <a:pt x="72819" y="1038919"/>
                  </a:lnTo>
                  <a:lnTo>
                    <a:pt x="109911" y="1041297"/>
                  </a:lnTo>
                  <a:lnTo>
                    <a:pt x="147419" y="1042097"/>
                  </a:lnTo>
                  <a:lnTo>
                    <a:pt x="857621" y="1042097"/>
                  </a:lnTo>
                  <a:lnTo>
                    <a:pt x="825543" y="1067713"/>
                  </a:lnTo>
                  <a:lnTo>
                    <a:pt x="784892" y="1097299"/>
                  </a:lnTo>
                  <a:lnTo>
                    <a:pt x="742890" y="1125078"/>
                  </a:lnTo>
                  <a:lnTo>
                    <a:pt x="699594" y="1150991"/>
                  </a:lnTo>
                  <a:lnTo>
                    <a:pt x="655063" y="1174981"/>
                  </a:lnTo>
                  <a:lnTo>
                    <a:pt x="609353" y="1196991"/>
                  </a:lnTo>
                  <a:lnTo>
                    <a:pt x="562522" y="1216963"/>
                  </a:lnTo>
                  <a:lnTo>
                    <a:pt x="514628" y="1234840"/>
                  </a:lnTo>
                  <a:lnTo>
                    <a:pt x="465728" y="1250563"/>
                  </a:lnTo>
                  <a:lnTo>
                    <a:pt x="415880" y="1264077"/>
                  </a:lnTo>
                  <a:lnTo>
                    <a:pt x="365140" y="1275322"/>
                  </a:lnTo>
                  <a:lnTo>
                    <a:pt x="313567" y="1284243"/>
                  </a:lnTo>
                  <a:lnTo>
                    <a:pt x="261218" y="1290781"/>
                  </a:lnTo>
                  <a:close/>
                </a:path>
              </a:pathLst>
            </a:custGeom>
            <a:solidFill>
              <a:srgbClr val="95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94840" y="3702993"/>
            <a:ext cx="1260525" cy="1256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93618" y="5325047"/>
            <a:ext cx="1257300" cy="1257300"/>
            <a:chOff x="11693618" y="5325047"/>
            <a:chExt cx="1257300" cy="1257300"/>
          </a:xfrm>
        </p:grpSpPr>
        <p:sp>
          <p:nvSpPr>
            <p:cNvPr id="4" name="object 4"/>
            <p:cNvSpPr/>
            <p:nvPr/>
          </p:nvSpPr>
          <p:spPr>
            <a:xfrm>
              <a:off x="11693618" y="5325047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628650" y="1257300"/>
                  </a:moveTo>
                  <a:lnTo>
                    <a:pt x="577094" y="1255215"/>
                  </a:lnTo>
                  <a:lnTo>
                    <a:pt x="526686" y="1249070"/>
                  </a:lnTo>
                  <a:lnTo>
                    <a:pt x="477586" y="1239026"/>
                  </a:lnTo>
                  <a:lnTo>
                    <a:pt x="429957" y="1225245"/>
                  </a:lnTo>
                  <a:lnTo>
                    <a:pt x="383960" y="1207891"/>
                  </a:lnTo>
                  <a:lnTo>
                    <a:pt x="339757" y="1187124"/>
                  </a:lnTo>
                  <a:lnTo>
                    <a:pt x="297510" y="1163108"/>
                  </a:lnTo>
                  <a:lnTo>
                    <a:pt x="257379" y="1136003"/>
                  </a:lnTo>
                  <a:lnTo>
                    <a:pt x="219529" y="1105974"/>
                  </a:lnTo>
                  <a:lnTo>
                    <a:pt x="184119" y="1073180"/>
                  </a:lnTo>
                  <a:lnTo>
                    <a:pt x="151325" y="1037770"/>
                  </a:lnTo>
                  <a:lnTo>
                    <a:pt x="121296" y="999920"/>
                  </a:lnTo>
                  <a:lnTo>
                    <a:pt x="94192" y="959789"/>
                  </a:lnTo>
                  <a:lnTo>
                    <a:pt x="70175" y="917542"/>
                  </a:lnTo>
                  <a:lnTo>
                    <a:pt x="49408" y="873339"/>
                  </a:lnTo>
                  <a:lnTo>
                    <a:pt x="32054" y="827342"/>
                  </a:lnTo>
                  <a:lnTo>
                    <a:pt x="18273" y="779713"/>
                  </a:lnTo>
                  <a:lnTo>
                    <a:pt x="8229" y="730613"/>
                  </a:lnTo>
                  <a:lnTo>
                    <a:pt x="2084" y="680205"/>
                  </a:lnTo>
                  <a:lnTo>
                    <a:pt x="0" y="628650"/>
                  </a:lnTo>
                  <a:lnTo>
                    <a:pt x="2084" y="577094"/>
                  </a:lnTo>
                  <a:lnTo>
                    <a:pt x="8229" y="526686"/>
                  </a:lnTo>
                  <a:lnTo>
                    <a:pt x="18273" y="477586"/>
                  </a:lnTo>
                  <a:lnTo>
                    <a:pt x="32054" y="429957"/>
                  </a:lnTo>
                  <a:lnTo>
                    <a:pt x="49408" y="383960"/>
                  </a:lnTo>
                  <a:lnTo>
                    <a:pt x="70175" y="339757"/>
                  </a:lnTo>
                  <a:lnTo>
                    <a:pt x="94192" y="297510"/>
                  </a:lnTo>
                  <a:lnTo>
                    <a:pt x="121296" y="257379"/>
                  </a:lnTo>
                  <a:lnTo>
                    <a:pt x="151325" y="219529"/>
                  </a:lnTo>
                  <a:lnTo>
                    <a:pt x="184119" y="184119"/>
                  </a:lnTo>
                  <a:lnTo>
                    <a:pt x="219529" y="151325"/>
                  </a:lnTo>
                  <a:lnTo>
                    <a:pt x="257379" y="121296"/>
                  </a:lnTo>
                  <a:lnTo>
                    <a:pt x="297510" y="94192"/>
                  </a:lnTo>
                  <a:lnTo>
                    <a:pt x="339757" y="70175"/>
                  </a:lnTo>
                  <a:lnTo>
                    <a:pt x="383960" y="49408"/>
                  </a:lnTo>
                  <a:lnTo>
                    <a:pt x="429957" y="32054"/>
                  </a:lnTo>
                  <a:lnTo>
                    <a:pt x="477586" y="18273"/>
                  </a:lnTo>
                  <a:lnTo>
                    <a:pt x="526686" y="8229"/>
                  </a:lnTo>
                  <a:lnTo>
                    <a:pt x="577094" y="2084"/>
                  </a:lnTo>
                  <a:lnTo>
                    <a:pt x="628650" y="0"/>
                  </a:lnTo>
                  <a:lnTo>
                    <a:pt x="680205" y="2084"/>
                  </a:lnTo>
                  <a:lnTo>
                    <a:pt x="730613" y="8229"/>
                  </a:lnTo>
                  <a:lnTo>
                    <a:pt x="779713" y="18273"/>
                  </a:lnTo>
                  <a:lnTo>
                    <a:pt x="827342" y="32054"/>
                  </a:lnTo>
                  <a:lnTo>
                    <a:pt x="873339" y="49408"/>
                  </a:lnTo>
                  <a:lnTo>
                    <a:pt x="917542" y="70175"/>
                  </a:lnTo>
                  <a:lnTo>
                    <a:pt x="959789" y="94192"/>
                  </a:lnTo>
                  <a:lnTo>
                    <a:pt x="999920" y="121296"/>
                  </a:lnTo>
                  <a:lnTo>
                    <a:pt x="1027124" y="142879"/>
                  </a:lnTo>
                  <a:lnTo>
                    <a:pt x="628650" y="142879"/>
                  </a:lnTo>
                  <a:lnTo>
                    <a:pt x="578978" y="145388"/>
                  </a:lnTo>
                  <a:lnTo>
                    <a:pt x="530741" y="152751"/>
                  </a:lnTo>
                  <a:lnTo>
                    <a:pt x="484184" y="164723"/>
                  </a:lnTo>
                  <a:lnTo>
                    <a:pt x="439552" y="181060"/>
                  </a:lnTo>
                  <a:lnTo>
                    <a:pt x="397088" y="201517"/>
                  </a:lnTo>
                  <a:lnTo>
                    <a:pt x="357037" y="225848"/>
                  </a:lnTo>
                  <a:lnTo>
                    <a:pt x="319645" y="253809"/>
                  </a:lnTo>
                  <a:lnTo>
                    <a:pt x="285155" y="285155"/>
                  </a:lnTo>
                  <a:lnTo>
                    <a:pt x="253809" y="319645"/>
                  </a:lnTo>
                  <a:lnTo>
                    <a:pt x="225848" y="357037"/>
                  </a:lnTo>
                  <a:lnTo>
                    <a:pt x="201517" y="397088"/>
                  </a:lnTo>
                  <a:lnTo>
                    <a:pt x="181060" y="439552"/>
                  </a:lnTo>
                  <a:lnTo>
                    <a:pt x="164723" y="484184"/>
                  </a:lnTo>
                  <a:lnTo>
                    <a:pt x="152751" y="530741"/>
                  </a:lnTo>
                  <a:lnTo>
                    <a:pt x="145388" y="578978"/>
                  </a:lnTo>
                  <a:lnTo>
                    <a:pt x="142879" y="628650"/>
                  </a:lnTo>
                  <a:lnTo>
                    <a:pt x="145388" y="678321"/>
                  </a:lnTo>
                  <a:lnTo>
                    <a:pt x="152751" y="726558"/>
                  </a:lnTo>
                  <a:lnTo>
                    <a:pt x="164723" y="773115"/>
                  </a:lnTo>
                  <a:lnTo>
                    <a:pt x="181060" y="817747"/>
                  </a:lnTo>
                  <a:lnTo>
                    <a:pt x="201517" y="860211"/>
                  </a:lnTo>
                  <a:lnTo>
                    <a:pt x="225848" y="900262"/>
                  </a:lnTo>
                  <a:lnTo>
                    <a:pt x="253809" y="937654"/>
                  </a:lnTo>
                  <a:lnTo>
                    <a:pt x="285155" y="972144"/>
                  </a:lnTo>
                  <a:lnTo>
                    <a:pt x="319645" y="1003490"/>
                  </a:lnTo>
                  <a:lnTo>
                    <a:pt x="357037" y="1031451"/>
                  </a:lnTo>
                  <a:lnTo>
                    <a:pt x="397088" y="1055782"/>
                  </a:lnTo>
                  <a:lnTo>
                    <a:pt x="439552" y="1076239"/>
                  </a:lnTo>
                  <a:lnTo>
                    <a:pt x="484184" y="1092576"/>
                  </a:lnTo>
                  <a:lnTo>
                    <a:pt x="530741" y="1104548"/>
                  </a:lnTo>
                  <a:lnTo>
                    <a:pt x="578978" y="1111911"/>
                  </a:lnTo>
                  <a:lnTo>
                    <a:pt x="628650" y="1114420"/>
                  </a:lnTo>
                  <a:lnTo>
                    <a:pt x="1027124" y="1114420"/>
                  </a:lnTo>
                  <a:lnTo>
                    <a:pt x="999920" y="1136003"/>
                  </a:lnTo>
                  <a:lnTo>
                    <a:pt x="959789" y="1163108"/>
                  </a:lnTo>
                  <a:lnTo>
                    <a:pt x="917542" y="1187124"/>
                  </a:lnTo>
                  <a:lnTo>
                    <a:pt x="873339" y="1207891"/>
                  </a:lnTo>
                  <a:lnTo>
                    <a:pt x="827342" y="1225245"/>
                  </a:lnTo>
                  <a:lnTo>
                    <a:pt x="779713" y="1239026"/>
                  </a:lnTo>
                  <a:lnTo>
                    <a:pt x="730613" y="1249070"/>
                  </a:lnTo>
                  <a:lnTo>
                    <a:pt x="680205" y="1255215"/>
                  </a:lnTo>
                  <a:lnTo>
                    <a:pt x="628650" y="1257300"/>
                  </a:lnTo>
                  <a:close/>
                </a:path>
                <a:path w="1257300" h="1257300">
                  <a:moveTo>
                    <a:pt x="1027124" y="1114420"/>
                  </a:moveTo>
                  <a:lnTo>
                    <a:pt x="628650" y="1114420"/>
                  </a:lnTo>
                  <a:lnTo>
                    <a:pt x="678314" y="1111911"/>
                  </a:lnTo>
                  <a:lnTo>
                    <a:pt x="726547" y="1104548"/>
                  </a:lnTo>
                  <a:lnTo>
                    <a:pt x="773104" y="1092576"/>
                  </a:lnTo>
                  <a:lnTo>
                    <a:pt x="817738" y="1076239"/>
                  </a:lnTo>
                  <a:lnTo>
                    <a:pt x="860205" y="1055782"/>
                  </a:lnTo>
                  <a:lnTo>
                    <a:pt x="900258" y="1031451"/>
                  </a:lnTo>
                  <a:lnTo>
                    <a:pt x="937653" y="1003490"/>
                  </a:lnTo>
                  <a:lnTo>
                    <a:pt x="972144" y="972144"/>
                  </a:lnTo>
                  <a:lnTo>
                    <a:pt x="1003490" y="937654"/>
                  </a:lnTo>
                  <a:lnTo>
                    <a:pt x="1031451" y="900262"/>
                  </a:lnTo>
                  <a:lnTo>
                    <a:pt x="1055782" y="860211"/>
                  </a:lnTo>
                  <a:lnTo>
                    <a:pt x="1076239" y="817747"/>
                  </a:lnTo>
                  <a:lnTo>
                    <a:pt x="1092576" y="773115"/>
                  </a:lnTo>
                  <a:lnTo>
                    <a:pt x="1104548" y="726558"/>
                  </a:lnTo>
                  <a:lnTo>
                    <a:pt x="1111911" y="678321"/>
                  </a:lnTo>
                  <a:lnTo>
                    <a:pt x="1114420" y="628650"/>
                  </a:lnTo>
                  <a:lnTo>
                    <a:pt x="1111911" y="578978"/>
                  </a:lnTo>
                  <a:lnTo>
                    <a:pt x="1104548" y="530741"/>
                  </a:lnTo>
                  <a:lnTo>
                    <a:pt x="1092576" y="484184"/>
                  </a:lnTo>
                  <a:lnTo>
                    <a:pt x="1076239" y="439552"/>
                  </a:lnTo>
                  <a:lnTo>
                    <a:pt x="1055782" y="397088"/>
                  </a:lnTo>
                  <a:lnTo>
                    <a:pt x="1031451" y="357037"/>
                  </a:lnTo>
                  <a:lnTo>
                    <a:pt x="1003490" y="319645"/>
                  </a:lnTo>
                  <a:lnTo>
                    <a:pt x="972144" y="285155"/>
                  </a:lnTo>
                  <a:lnTo>
                    <a:pt x="937653" y="253809"/>
                  </a:lnTo>
                  <a:lnTo>
                    <a:pt x="900258" y="225848"/>
                  </a:lnTo>
                  <a:lnTo>
                    <a:pt x="860205" y="201517"/>
                  </a:lnTo>
                  <a:lnTo>
                    <a:pt x="817738" y="181060"/>
                  </a:lnTo>
                  <a:lnTo>
                    <a:pt x="773104" y="164723"/>
                  </a:lnTo>
                  <a:lnTo>
                    <a:pt x="726547" y="152751"/>
                  </a:lnTo>
                  <a:lnTo>
                    <a:pt x="678314" y="145388"/>
                  </a:lnTo>
                  <a:lnTo>
                    <a:pt x="628650" y="142879"/>
                  </a:lnTo>
                  <a:lnTo>
                    <a:pt x="1027124" y="142879"/>
                  </a:lnTo>
                  <a:lnTo>
                    <a:pt x="1073180" y="184119"/>
                  </a:lnTo>
                  <a:lnTo>
                    <a:pt x="1105974" y="219529"/>
                  </a:lnTo>
                  <a:lnTo>
                    <a:pt x="1136003" y="257379"/>
                  </a:lnTo>
                  <a:lnTo>
                    <a:pt x="1163108" y="297510"/>
                  </a:lnTo>
                  <a:lnTo>
                    <a:pt x="1187124" y="339757"/>
                  </a:lnTo>
                  <a:lnTo>
                    <a:pt x="1207891" y="383960"/>
                  </a:lnTo>
                  <a:lnTo>
                    <a:pt x="1225245" y="429957"/>
                  </a:lnTo>
                  <a:lnTo>
                    <a:pt x="1239046" y="477687"/>
                  </a:lnTo>
                  <a:lnTo>
                    <a:pt x="1249070" y="526686"/>
                  </a:lnTo>
                  <a:lnTo>
                    <a:pt x="1255215" y="577094"/>
                  </a:lnTo>
                  <a:lnTo>
                    <a:pt x="1257300" y="628650"/>
                  </a:lnTo>
                  <a:lnTo>
                    <a:pt x="1255215" y="680205"/>
                  </a:lnTo>
                  <a:lnTo>
                    <a:pt x="1249070" y="730613"/>
                  </a:lnTo>
                  <a:lnTo>
                    <a:pt x="1239026" y="779713"/>
                  </a:lnTo>
                  <a:lnTo>
                    <a:pt x="1225245" y="827342"/>
                  </a:lnTo>
                  <a:lnTo>
                    <a:pt x="1207891" y="873339"/>
                  </a:lnTo>
                  <a:lnTo>
                    <a:pt x="1187124" y="917542"/>
                  </a:lnTo>
                  <a:lnTo>
                    <a:pt x="1163108" y="959789"/>
                  </a:lnTo>
                  <a:lnTo>
                    <a:pt x="1136003" y="999920"/>
                  </a:lnTo>
                  <a:lnTo>
                    <a:pt x="1105974" y="1037770"/>
                  </a:lnTo>
                  <a:lnTo>
                    <a:pt x="1073180" y="1073180"/>
                  </a:lnTo>
                  <a:lnTo>
                    <a:pt x="1037770" y="1105974"/>
                  </a:lnTo>
                  <a:lnTo>
                    <a:pt x="1027124" y="1114420"/>
                  </a:lnTo>
                  <a:close/>
                </a:path>
                <a:path w="1257300" h="1257300">
                  <a:moveTo>
                    <a:pt x="392635" y="937301"/>
                  </a:moveTo>
                  <a:lnTo>
                    <a:pt x="347593" y="909581"/>
                  </a:lnTo>
                  <a:lnTo>
                    <a:pt x="325057" y="870904"/>
                  </a:lnTo>
                  <a:lnTo>
                    <a:pt x="326043" y="832672"/>
                  </a:lnTo>
                  <a:lnTo>
                    <a:pt x="344471" y="795110"/>
                  </a:lnTo>
                  <a:lnTo>
                    <a:pt x="374264" y="758440"/>
                  </a:lnTo>
                  <a:lnTo>
                    <a:pt x="409342" y="722887"/>
                  </a:lnTo>
                  <a:lnTo>
                    <a:pt x="443625" y="688673"/>
                  </a:lnTo>
                  <a:lnTo>
                    <a:pt x="473976" y="661170"/>
                  </a:lnTo>
                  <a:lnTo>
                    <a:pt x="488584" y="646430"/>
                  </a:lnTo>
                  <a:lnTo>
                    <a:pt x="501612" y="627971"/>
                  </a:lnTo>
                  <a:lnTo>
                    <a:pt x="476105" y="596102"/>
                  </a:lnTo>
                  <a:lnTo>
                    <a:pt x="444678" y="563936"/>
                  </a:lnTo>
                  <a:lnTo>
                    <a:pt x="411267" y="532261"/>
                  </a:lnTo>
                  <a:lnTo>
                    <a:pt x="379805" y="501863"/>
                  </a:lnTo>
                  <a:lnTo>
                    <a:pt x="352071" y="472003"/>
                  </a:lnTo>
                  <a:lnTo>
                    <a:pt x="329107" y="435487"/>
                  </a:lnTo>
                  <a:lnTo>
                    <a:pt x="323640" y="393498"/>
                  </a:lnTo>
                  <a:lnTo>
                    <a:pt x="348397" y="347215"/>
                  </a:lnTo>
                  <a:lnTo>
                    <a:pt x="381618" y="322880"/>
                  </a:lnTo>
                  <a:lnTo>
                    <a:pt x="415186" y="318747"/>
                  </a:lnTo>
                  <a:lnTo>
                    <a:pt x="448737" y="330576"/>
                  </a:lnTo>
                  <a:lnTo>
                    <a:pt x="481906" y="354129"/>
                  </a:lnTo>
                  <a:lnTo>
                    <a:pt x="514327" y="385165"/>
                  </a:lnTo>
                  <a:lnTo>
                    <a:pt x="545635" y="419444"/>
                  </a:lnTo>
                  <a:lnTo>
                    <a:pt x="575465" y="452728"/>
                  </a:lnTo>
                  <a:lnTo>
                    <a:pt x="603451" y="480776"/>
                  </a:lnTo>
                  <a:lnTo>
                    <a:pt x="629228" y="499349"/>
                  </a:lnTo>
                  <a:lnTo>
                    <a:pt x="877822" y="499349"/>
                  </a:lnTo>
                  <a:lnTo>
                    <a:pt x="754354" y="627971"/>
                  </a:lnTo>
                  <a:lnTo>
                    <a:pt x="781628" y="661511"/>
                  </a:lnTo>
                  <a:lnTo>
                    <a:pt x="813567" y="694202"/>
                  </a:lnTo>
                  <a:lnTo>
                    <a:pt x="847064" y="726190"/>
                  </a:lnTo>
                  <a:lnTo>
                    <a:pt x="879010" y="757622"/>
                  </a:lnTo>
                  <a:lnTo>
                    <a:pt x="879232" y="757875"/>
                  </a:lnTo>
                  <a:lnTo>
                    <a:pt x="629228" y="757875"/>
                  </a:lnTo>
                  <a:lnTo>
                    <a:pt x="603613" y="778541"/>
                  </a:lnTo>
                  <a:lnTo>
                    <a:pt x="567642" y="814161"/>
                  </a:lnTo>
                  <a:lnTo>
                    <a:pt x="531591" y="852209"/>
                  </a:lnTo>
                  <a:lnTo>
                    <a:pt x="505736" y="880160"/>
                  </a:lnTo>
                  <a:lnTo>
                    <a:pt x="474696" y="909711"/>
                  </a:lnTo>
                  <a:lnTo>
                    <a:pt x="436000" y="933051"/>
                  </a:lnTo>
                  <a:lnTo>
                    <a:pt x="392635" y="937301"/>
                  </a:lnTo>
                  <a:close/>
                </a:path>
                <a:path w="1257300" h="1257300">
                  <a:moveTo>
                    <a:pt x="877822" y="499349"/>
                  </a:moveTo>
                  <a:lnTo>
                    <a:pt x="629228" y="499349"/>
                  </a:lnTo>
                  <a:lnTo>
                    <a:pt x="644668" y="486010"/>
                  </a:lnTo>
                  <a:lnTo>
                    <a:pt x="660635" y="469944"/>
                  </a:lnTo>
                  <a:lnTo>
                    <a:pt x="691062" y="437314"/>
                  </a:lnTo>
                  <a:lnTo>
                    <a:pt x="721048" y="405639"/>
                  </a:lnTo>
                  <a:lnTo>
                    <a:pt x="751639" y="374926"/>
                  </a:lnTo>
                  <a:lnTo>
                    <a:pt x="782611" y="347419"/>
                  </a:lnTo>
                  <a:lnTo>
                    <a:pt x="821236" y="324034"/>
                  </a:lnTo>
                  <a:lnTo>
                    <a:pt x="864605" y="319250"/>
                  </a:lnTo>
                  <a:lnTo>
                    <a:pt x="909807" y="347542"/>
                  </a:lnTo>
                  <a:lnTo>
                    <a:pt x="934186" y="396623"/>
                  </a:lnTo>
                  <a:lnTo>
                    <a:pt x="925052" y="440526"/>
                  </a:lnTo>
                  <a:lnTo>
                    <a:pt x="898576" y="477687"/>
                  </a:lnTo>
                  <a:lnTo>
                    <a:pt x="877822" y="499349"/>
                  </a:lnTo>
                  <a:close/>
                </a:path>
                <a:path w="1257300" h="1257300">
                  <a:moveTo>
                    <a:pt x="859770" y="938345"/>
                  </a:moveTo>
                  <a:lnTo>
                    <a:pt x="817502" y="932507"/>
                  </a:lnTo>
                  <a:lnTo>
                    <a:pt x="780487" y="907632"/>
                  </a:lnTo>
                  <a:lnTo>
                    <a:pt x="749300" y="877268"/>
                  </a:lnTo>
                  <a:lnTo>
                    <a:pt x="629228" y="757875"/>
                  </a:lnTo>
                  <a:lnTo>
                    <a:pt x="879232" y="757875"/>
                  </a:lnTo>
                  <a:lnTo>
                    <a:pt x="906298" y="788646"/>
                  </a:lnTo>
                  <a:lnTo>
                    <a:pt x="925820" y="819408"/>
                  </a:lnTo>
                  <a:lnTo>
                    <a:pt x="934469" y="850055"/>
                  </a:lnTo>
                  <a:lnTo>
                    <a:pt x="929136" y="880734"/>
                  </a:lnTo>
                  <a:lnTo>
                    <a:pt x="906714" y="911592"/>
                  </a:lnTo>
                  <a:lnTo>
                    <a:pt x="859770" y="938345"/>
                  </a:lnTo>
                  <a:close/>
                </a:path>
              </a:pathLst>
            </a:custGeom>
            <a:solidFill>
              <a:srgbClr val="F02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39462" y="5854118"/>
              <a:ext cx="709930" cy="725170"/>
            </a:xfrm>
            <a:custGeom>
              <a:avLst/>
              <a:gdLst/>
              <a:ahLst/>
              <a:cxnLst/>
              <a:rect l="l" t="t" r="r" b="b"/>
              <a:pathLst>
                <a:path w="709929" h="725170">
                  <a:moveTo>
                    <a:pt x="481279" y="585348"/>
                  </a:moveTo>
                  <a:lnTo>
                    <a:pt x="82805" y="585348"/>
                  </a:lnTo>
                  <a:lnTo>
                    <a:pt x="132470" y="582839"/>
                  </a:lnTo>
                  <a:lnTo>
                    <a:pt x="180703" y="575476"/>
                  </a:lnTo>
                  <a:lnTo>
                    <a:pt x="227259" y="563504"/>
                  </a:lnTo>
                  <a:lnTo>
                    <a:pt x="271894" y="547167"/>
                  </a:lnTo>
                  <a:lnTo>
                    <a:pt x="314360" y="526711"/>
                  </a:lnTo>
                  <a:lnTo>
                    <a:pt x="354414" y="502379"/>
                  </a:lnTo>
                  <a:lnTo>
                    <a:pt x="391809" y="474418"/>
                  </a:lnTo>
                  <a:lnTo>
                    <a:pt x="426300" y="443072"/>
                  </a:lnTo>
                  <a:lnTo>
                    <a:pt x="457646" y="408582"/>
                  </a:lnTo>
                  <a:lnTo>
                    <a:pt x="485607" y="371190"/>
                  </a:lnTo>
                  <a:lnTo>
                    <a:pt x="509938" y="331139"/>
                  </a:lnTo>
                  <a:lnTo>
                    <a:pt x="530395" y="288676"/>
                  </a:lnTo>
                  <a:lnTo>
                    <a:pt x="546732" y="244043"/>
                  </a:lnTo>
                  <a:lnTo>
                    <a:pt x="558704" y="197486"/>
                  </a:lnTo>
                  <a:lnTo>
                    <a:pt x="566067" y="149249"/>
                  </a:lnTo>
                  <a:lnTo>
                    <a:pt x="568576" y="99578"/>
                  </a:lnTo>
                  <a:lnTo>
                    <a:pt x="567921" y="74146"/>
                  </a:lnTo>
                  <a:lnTo>
                    <a:pt x="565976" y="49053"/>
                  </a:lnTo>
                  <a:lnTo>
                    <a:pt x="562773" y="24328"/>
                  </a:lnTo>
                  <a:lnTo>
                    <a:pt x="558341" y="0"/>
                  </a:lnTo>
                  <a:lnTo>
                    <a:pt x="709368" y="151026"/>
                  </a:lnTo>
                  <a:lnTo>
                    <a:pt x="703232" y="201448"/>
                  </a:lnTo>
                  <a:lnTo>
                    <a:pt x="693195" y="250561"/>
                  </a:lnTo>
                  <a:lnTo>
                    <a:pt x="679419" y="298205"/>
                  </a:lnTo>
                  <a:lnTo>
                    <a:pt x="662068" y="344216"/>
                  </a:lnTo>
                  <a:lnTo>
                    <a:pt x="641302" y="388433"/>
                  </a:lnTo>
                  <a:lnTo>
                    <a:pt x="617284" y="430693"/>
                  </a:lnTo>
                  <a:lnTo>
                    <a:pt x="590175" y="470833"/>
                  </a:lnTo>
                  <a:lnTo>
                    <a:pt x="560139" y="508693"/>
                  </a:lnTo>
                  <a:lnTo>
                    <a:pt x="527336" y="544109"/>
                  </a:lnTo>
                  <a:lnTo>
                    <a:pt x="492919" y="576054"/>
                  </a:lnTo>
                  <a:lnTo>
                    <a:pt x="481279" y="585348"/>
                  </a:lnTo>
                  <a:close/>
                </a:path>
                <a:path w="709929" h="725170">
                  <a:moveTo>
                    <a:pt x="146726" y="725034"/>
                  </a:moveTo>
                  <a:lnTo>
                    <a:pt x="0" y="578307"/>
                  </a:lnTo>
                  <a:lnTo>
                    <a:pt x="20318" y="581359"/>
                  </a:lnTo>
                  <a:lnTo>
                    <a:pt x="40903" y="583563"/>
                  </a:lnTo>
                  <a:lnTo>
                    <a:pt x="61737" y="584899"/>
                  </a:lnTo>
                  <a:lnTo>
                    <a:pt x="82805" y="585348"/>
                  </a:lnTo>
                  <a:lnTo>
                    <a:pt x="481279" y="585348"/>
                  </a:lnTo>
                  <a:lnTo>
                    <a:pt x="456184" y="605387"/>
                  </a:lnTo>
                  <a:lnTo>
                    <a:pt x="417282" y="631959"/>
                  </a:lnTo>
                  <a:lnTo>
                    <a:pt x="376363" y="655620"/>
                  </a:lnTo>
                  <a:lnTo>
                    <a:pt x="333575" y="676221"/>
                  </a:lnTo>
                  <a:lnTo>
                    <a:pt x="289068" y="693612"/>
                  </a:lnTo>
                  <a:lnTo>
                    <a:pt x="242991" y="707644"/>
                  </a:lnTo>
                  <a:lnTo>
                    <a:pt x="195494" y="718168"/>
                  </a:lnTo>
                  <a:lnTo>
                    <a:pt x="146726" y="725034"/>
                  </a:lnTo>
                  <a:close/>
                </a:path>
              </a:pathLst>
            </a:custGeom>
            <a:solidFill>
              <a:srgbClr val="95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03917" y="2201509"/>
            <a:ext cx="11315699" cy="6686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3057" y="2403844"/>
            <a:ext cx="11687175" cy="6572250"/>
            <a:chOff x="823057" y="2403844"/>
            <a:chExt cx="11687175" cy="6572250"/>
          </a:xfrm>
        </p:grpSpPr>
        <p:sp>
          <p:nvSpPr>
            <p:cNvPr id="3" name="object 3"/>
            <p:cNvSpPr/>
            <p:nvPr/>
          </p:nvSpPr>
          <p:spPr>
            <a:xfrm>
              <a:off x="823057" y="2403844"/>
              <a:ext cx="11687159" cy="65722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5604" y="2462232"/>
              <a:ext cx="2238375" cy="2235200"/>
            </a:xfrm>
            <a:custGeom>
              <a:avLst/>
              <a:gdLst/>
              <a:ahLst/>
              <a:cxnLst/>
              <a:rect l="l" t="t" r="r" b="b"/>
              <a:pathLst>
                <a:path w="2238375" h="2235200">
                  <a:moveTo>
                    <a:pt x="1368916" y="2209799"/>
                  </a:moveTo>
                  <a:lnTo>
                    <a:pt x="869457" y="2209799"/>
                  </a:lnTo>
                  <a:lnTo>
                    <a:pt x="821679" y="2197099"/>
                  </a:lnTo>
                  <a:lnTo>
                    <a:pt x="774738" y="2171699"/>
                  </a:lnTo>
                  <a:lnTo>
                    <a:pt x="683566" y="2146299"/>
                  </a:lnTo>
                  <a:lnTo>
                    <a:pt x="639434" y="2120899"/>
                  </a:lnTo>
                  <a:lnTo>
                    <a:pt x="596336" y="2108199"/>
                  </a:lnTo>
                  <a:lnTo>
                    <a:pt x="554324" y="2082799"/>
                  </a:lnTo>
                  <a:lnTo>
                    <a:pt x="513445" y="2057399"/>
                  </a:lnTo>
                  <a:lnTo>
                    <a:pt x="473750" y="2031999"/>
                  </a:lnTo>
                  <a:lnTo>
                    <a:pt x="435287" y="1993899"/>
                  </a:lnTo>
                  <a:lnTo>
                    <a:pt x="398106" y="1968499"/>
                  </a:lnTo>
                  <a:lnTo>
                    <a:pt x="362256" y="1943099"/>
                  </a:lnTo>
                  <a:lnTo>
                    <a:pt x="327787" y="1904999"/>
                  </a:lnTo>
                  <a:lnTo>
                    <a:pt x="294763" y="1866899"/>
                  </a:lnTo>
                  <a:lnTo>
                    <a:pt x="263217" y="1828799"/>
                  </a:lnTo>
                  <a:lnTo>
                    <a:pt x="233200" y="1790699"/>
                  </a:lnTo>
                  <a:lnTo>
                    <a:pt x="204760" y="1752599"/>
                  </a:lnTo>
                  <a:lnTo>
                    <a:pt x="177948" y="1714499"/>
                  </a:lnTo>
                  <a:lnTo>
                    <a:pt x="152813" y="1676399"/>
                  </a:lnTo>
                  <a:lnTo>
                    <a:pt x="129403" y="1638299"/>
                  </a:lnTo>
                  <a:lnTo>
                    <a:pt x="107770" y="1587499"/>
                  </a:lnTo>
                  <a:lnTo>
                    <a:pt x="87962" y="1549399"/>
                  </a:lnTo>
                  <a:lnTo>
                    <a:pt x="70029" y="1498599"/>
                  </a:lnTo>
                  <a:lnTo>
                    <a:pt x="54020" y="1460499"/>
                  </a:lnTo>
                  <a:lnTo>
                    <a:pt x="39985" y="1409699"/>
                  </a:lnTo>
                  <a:lnTo>
                    <a:pt x="27974" y="1358899"/>
                  </a:lnTo>
                  <a:lnTo>
                    <a:pt x="18035" y="1308099"/>
                  </a:lnTo>
                  <a:lnTo>
                    <a:pt x="10219" y="1269999"/>
                  </a:lnTo>
                  <a:lnTo>
                    <a:pt x="4574" y="1219199"/>
                  </a:lnTo>
                  <a:lnTo>
                    <a:pt x="1151" y="1168399"/>
                  </a:lnTo>
                  <a:lnTo>
                    <a:pt x="0" y="1117599"/>
                  </a:lnTo>
                  <a:lnTo>
                    <a:pt x="1151" y="1066799"/>
                  </a:lnTo>
                  <a:lnTo>
                    <a:pt x="4574" y="1015999"/>
                  </a:lnTo>
                  <a:lnTo>
                    <a:pt x="10219" y="965199"/>
                  </a:lnTo>
                  <a:lnTo>
                    <a:pt x="18035" y="914399"/>
                  </a:lnTo>
                  <a:lnTo>
                    <a:pt x="27974" y="863599"/>
                  </a:lnTo>
                  <a:lnTo>
                    <a:pt x="39985" y="812799"/>
                  </a:lnTo>
                  <a:lnTo>
                    <a:pt x="54020" y="774699"/>
                  </a:lnTo>
                  <a:lnTo>
                    <a:pt x="70029" y="723899"/>
                  </a:lnTo>
                  <a:lnTo>
                    <a:pt x="87962" y="673099"/>
                  </a:lnTo>
                  <a:lnTo>
                    <a:pt x="107770" y="634999"/>
                  </a:lnTo>
                  <a:lnTo>
                    <a:pt x="129403" y="584199"/>
                  </a:lnTo>
                  <a:lnTo>
                    <a:pt x="152813" y="546099"/>
                  </a:lnTo>
                  <a:lnTo>
                    <a:pt x="177948" y="507999"/>
                  </a:lnTo>
                  <a:lnTo>
                    <a:pt x="204760" y="469899"/>
                  </a:lnTo>
                  <a:lnTo>
                    <a:pt x="233200" y="431799"/>
                  </a:lnTo>
                  <a:lnTo>
                    <a:pt x="263217" y="393699"/>
                  </a:lnTo>
                  <a:lnTo>
                    <a:pt x="294763" y="355599"/>
                  </a:lnTo>
                  <a:lnTo>
                    <a:pt x="327787" y="317499"/>
                  </a:lnTo>
                  <a:lnTo>
                    <a:pt x="362256" y="292099"/>
                  </a:lnTo>
                  <a:lnTo>
                    <a:pt x="398106" y="253999"/>
                  </a:lnTo>
                  <a:lnTo>
                    <a:pt x="435287" y="228599"/>
                  </a:lnTo>
                  <a:lnTo>
                    <a:pt x="473750" y="203199"/>
                  </a:lnTo>
                  <a:lnTo>
                    <a:pt x="513445" y="177799"/>
                  </a:lnTo>
                  <a:lnTo>
                    <a:pt x="554324" y="152399"/>
                  </a:lnTo>
                  <a:lnTo>
                    <a:pt x="596336" y="126999"/>
                  </a:lnTo>
                  <a:lnTo>
                    <a:pt x="639434" y="101599"/>
                  </a:lnTo>
                  <a:lnTo>
                    <a:pt x="683566" y="76199"/>
                  </a:lnTo>
                  <a:lnTo>
                    <a:pt x="774738" y="50799"/>
                  </a:lnTo>
                  <a:lnTo>
                    <a:pt x="967330" y="0"/>
                  </a:lnTo>
                  <a:lnTo>
                    <a:pt x="1271044" y="0"/>
                  </a:lnTo>
                  <a:lnTo>
                    <a:pt x="1463636" y="50799"/>
                  </a:lnTo>
                  <a:lnTo>
                    <a:pt x="1554808" y="76199"/>
                  </a:lnTo>
                  <a:lnTo>
                    <a:pt x="1598940" y="101599"/>
                  </a:lnTo>
                  <a:lnTo>
                    <a:pt x="1642037" y="126999"/>
                  </a:lnTo>
                  <a:lnTo>
                    <a:pt x="1684050" y="152399"/>
                  </a:lnTo>
                  <a:lnTo>
                    <a:pt x="1724929" y="177799"/>
                  </a:lnTo>
                  <a:lnTo>
                    <a:pt x="1764624" y="203199"/>
                  </a:lnTo>
                  <a:lnTo>
                    <a:pt x="1803087" y="228599"/>
                  </a:lnTo>
                  <a:lnTo>
                    <a:pt x="1840268" y="253999"/>
                  </a:lnTo>
                  <a:lnTo>
                    <a:pt x="1018322" y="253999"/>
                  </a:lnTo>
                  <a:lnTo>
                    <a:pt x="969130" y="266699"/>
                  </a:lnTo>
                  <a:lnTo>
                    <a:pt x="920875" y="266699"/>
                  </a:lnTo>
                  <a:lnTo>
                    <a:pt x="827496" y="292099"/>
                  </a:lnTo>
                  <a:lnTo>
                    <a:pt x="782535" y="317499"/>
                  </a:lnTo>
                  <a:lnTo>
                    <a:pt x="738836" y="330199"/>
                  </a:lnTo>
                  <a:lnTo>
                    <a:pt x="696478" y="355599"/>
                  </a:lnTo>
                  <a:lnTo>
                    <a:pt x="655543" y="380999"/>
                  </a:lnTo>
                  <a:lnTo>
                    <a:pt x="616113" y="406399"/>
                  </a:lnTo>
                  <a:lnTo>
                    <a:pt x="578269" y="431799"/>
                  </a:lnTo>
                  <a:lnTo>
                    <a:pt x="542092" y="469899"/>
                  </a:lnTo>
                  <a:lnTo>
                    <a:pt x="507663" y="495299"/>
                  </a:lnTo>
                  <a:lnTo>
                    <a:pt x="475062" y="533399"/>
                  </a:lnTo>
                  <a:lnTo>
                    <a:pt x="444367" y="571499"/>
                  </a:lnTo>
                  <a:lnTo>
                    <a:pt x="415660" y="609599"/>
                  </a:lnTo>
                  <a:lnTo>
                    <a:pt x="389023" y="647699"/>
                  </a:lnTo>
                  <a:lnTo>
                    <a:pt x="364537" y="685799"/>
                  </a:lnTo>
                  <a:lnTo>
                    <a:pt x="342283" y="736599"/>
                  </a:lnTo>
                  <a:lnTo>
                    <a:pt x="322342" y="774699"/>
                  </a:lnTo>
                  <a:lnTo>
                    <a:pt x="304796" y="825499"/>
                  </a:lnTo>
                  <a:lnTo>
                    <a:pt x="289727" y="863599"/>
                  </a:lnTo>
                  <a:lnTo>
                    <a:pt x="277215" y="914399"/>
                  </a:lnTo>
                  <a:lnTo>
                    <a:pt x="267341" y="965199"/>
                  </a:lnTo>
                  <a:lnTo>
                    <a:pt x="260188" y="1015999"/>
                  </a:lnTo>
                  <a:lnTo>
                    <a:pt x="255837" y="1066799"/>
                  </a:lnTo>
                  <a:lnTo>
                    <a:pt x="254368" y="1117599"/>
                  </a:lnTo>
                  <a:lnTo>
                    <a:pt x="255837" y="1168399"/>
                  </a:lnTo>
                  <a:lnTo>
                    <a:pt x="260188" y="1219199"/>
                  </a:lnTo>
                  <a:lnTo>
                    <a:pt x="267341" y="1257299"/>
                  </a:lnTo>
                  <a:lnTo>
                    <a:pt x="277215" y="1308099"/>
                  </a:lnTo>
                  <a:lnTo>
                    <a:pt x="289727" y="1358899"/>
                  </a:lnTo>
                  <a:lnTo>
                    <a:pt x="304796" y="1409699"/>
                  </a:lnTo>
                  <a:lnTo>
                    <a:pt x="322342" y="1447799"/>
                  </a:lnTo>
                  <a:lnTo>
                    <a:pt x="342283" y="1498599"/>
                  </a:lnTo>
                  <a:lnTo>
                    <a:pt x="364537" y="1536699"/>
                  </a:lnTo>
                  <a:lnTo>
                    <a:pt x="389023" y="1574799"/>
                  </a:lnTo>
                  <a:lnTo>
                    <a:pt x="415660" y="1612899"/>
                  </a:lnTo>
                  <a:lnTo>
                    <a:pt x="444367" y="1650999"/>
                  </a:lnTo>
                  <a:lnTo>
                    <a:pt x="475062" y="1689099"/>
                  </a:lnTo>
                  <a:lnTo>
                    <a:pt x="507663" y="1727199"/>
                  </a:lnTo>
                  <a:lnTo>
                    <a:pt x="542092" y="1752599"/>
                  </a:lnTo>
                  <a:lnTo>
                    <a:pt x="578269" y="1790699"/>
                  </a:lnTo>
                  <a:lnTo>
                    <a:pt x="616113" y="1816099"/>
                  </a:lnTo>
                  <a:lnTo>
                    <a:pt x="655543" y="1841499"/>
                  </a:lnTo>
                  <a:lnTo>
                    <a:pt x="696478" y="1866899"/>
                  </a:lnTo>
                  <a:lnTo>
                    <a:pt x="738836" y="1892299"/>
                  </a:lnTo>
                  <a:lnTo>
                    <a:pt x="782535" y="1904999"/>
                  </a:lnTo>
                  <a:lnTo>
                    <a:pt x="827496" y="1930399"/>
                  </a:lnTo>
                  <a:lnTo>
                    <a:pt x="969130" y="1968499"/>
                  </a:lnTo>
                  <a:lnTo>
                    <a:pt x="1018322" y="1968499"/>
                  </a:lnTo>
                  <a:lnTo>
                    <a:pt x="1068368" y="1981199"/>
                  </a:lnTo>
                  <a:lnTo>
                    <a:pt x="1821678" y="1981199"/>
                  </a:lnTo>
                  <a:lnTo>
                    <a:pt x="1803087" y="1993899"/>
                  </a:lnTo>
                  <a:lnTo>
                    <a:pt x="1764624" y="2031999"/>
                  </a:lnTo>
                  <a:lnTo>
                    <a:pt x="1724929" y="2057399"/>
                  </a:lnTo>
                  <a:lnTo>
                    <a:pt x="1684050" y="2082799"/>
                  </a:lnTo>
                  <a:lnTo>
                    <a:pt x="1642037" y="2108199"/>
                  </a:lnTo>
                  <a:lnTo>
                    <a:pt x="1598940" y="2120899"/>
                  </a:lnTo>
                  <a:lnTo>
                    <a:pt x="1554808" y="2146299"/>
                  </a:lnTo>
                  <a:lnTo>
                    <a:pt x="1463636" y="2171699"/>
                  </a:lnTo>
                  <a:lnTo>
                    <a:pt x="1416695" y="2197099"/>
                  </a:lnTo>
                  <a:lnTo>
                    <a:pt x="1368916" y="2209799"/>
                  </a:lnTo>
                  <a:close/>
                </a:path>
                <a:path w="2238375" h="2235200">
                  <a:moveTo>
                    <a:pt x="1821678" y="1981199"/>
                  </a:moveTo>
                  <a:lnTo>
                    <a:pt x="1169998" y="1981199"/>
                  </a:lnTo>
                  <a:lnTo>
                    <a:pt x="1220038" y="1968499"/>
                  </a:lnTo>
                  <a:lnTo>
                    <a:pt x="1269226" y="1968499"/>
                  </a:lnTo>
                  <a:lnTo>
                    <a:pt x="1410859" y="1930399"/>
                  </a:lnTo>
                  <a:lnTo>
                    <a:pt x="1455822" y="1904999"/>
                  </a:lnTo>
                  <a:lnTo>
                    <a:pt x="1499524" y="1892299"/>
                  </a:lnTo>
                  <a:lnTo>
                    <a:pt x="1541885" y="1866899"/>
                  </a:lnTo>
                  <a:lnTo>
                    <a:pt x="1582823" y="1841499"/>
                  </a:lnTo>
                  <a:lnTo>
                    <a:pt x="1622256" y="1816099"/>
                  </a:lnTo>
                  <a:lnTo>
                    <a:pt x="1660103" y="1790699"/>
                  </a:lnTo>
                  <a:lnTo>
                    <a:pt x="1696281" y="1752599"/>
                  </a:lnTo>
                  <a:lnTo>
                    <a:pt x="1730711" y="1727199"/>
                  </a:lnTo>
                  <a:lnTo>
                    <a:pt x="1763312" y="1689099"/>
                  </a:lnTo>
                  <a:lnTo>
                    <a:pt x="1794007" y="1650999"/>
                  </a:lnTo>
                  <a:lnTo>
                    <a:pt x="1822714" y="1612899"/>
                  </a:lnTo>
                  <a:lnTo>
                    <a:pt x="1849351" y="1574799"/>
                  </a:lnTo>
                  <a:lnTo>
                    <a:pt x="1873837" y="1536699"/>
                  </a:lnTo>
                  <a:lnTo>
                    <a:pt x="1896091" y="1498599"/>
                  </a:lnTo>
                  <a:lnTo>
                    <a:pt x="1916032" y="1447799"/>
                  </a:lnTo>
                  <a:lnTo>
                    <a:pt x="1933577" y="1409699"/>
                  </a:lnTo>
                  <a:lnTo>
                    <a:pt x="1948647" y="1358899"/>
                  </a:lnTo>
                  <a:lnTo>
                    <a:pt x="1961159" y="1308099"/>
                  </a:lnTo>
                  <a:lnTo>
                    <a:pt x="1971032" y="1257299"/>
                  </a:lnTo>
                  <a:lnTo>
                    <a:pt x="1978185" y="1219199"/>
                  </a:lnTo>
                  <a:lnTo>
                    <a:pt x="1982537" y="1168399"/>
                  </a:lnTo>
                  <a:lnTo>
                    <a:pt x="1984006" y="1117599"/>
                  </a:lnTo>
                  <a:lnTo>
                    <a:pt x="1982537" y="1066799"/>
                  </a:lnTo>
                  <a:lnTo>
                    <a:pt x="1978185" y="1015999"/>
                  </a:lnTo>
                  <a:lnTo>
                    <a:pt x="1971032" y="965199"/>
                  </a:lnTo>
                  <a:lnTo>
                    <a:pt x="1961159" y="914399"/>
                  </a:lnTo>
                  <a:lnTo>
                    <a:pt x="1948647" y="863599"/>
                  </a:lnTo>
                  <a:lnTo>
                    <a:pt x="1933577" y="825499"/>
                  </a:lnTo>
                  <a:lnTo>
                    <a:pt x="1916032" y="774699"/>
                  </a:lnTo>
                  <a:lnTo>
                    <a:pt x="1896091" y="736599"/>
                  </a:lnTo>
                  <a:lnTo>
                    <a:pt x="1873837" y="685799"/>
                  </a:lnTo>
                  <a:lnTo>
                    <a:pt x="1849351" y="647699"/>
                  </a:lnTo>
                  <a:lnTo>
                    <a:pt x="1822714" y="609599"/>
                  </a:lnTo>
                  <a:lnTo>
                    <a:pt x="1794007" y="571499"/>
                  </a:lnTo>
                  <a:lnTo>
                    <a:pt x="1763312" y="533399"/>
                  </a:lnTo>
                  <a:lnTo>
                    <a:pt x="1730711" y="495299"/>
                  </a:lnTo>
                  <a:lnTo>
                    <a:pt x="1696281" y="469899"/>
                  </a:lnTo>
                  <a:lnTo>
                    <a:pt x="1660103" y="431799"/>
                  </a:lnTo>
                  <a:lnTo>
                    <a:pt x="1622256" y="406399"/>
                  </a:lnTo>
                  <a:lnTo>
                    <a:pt x="1582823" y="380999"/>
                  </a:lnTo>
                  <a:lnTo>
                    <a:pt x="1541885" y="355599"/>
                  </a:lnTo>
                  <a:lnTo>
                    <a:pt x="1499524" y="330199"/>
                  </a:lnTo>
                  <a:lnTo>
                    <a:pt x="1455822" y="317499"/>
                  </a:lnTo>
                  <a:lnTo>
                    <a:pt x="1410859" y="292099"/>
                  </a:lnTo>
                  <a:lnTo>
                    <a:pt x="1317480" y="266699"/>
                  </a:lnTo>
                  <a:lnTo>
                    <a:pt x="1269226" y="266699"/>
                  </a:lnTo>
                  <a:lnTo>
                    <a:pt x="1220038" y="253999"/>
                  </a:lnTo>
                  <a:lnTo>
                    <a:pt x="1840268" y="253999"/>
                  </a:lnTo>
                  <a:lnTo>
                    <a:pt x="1876118" y="292099"/>
                  </a:lnTo>
                  <a:lnTo>
                    <a:pt x="1910587" y="317499"/>
                  </a:lnTo>
                  <a:lnTo>
                    <a:pt x="1943611" y="355599"/>
                  </a:lnTo>
                  <a:lnTo>
                    <a:pt x="1975157" y="393699"/>
                  </a:lnTo>
                  <a:lnTo>
                    <a:pt x="2005174" y="431799"/>
                  </a:lnTo>
                  <a:lnTo>
                    <a:pt x="2033614" y="469899"/>
                  </a:lnTo>
                  <a:lnTo>
                    <a:pt x="2060426" y="507999"/>
                  </a:lnTo>
                  <a:lnTo>
                    <a:pt x="2085561" y="546099"/>
                  </a:lnTo>
                  <a:lnTo>
                    <a:pt x="2108971" y="584199"/>
                  </a:lnTo>
                  <a:lnTo>
                    <a:pt x="2130604" y="634999"/>
                  </a:lnTo>
                  <a:lnTo>
                    <a:pt x="2150412" y="673099"/>
                  </a:lnTo>
                  <a:lnTo>
                    <a:pt x="2168345" y="723899"/>
                  </a:lnTo>
                  <a:lnTo>
                    <a:pt x="2184354" y="774699"/>
                  </a:lnTo>
                  <a:lnTo>
                    <a:pt x="2198389" y="812799"/>
                  </a:lnTo>
                  <a:lnTo>
                    <a:pt x="2210400" y="863599"/>
                  </a:lnTo>
                  <a:lnTo>
                    <a:pt x="2220339" y="914399"/>
                  </a:lnTo>
                  <a:lnTo>
                    <a:pt x="2228155" y="965199"/>
                  </a:lnTo>
                  <a:lnTo>
                    <a:pt x="2233800" y="1015999"/>
                  </a:lnTo>
                  <a:lnTo>
                    <a:pt x="2237222" y="1066799"/>
                  </a:lnTo>
                  <a:lnTo>
                    <a:pt x="2238374" y="1117599"/>
                  </a:lnTo>
                  <a:lnTo>
                    <a:pt x="2237222" y="1168399"/>
                  </a:lnTo>
                  <a:lnTo>
                    <a:pt x="2233800" y="1219199"/>
                  </a:lnTo>
                  <a:lnTo>
                    <a:pt x="2228155" y="1269999"/>
                  </a:lnTo>
                  <a:lnTo>
                    <a:pt x="2220339" y="1308099"/>
                  </a:lnTo>
                  <a:lnTo>
                    <a:pt x="2210400" y="1358899"/>
                  </a:lnTo>
                  <a:lnTo>
                    <a:pt x="2198389" y="1409699"/>
                  </a:lnTo>
                  <a:lnTo>
                    <a:pt x="2184354" y="1460499"/>
                  </a:lnTo>
                  <a:lnTo>
                    <a:pt x="2168345" y="1498599"/>
                  </a:lnTo>
                  <a:lnTo>
                    <a:pt x="2150412" y="1549399"/>
                  </a:lnTo>
                  <a:lnTo>
                    <a:pt x="2130604" y="1587499"/>
                  </a:lnTo>
                  <a:lnTo>
                    <a:pt x="2108971" y="1638299"/>
                  </a:lnTo>
                  <a:lnTo>
                    <a:pt x="2085561" y="1676399"/>
                  </a:lnTo>
                  <a:lnTo>
                    <a:pt x="2060426" y="1714499"/>
                  </a:lnTo>
                  <a:lnTo>
                    <a:pt x="2033614" y="1752599"/>
                  </a:lnTo>
                  <a:lnTo>
                    <a:pt x="2005174" y="1790699"/>
                  </a:lnTo>
                  <a:lnTo>
                    <a:pt x="1975157" y="1828799"/>
                  </a:lnTo>
                  <a:lnTo>
                    <a:pt x="1943611" y="1866899"/>
                  </a:lnTo>
                  <a:lnTo>
                    <a:pt x="1910587" y="1904999"/>
                  </a:lnTo>
                  <a:lnTo>
                    <a:pt x="1876118" y="1943099"/>
                  </a:lnTo>
                  <a:lnTo>
                    <a:pt x="1840268" y="1968499"/>
                  </a:lnTo>
                  <a:lnTo>
                    <a:pt x="1821678" y="1981199"/>
                  </a:lnTo>
                  <a:close/>
                </a:path>
                <a:path w="2238375" h="2235200">
                  <a:moveTo>
                    <a:pt x="738317" y="1663699"/>
                  </a:moveTo>
                  <a:lnTo>
                    <a:pt x="699010" y="1663699"/>
                  </a:lnTo>
                  <a:lnTo>
                    <a:pt x="658956" y="1650999"/>
                  </a:lnTo>
                  <a:lnTo>
                    <a:pt x="618821" y="1612899"/>
                  </a:lnTo>
                  <a:lnTo>
                    <a:pt x="592849" y="1574799"/>
                  </a:lnTo>
                  <a:lnTo>
                    <a:pt x="578700" y="1549399"/>
                  </a:lnTo>
                  <a:lnTo>
                    <a:pt x="575019" y="1511299"/>
                  </a:lnTo>
                  <a:lnTo>
                    <a:pt x="580455" y="1473199"/>
                  </a:lnTo>
                  <a:lnTo>
                    <a:pt x="593654" y="1447799"/>
                  </a:lnTo>
                  <a:lnTo>
                    <a:pt x="613264" y="1409699"/>
                  </a:lnTo>
                  <a:lnTo>
                    <a:pt x="637931" y="1371599"/>
                  </a:lnTo>
                  <a:lnTo>
                    <a:pt x="666304" y="1346199"/>
                  </a:lnTo>
                  <a:lnTo>
                    <a:pt x="697029" y="1308099"/>
                  </a:lnTo>
                  <a:lnTo>
                    <a:pt x="728753" y="1282699"/>
                  </a:lnTo>
                  <a:lnTo>
                    <a:pt x="760123" y="1244599"/>
                  </a:lnTo>
                  <a:lnTo>
                    <a:pt x="789788" y="1219199"/>
                  </a:lnTo>
                  <a:lnTo>
                    <a:pt x="816608" y="1193799"/>
                  </a:lnTo>
                  <a:lnTo>
                    <a:pt x="843822" y="1168399"/>
                  </a:lnTo>
                  <a:lnTo>
                    <a:pt x="869828" y="1142999"/>
                  </a:lnTo>
                  <a:lnTo>
                    <a:pt x="864265" y="1079499"/>
                  </a:lnTo>
                  <a:lnTo>
                    <a:pt x="829787" y="1041399"/>
                  </a:lnTo>
                  <a:lnTo>
                    <a:pt x="791662" y="1003299"/>
                  </a:lnTo>
                  <a:lnTo>
                    <a:pt x="751967" y="965199"/>
                  </a:lnTo>
                  <a:lnTo>
                    <a:pt x="712777" y="927099"/>
                  </a:lnTo>
                  <a:lnTo>
                    <a:pt x="651836" y="863599"/>
                  </a:lnTo>
                  <a:lnTo>
                    <a:pt x="626794" y="838199"/>
                  </a:lnTo>
                  <a:lnTo>
                    <a:pt x="603875" y="800099"/>
                  </a:lnTo>
                  <a:lnTo>
                    <a:pt x="585911" y="774699"/>
                  </a:lnTo>
                  <a:lnTo>
                    <a:pt x="575734" y="736599"/>
                  </a:lnTo>
                  <a:lnTo>
                    <a:pt x="576177" y="698499"/>
                  </a:lnTo>
                  <a:lnTo>
                    <a:pt x="590073" y="647699"/>
                  </a:lnTo>
                  <a:lnTo>
                    <a:pt x="620253" y="609599"/>
                  </a:lnTo>
                  <a:lnTo>
                    <a:pt x="651447" y="584199"/>
                  </a:lnTo>
                  <a:lnTo>
                    <a:pt x="714516" y="558799"/>
                  </a:lnTo>
                  <a:lnTo>
                    <a:pt x="746199" y="558799"/>
                  </a:lnTo>
                  <a:lnTo>
                    <a:pt x="809377" y="584199"/>
                  </a:lnTo>
                  <a:lnTo>
                    <a:pt x="871664" y="634999"/>
                  </a:lnTo>
                  <a:lnTo>
                    <a:pt x="902232" y="660399"/>
                  </a:lnTo>
                  <a:lnTo>
                    <a:pt x="932287" y="698499"/>
                  </a:lnTo>
                  <a:lnTo>
                    <a:pt x="961733" y="723899"/>
                  </a:lnTo>
                  <a:lnTo>
                    <a:pt x="990473" y="761999"/>
                  </a:lnTo>
                  <a:lnTo>
                    <a:pt x="1018412" y="787399"/>
                  </a:lnTo>
                  <a:lnTo>
                    <a:pt x="1045452" y="825499"/>
                  </a:lnTo>
                  <a:lnTo>
                    <a:pt x="1071497" y="850899"/>
                  </a:lnTo>
                  <a:lnTo>
                    <a:pt x="1096451" y="863599"/>
                  </a:lnTo>
                  <a:lnTo>
                    <a:pt x="1120217" y="876299"/>
                  </a:lnTo>
                  <a:lnTo>
                    <a:pt x="1573591" y="876299"/>
                  </a:lnTo>
                  <a:lnTo>
                    <a:pt x="1550522" y="901699"/>
                  </a:lnTo>
                  <a:lnTo>
                    <a:pt x="1342980" y="1117599"/>
                  </a:lnTo>
                  <a:lnTo>
                    <a:pt x="1368944" y="1142999"/>
                  </a:lnTo>
                  <a:lnTo>
                    <a:pt x="1398303" y="1181099"/>
                  </a:lnTo>
                  <a:lnTo>
                    <a:pt x="1430070" y="1206499"/>
                  </a:lnTo>
                  <a:lnTo>
                    <a:pt x="1463262" y="1244599"/>
                  </a:lnTo>
                  <a:lnTo>
                    <a:pt x="1496893" y="1269999"/>
                  </a:lnTo>
                  <a:lnTo>
                    <a:pt x="1529979" y="1308099"/>
                  </a:lnTo>
                  <a:lnTo>
                    <a:pt x="1561536" y="1333499"/>
                  </a:lnTo>
                  <a:lnTo>
                    <a:pt x="1571216" y="1346199"/>
                  </a:lnTo>
                  <a:lnTo>
                    <a:pt x="1120217" y="1346199"/>
                  </a:lnTo>
                  <a:lnTo>
                    <a:pt x="1092767" y="1358899"/>
                  </a:lnTo>
                  <a:lnTo>
                    <a:pt x="1054413" y="1396999"/>
                  </a:lnTo>
                  <a:lnTo>
                    <a:pt x="1010575" y="1447799"/>
                  </a:lnTo>
                  <a:lnTo>
                    <a:pt x="966674" y="1485899"/>
                  </a:lnTo>
                  <a:lnTo>
                    <a:pt x="928130" y="1536699"/>
                  </a:lnTo>
                  <a:lnTo>
                    <a:pt x="900363" y="1562099"/>
                  </a:lnTo>
                  <a:lnTo>
                    <a:pt x="874770" y="1587499"/>
                  </a:lnTo>
                  <a:lnTo>
                    <a:pt x="845104" y="1612899"/>
                  </a:lnTo>
                  <a:lnTo>
                    <a:pt x="812029" y="1638299"/>
                  </a:lnTo>
                  <a:lnTo>
                    <a:pt x="776212" y="1650999"/>
                  </a:lnTo>
                  <a:lnTo>
                    <a:pt x="738317" y="1663699"/>
                  </a:lnTo>
                  <a:close/>
                </a:path>
                <a:path w="2238375" h="2235200">
                  <a:moveTo>
                    <a:pt x="1573591" y="876299"/>
                  </a:moveTo>
                  <a:lnTo>
                    <a:pt x="1120217" y="876299"/>
                  </a:lnTo>
                  <a:lnTo>
                    <a:pt x="1147704" y="863599"/>
                  </a:lnTo>
                  <a:lnTo>
                    <a:pt x="1176131" y="825499"/>
                  </a:lnTo>
                  <a:lnTo>
                    <a:pt x="1204122" y="800099"/>
                  </a:lnTo>
                  <a:lnTo>
                    <a:pt x="1230300" y="774699"/>
                  </a:lnTo>
                  <a:lnTo>
                    <a:pt x="1257362" y="749299"/>
                  </a:lnTo>
                  <a:lnTo>
                    <a:pt x="1283685" y="711199"/>
                  </a:lnTo>
                  <a:lnTo>
                    <a:pt x="1310277" y="685799"/>
                  </a:lnTo>
                  <a:lnTo>
                    <a:pt x="1338145" y="660399"/>
                  </a:lnTo>
                  <a:lnTo>
                    <a:pt x="1363689" y="634999"/>
                  </a:lnTo>
                  <a:lnTo>
                    <a:pt x="1393286" y="609599"/>
                  </a:lnTo>
                  <a:lnTo>
                    <a:pt x="1426289" y="584199"/>
                  </a:lnTo>
                  <a:lnTo>
                    <a:pt x="1462050" y="571499"/>
                  </a:lnTo>
                  <a:lnTo>
                    <a:pt x="1499922" y="558799"/>
                  </a:lnTo>
                  <a:lnTo>
                    <a:pt x="1539259" y="558799"/>
                  </a:lnTo>
                  <a:lnTo>
                    <a:pt x="1619732" y="609599"/>
                  </a:lnTo>
                  <a:lnTo>
                    <a:pt x="1650691" y="660399"/>
                  </a:lnTo>
                  <a:lnTo>
                    <a:pt x="1663134" y="698499"/>
                  </a:lnTo>
                  <a:lnTo>
                    <a:pt x="1660662" y="736599"/>
                  </a:lnTo>
                  <a:lnTo>
                    <a:pt x="1646873" y="774699"/>
                  </a:lnTo>
                  <a:lnTo>
                    <a:pt x="1625365" y="812799"/>
                  </a:lnTo>
                  <a:lnTo>
                    <a:pt x="1599738" y="838199"/>
                  </a:lnTo>
                  <a:lnTo>
                    <a:pt x="1573591" y="876299"/>
                  </a:lnTo>
                  <a:close/>
                </a:path>
                <a:path w="2238375" h="2235200">
                  <a:moveTo>
                    <a:pt x="1530651" y="1663699"/>
                  </a:moveTo>
                  <a:lnTo>
                    <a:pt x="1491922" y="1663699"/>
                  </a:lnTo>
                  <a:lnTo>
                    <a:pt x="1455402" y="1650999"/>
                  </a:lnTo>
                  <a:lnTo>
                    <a:pt x="1421220" y="1638299"/>
                  </a:lnTo>
                  <a:lnTo>
                    <a:pt x="1389504" y="1612899"/>
                  </a:lnTo>
                  <a:lnTo>
                    <a:pt x="1360382" y="1587499"/>
                  </a:lnTo>
                  <a:lnTo>
                    <a:pt x="1333981" y="1549399"/>
                  </a:lnTo>
                  <a:lnTo>
                    <a:pt x="1120217" y="1346199"/>
                  </a:lnTo>
                  <a:lnTo>
                    <a:pt x="1571216" y="1346199"/>
                  </a:lnTo>
                  <a:lnTo>
                    <a:pt x="1590578" y="1371599"/>
                  </a:lnTo>
                  <a:lnTo>
                    <a:pt x="1616120" y="1396999"/>
                  </a:lnTo>
                  <a:lnTo>
                    <a:pt x="1637179" y="1435099"/>
                  </a:lnTo>
                  <a:lnTo>
                    <a:pt x="1652769" y="1460499"/>
                  </a:lnTo>
                  <a:lnTo>
                    <a:pt x="1661906" y="1498599"/>
                  </a:lnTo>
                  <a:lnTo>
                    <a:pt x="1656881" y="1549399"/>
                  </a:lnTo>
                  <a:lnTo>
                    <a:pt x="1640750" y="1587499"/>
                  </a:lnTo>
                  <a:lnTo>
                    <a:pt x="1571461" y="1650999"/>
                  </a:lnTo>
                  <a:lnTo>
                    <a:pt x="1530651" y="1663699"/>
                  </a:lnTo>
                  <a:close/>
                </a:path>
                <a:path w="2238375" h="2235200">
                  <a:moveTo>
                    <a:pt x="1271044" y="2222499"/>
                  </a:moveTo>
                  <a:lnTo>
                    <a:pt x="967330" y="2222499"/>
                  </a:lnTo>
                  <a:lnTo>
                    <a:pt x="918024" y="2209799"/>
                  </a:lnTo>
                  <a:lnTo>
                    <a:pt x="1320350" y="2209799"/>
                  </a:lnTo>
                  <a:lnTo>
                    <a:pt x="1271044" y="2222499"/>
                  </a:lnTo>
                  <a:close/>
                </a:path>
                <a:path w="2238375" h="2235200">
                  <a:moveTo>
                    <a:pt x="1170413" y="2235199"/>
                  </a:moveTo>
                  <a:lnTo>
                    <a:pt x="1067961" y="2235199"/>
                  </a:lnTo>
                  <a:lnTo>
                    <a:pt x="1017325" y="2222499"/>
                  </a:lnTo>
                  <a:lnTo>
                    <a:pt x="1221048" y="2222499"/>
                  </a:lnTo>
                  <a:lnTo>
                    <a:pt x="1170413" y="2235199"/>
                  </a:lnTo>
                  <a:close/>
                </a:path>
              </a:pathLst>
            </a:custGeom>
            <a:solidFill>
              <a:srgbClr val="F02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77372" y="3404140"/>
              <a:ext cx="1263015" cy="1290955"/>
            </a:xfrm>
            <a:custGeom>
              <a:avLst/>
              <a:gdLst/>
              <a:ahLst/>
              <a:cxnLst/>
              <a:rect l="l" t="t" r="r" b="b"/>
              <a:pathLst>
                <a:path w="1263014" h="1290954">
                  <a:moveTo>
                    <a:pt x="857621" y="1042097"/>
                  </a:moveTo>
                  <a:lnTo>
                    <a:pt x="147419" y="1042097"/>
                  </a:lnTo>
                  <a:lnTo>
                    <a:pt x="198230" y="1040629"/>
                  </a:lnTo>
                  <a:lnTo>
                    <a:pt x="248270" y="1036277"/>
                  </a:lnTo>
                  <a:lnTo>
                    <a:pt x="297458" y="1029124"/>
                  </a:lnTo>
                  <a:lnTo>
                    <a:pt x="345711" y="1019251"/>
                  </a:lnTo>
                  <a:lnTo>
                    <a:pt x="392950" y="1006739"/>
                  </a:lnTo>
                  <a:lnTo>
                    <a:pt x="439091" y="991669"/>
                  </a:lnTo>
                  <a:lnTo>
                    <a:pt x="484054" y="974123"/>
                  </a:lnTo>
                  <a:lnTo>
                    <a:pt x="527756" y="954183"/>
                  </a:lnTo>
                  <a:lnTo>
                    <a:pt x="570117" y="931929"/>
                  </a:lnTo>
                  <a:lnTo>
                    <a:pt x="611055" y="907442"/>
                  </a:lnTo>
                  <a:lnTo>
                    <a:pt x="650488" y="880805"/>
                  </a:lnTo>
                  <a:lnTo>
                    <a:pt x="688335" y="852099"/>
                  </a:lnTo>
                  <a:lnTo>
                    <a:pt x="724513" y="821404"/>
                  </a:lnTo>
                  <a:lnTo>
                    <a:pt x="758943" y="788803"/>
                  </a:lnTo>
                  <a:lnTo>
                    <a:pt x="791544" y="754374"/>
                  </a:lnTo>
                  <a:lnTo>
                    <a:pt x="822239" y="718197"/>
                  </a:lnTo>
                  <a:lnTo>
                    <a:pt x="850945" y="680353"/>
                  </a:lnTo>
                  <a:lnTo>
                    <a:pt x="877583" y="640923"/>
                  </a:lnTo>
                  <a:lnTo>
                    <a:pt x="902069" y="599988"/>
                  </a:lnTo>
                  <a:lnTo>
                    <a:pt x="924323" y="557630"/>
                  </a:lnTo>
                  <a:lnTo>
                    <a:pt x="944264" y="513930"/>
                  </a:lnTo>
                  <a:lnTo>
                    <a:pt x="961809" y="468970"/>
                  </a:lnTo>
                  <a:lnTo>
                    <a:pt x="976879" y="422830"/>
                  </a:lnTo>
                  <a:lnTo>
                    <a:pt x="989391" y="375591"/>
                  </a:lnTo>
                  <a:lnTo>
                    <a:pt x="999264" y="327335"/>
                  </a:lnTo>
                  <a:lnTo>
                    <a:pt x="1006417" y="278144"/>
                  </a:lnTo>
                  <a:lnTo>
                    <a:pt x="1010769" y="228098"/>
                  </a:lnTo>
                  <a:lnTo>
                    <a:pt x="1012237" y="177279"/>
                  </a:lnTo>
                  <a:lnTo>
                    <a:pt x="1011071" y="132002"/>
                  </a:lnTo>
                  <a:lnTo>
                    <a:pt x="1007610" y="87330"/>
                  </a:lnTo>
                  <a:lnTo>
                    <a:pt x="1001907" y="43312"/>
                  </a:lnTo>
                  <a:lnTo>
                    <a:pt x="994017" y="0"/>
                  </a:lnTo>
                  <a:lnTo>
                    <a:pt x="1262891" y="268873"/>
                  </a:lnTo>
                  <a:lnTo>
                    <a:pt x="1257617" y="319636"/>
                  </a:lnTo>
                  <a:lnTo>
                    <a:pt x="1250106" y="369701"/>
                  </a:lnTo>
                  <a:lnTo>
                    <a:pt x="1240409" y="419019"/>
                  </a:lnTo>
                  <a:lnTo>
                    <a:pt x="1228578" y="467537"/>
                  </a:lnTo>
                  <a:lnTo>
                    <a:pt x="1214665" y="515205"/>
                  </a:lnTo>
                  <a:lnTo>
                    <a:pt x="1198719" y="561969"/>
                  </a:lnTo>
                  <a:lnTo>
                    <a:pt x="1180793" y="607781"/>
                  </a:lnTo>
                  <a:lnTo>
                    <a:pt x="1160938" y="652587"/>
                  </a:lnTo>
                  <a:lnTo>
                    <a:pt x="1139206" y="696336"/>
                  </a:lnTo>
                  <a:lnTo>
                    <a:pt x="1115647" y="738977"/>
                  </a:lnTo>
                  <a:lnTo>
                    <a:pt x="1090313" y="780459"/>
                  </a:lnTo>
                  <a:lnTo>
                    <a:pt x="1063256" y="820730"/>
                  </a:lnTo>
                  <a:lnTo>
                    <a:pt x="1034527" y="859739"/>
                  </a:lnTo>
                  <a:lnTo>
                    <a:pt x="1004177" y="897435"/>
                  </a:lnTo>
                  <a:lnTo>
                    <a:pt x="972257" y="933765"/>
                  </a:lnTo>
                  <a:lnTo>
                    <a:pt x="938819" y="968679"/>
                  </a:lnTo>
                  <a:lnTo>
                    <a:pt x="902564" y="1003345"/>
                  </a:lnTo>
                  <a:lnTo>
                    <a:pt x="864787" y="1036375"/>
                  </a:lnTo>
                  <a:lnTo>
                    <a:pt x="857621" y="1042097"/>
                  </a:lnTo>
                  <a:close/>
                </a:path>
                <a:path w="1263014" h="1290954">
                  <a:moveTo>
                    <a:pt x="261218" y="1290781"/>
                  </a:moveTo>
                  <a:lnTo>
                    <a:pt x="0" y="1029562"/>
                  </a:lnTo>
                  <a:lnTo>
                    <a:pt x="36172" y="1034996"/>
                  </a:lnTo>
                  <a:lnTo>
                    <a:pt x="72819" y="1038919"/>
                  </a:lnTo>
                  <a:lnTo>
                    <a:pt x="109911" y="1041297"/>
                  </a:lnTo>
                  <a:lnTo>
                    <a:pt x="147419" y="1042097"/>
                  </a:lnTo>
                  <a:lnTo>
                    <a:pt x="857621" y="1042097"/>
                  </a:lnTo>
                  <a:lnTo>
                    <a:pt x="825543" y="1067713"/>
                  </a:lnTo>
                  <a:lnTo>
                    <a:pt x="784892" y="1097299"/>
                  </a:lnTo>
                  <a:lnTo>
                    <a:pt x="742890" y="1125078"/>
                  </a:lnTo>
                  <a:lnTo>
                    <a:pt x="699594" y="1150991"/>
                  </a:lnTo>
                  <a:lnTo>
                    <a:pt x="655063" y="1174981"/>
                  </a:lnTo>
                  <a:lnTo>
                    <a:pt x="609353" y="1196991"/>
                  </a:lnTo>
                  <a:lnTo>
                    <a:pt x="562522" y="1216963"/>
                  </a:lnTo>
                  <a:lnTo>
                    <a:pt x="514628" y="1234840"/>
                  </a:lnTo>
                  <a:lnTo>
                    <a:pt x="465728" y="1250563"/>
                  </a:lnTo>
                  <a:lnTo>
                    <a:pt x="415880" y="1264077"/>
                  </a:lnTo>
                  <a:lnTo>
                    <a:pt x="365140" y="1275322"/>
                  </a:lnTo>
                  <a:lnTo>
                    <a:pt x="313567" y="1284243"/>
                  </a:lnTo>
                  <a:lnTo>
                    <a:pt x="261218" y="1290781"/>
                  </a:lnTo>
                  <a:close/>
                </a:path>
              </a:pathLst>
            </a:custGeom>
            <a:solidFill>
              <a:srgbClr val="95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42213" y="2462232"/>
              <a:ext cx="2238375" cy="2235200"/>
            </a:xfrm>
            <a:custGeom>
              <a:avLst/>
              <a:gdLst/>
              <a:ahLst/>
              <a:cxnLst/>
              <a:rect l="l" t="t" r="r" b="b"/>
              <a:pathLst>
                <a:path w="2238375" h="2235200">
                  <a:moveTo>
                    <a:pt x="1368916" y="2209799"/>
                  </a:moveTo>
                  <a:lnTo>
                    <a:pt x="869457" y="2209799"/>
                  </a:lnTo>
                  <a:lnTo>
                    <a:pt x="821679" y="2197099"/>
                  </a:lnTo>
                  <a:lnTo>
                    <a:pt x="774738" y="2171699"/>
                  </a:lnTo>
                  <a:lnTo>
                    <a:pt x="683566" y="2146299"/>
                  </a:lnTo>
                  <a:lnTo>
                    <a:pt x="639434" y="2120899"/>
                  </a:lnTo>
                  <a:lnTo>
                    <a:pt x="596336" y="2108199"/>
                  </a:lnTo>
                  <a:lnTo>
                    <a:pt x="554324" y="2082799"/>
                  </a:lnTo>
                  <a:lnTo>
                    <a:pt x="513445" y="2057399"/>
                  </a:lnTo>
                  <a:lnTo>
                    <a:pt x="473750" y="2031999"/>
                  </a:lnTo>
                  <a:lnTo>
                    <a:pt x="435287" y="1993899"/>
                  </a:lnTo>
                  <a:lnTo>
                    <a:pt x="398106" y="1968499"/>
                  </a:lnTo>
                  <a:lnTo>
                    <a:pt x="362256" y="1943099"/>
                  </a:lnTo>
                  <a:lnTo>
                    <a:pt x="327787" y="1904999"/>
                  </a:lnTo>
                  <a:lnTo>
                    <a:pt x="294763" y="1866899"/>
                  </a:lnTo>
                  <a:lnTo>
                    <a:pt x="263217" y="1828799"/>
                  </a:lnTo>
                  <a:lnTo>
                    <a:pt x="233200" y="1790699"/>
                  </a:lnTo>
                  <a:lnTo>
                    <a:pt x="204760" y="1752599"/>
                  </a:lnTo>
                  <a:lnTo>
                    <a:pt x="177948" y="1714499"/>
                  </a:lnTo>
                  <a:lnTo>
                    <a:pt x="152813" y="1676399"/>
                  </a:lnTo>
                  <a:lnTo>
                    <a:pt x="129403" y="1638299"/>
                  </a:lnTo>
                  <a:lnTo>
                    <a:pt x="107770" y="1587499"/>
                  </a:lnTo>
                  <a:lnTo>
                    <a:pt x="87962" y="1549399"/>
                  </a:lnTo>
                  <a:lnTo>
                    <a:pt x="70029" y="1498599"/>
                  </a:lnTo>
                  <a:lnTo>
                    <a:pt x="54020" y="1460499"/>
                  </a:lnTo>
                  <a:lnTo>
                    <a:pt x="39985" y="1409699"/>
                  </a:lnTo>
                  <a:lnTo>
                    <a:pt x="27974" y="1358899"/>
                  </a:lnTo>
                  <a:lnTo>
                    <a:pt x="18035" y="1308099"/>
                  </a:lnTo>
                  <a:lnTo>
                    <a:pt x="10219" y="1269999"/>
                  </a:lnTo>
                  <a:lnTo>
                    <a:pt x="4574" y="1219199"/>
                  </a:lnTo>
                  <a:lnTo>
                    <a:pt x="1151" y="1168399"/>
                  </a:lnTo>
                  <a:lnTo>
                    <a:pt x="0" y="1117599"/>
                  </a:lnTo>
                  <a:lnTo>
                    <a:pt x="1151" y="1066799"/>
                  </a:lnTo>
                  <a:lnTo>
                    <a:pt x="4574" y="1015999"/>
                  </a:lnTo>
                  <a:lnTo>
                    <a:pt x="10219" y="965199"/>
                  </a:lnTo>
                  <a:lnTo>
                    <a:pt x="18035" y="914399"/>
                  </a:lnTo>
                  <a:lnTo>
                    <a:pt x="27974" y="863599"/>
                  </a:lnTo>
                  <a:lnTo>
                    <a:pt x="39985" y="812799"/>
                  </a:lnTo>
                  <a:lnTo>
                    <a:pt x="54020" y="774699"/>
                  </a:lnTo>
                  <a:lnTo>
                    <a:pt x="70029" y="723899"/>
                  </a:lnTo>
                  <a:lnTo>
                    <a:pt x="87962" y="673099"/>
                  </a:lnTo>
                  <a:lnTo>
                    <a:pt x="107770" y="634999"/>
                  </a:lnTo>
                  <a:lnTo>
                    <a:pt x="129403" y="584199"/>
                  </a:lnTo>
                  <a:lnTo>
                    <a:pt x="152813" y="546099"/>
                  </a:lnTo>
                  <a:lnTo>
                    <a:pt x="177948" y="507999"/>
                  </a:lnTo>
                  <a:lnTo>
                    <a:pt x="204760" y="469899"/>
                  </a:lnTo>
                  <a:lnTo>
                    <a:pt x="233200" y="431799"/>
                  </a:lnTo>
                  <a:lnTo>
                    <a:pt x="263217" y="393699"/>
                  </a:lnTo>
                  <a:lnTo>
                    <a:pt x="294763" y="355599"/>
                  </a:lnTo>
                  <a:lnTo>
                    <a:pt x="327787" y="317499"/>
                  </a:lnTo>
                  <a:lnTo>
                    <a:pt x="362256" y="292099"/>
                  </a:lnTo>
                  <a:lnTo>
                    <a:pt x="398106" y="253999"/>
                  </a:lnTo>
                  <a:lnTo>
                    <a:pt x="435287" y="228599"/>
                  </a:lnTo>
                  <a:lnTo>
                    <a:pt x="473750" y="203199"/>
                  </a:lnTo>
                  <a:lnTo>
                    <a:pt x="513445" y="177799"/>
                  </a:lnTo>
                  <a:lnTo>
                    <a:pt x="554324" y="152399"/>
                  </a:lnTo>
                  <a:lnTo>
                    <a:pt x="596336" y="126999"/>
                  </a:lnTo>
                  <a:lnTo>
                    <a:pt x="639434" y="101599"/>
                  </a:lnTo>
                  <a:lnTo>
                    <a:pt x="683566" y="76199"/>
                  </a:lnTo>
                  <a:lnTo>
                    <a:pt x="774738" y="50799"/>
                  </a:lnTo>
                  <a:lnTo>
                    <a:pt x="967330" y="0"/>
                  </a:lnTo>
                  <a:lnTo>
                    <a:pt x="1271044" y="0"/>
                  </a:lnTo>
                  <a:lnTo>
                    <a:pt x="1463636" y="50799"/>
                  </a:lnTo>
                  <a:lnTo>
                    <a:pt x="1554808" y="76199"/>
                  </a:lnTo>
                  <a:lnTo>
                    <a:pt x="1598940" y="101599"/>
                  </a:lnTo>
                  <a:lnTo>
                    <a:pt x="1642037" y="126999"/>
                  </a:lnTo>
                  <a:lnTo>
                    <a:pt x="1684050" y="152399"/>
                  </a:lnTo>
                  <a:lnTo>
                    <a:pt x="1724929" y="177799"/>
                  </a:lnTo>
                  <a:lnTo>
                    <a:pt x="1764624" y="203199"/>
                  </a:lnTo>
                  <a:lnTo>
                    <a:pt x="1803087" y="228599"/>
                  </a:lnTo>
                  <a:lnTo>
                    <a:pt x="1840268" y="253999"/>
                  </a:lnTo>
                  <a:lnTo>
                    <a:pt x="1018322" y="253999"/>
                  </a:lnTo>
                  <a:lnTo>
                    <a:pt x="969130" y="266699"/>
                  </a:lnTo>
                  <a:lnTo>
                    <a:pt x="920875" y="266699"/>
                  </a:lnTo>
                  <a:lnTo>
                    <a:pt x="827496" y="292099"/>
                  </a:lnTo>
                  <a:lnTo>
                    <a:pt x="782535" y="317499"/>
                  </a:lnTo>
                  <a:lnTo>
                    <a:pt x="738836" y="330199"/>
                  </a:lnTo>
                  <a:lnTo>
                    <a:pt x="696478" y="355599"/>
                  </a:lnTo>
                  <a:lnTo>
                    <a:pt x="655543" y="380999"/>
                  </a:lnTo>
                  <a:lnTo>
                    <a:pt x="616113" y="406399"/>
                  </a:lnTo>
                  <a:lnTo>
                    <a:pt x="578269" y="431799"/>
                  </a:lnTo>
                  <a:lnTo>
                    <a:pt x="542092" y="469899"/>
                  </a:lnTo>
                  <a:lnTo>
                    <a:pt x="507663" y="495299"/>
                  </a:lnTo>
                  <a:lnTo>
                    <a:pt x="475062" y="533399"/>
                  </a:lnTo>
                  <a:lnTo>
                    <a:pt x="444367" y="571499"/>
                  </a:lnTo>
                  <a:lnTo>
                    <a:pt x="415660" y="609599"/>
                  </a:lnTo>
                  <a:lnTo>
                    <a:pt x="389023" y="647699"/>
                  </a:lnTo>
                  <a:lnTo>
                    <a:pt x="364537" y="685799"/>
                  </a:lnTo>
                  <a:lnTo>
                    <a:pt x="342283" y="736599"/>
                  </a:lnTo>
                  <a:lnTo>
                    <a:pt x="322342" y="774699"/>
                  </a:lnTo>
                  <a:lnTo>
                    <a:pt x="304796" y="825499"/>
                  </a:lnTo>
                  <a:lnTo>
                    <a:pt x="289727" y="863599"/>
                  </a:lnTo>
                  <a:lnTo>
                    <a:pt x="277215" y="914399"/>
                  </a:lnTo>
                  <a:lnTo>
                    <a:pt x="267341" y="965199"/>
                  </a:lnTo>
                  <a:lnTo>
                    <a:pt x="260188" y="1015999"/>
                  </a:lnTo>
                  <a:lnTo>
                    <a:pt x="255837" y="1066799"/>
                  </a:lnTo>
                  <a:lnTo>
                    <a:pt x="254368" y="1117599"/>
                  </a:lnTo>
                  <a:lnTo>
                    <a:pt x="255837" y="1168399"/>
                  </a:lnTo>
                  <a:lnTo>
                    <a:pt x="260188" y="1219199"/>
                  </a:lnTo>
                  <a:lnTo>
                    <a:pt x="267341" y="1257299"/>
                  </a:lnTo>
                  <a:lnTo>
                    <a:pt x="277215" y="1308099"/>
                  </a:lnTo>
                  <a:lnTo>
                    <a:pt x="289727" y="1358899"/>
                  </a:lnTo>
                  <a:lnTo>
                    <a:pt x="304796" y="1409699"/>
                  </a:lnTo>
                  <a:lnTo>
                    <a:pt x="322342" y="1447799"/>
                  </a:lnTo>
                  <a:lnTo>
                    <a:pt x="342283" y="1498599"/>
                  </a:lnTo>
                  <a:lnTo>
                    <a:pt x="364537" y="1536699"/>
                  </a:lnTo>
                  <a:lnTo>
                    <a:pt x="389023" y="1574799"/>
                  </a:lnTo>
                  <a:lnTo>
                    <a:pt x="415660" y="1612899"/>
                  </a:lnTo>
                  <a:lnTo>
                    <a:pt x="444367" y="1650999"/>
                  </a:lnTo>
                  <a:lnTo>
                    <a:pt x="475062" y="1689099"/>
                  </a:lnTo>
                  <a:lnTo>
                    <a:pt x="507663" y="1727199"/>
                  </a:lnTo>
                  <a:lnTo>
                    <a:pt x="542092" y="1752599"/>
                  </a:lnTo>
                  <a:lnTo>
                    <a:pt x="578269" y="1790699"/>
                  </a:lnTo>
                  <a:lnTo>
                    <a:pt x="616113" y="1816099"/>
                  </a:lnTo>
                  <a:lnTo>
                    <a:pt x="655543" y="1841499"/>
                  </a:lnTo>
                  <a:lnTo>
                    <a:pt x="696478" y="1866899"/>
                  </a:lnTo>
                  <a:lnTo>
                    <a:pt x="738836" y="1892299"/>
                  </a:lnTo>
                  <a:lnTo>
                    <a:pt x="782535" y="1904999"/>
                  </a:lnTo>
                  <a:lnTo>
                    <a:pt x="827496" y="1930399"/>
                  </a:lnTo>
                  <a:lnTo>
                    <a:pt x="969130" y="1968499"/>
                  </a:lnTo>
                  <a:lnTo>
                    <a:pt x="1018322" y="1968499"/>
                  </a:lnTo>
                  <a:lnTo>
                    <a:pt x="1068368" y="1981199"/>
                  </a:lnTo>
                  <a:lnTo>
                    <a:pt x="1821678" y="1981199"/>
                  </a:lnTo>
                  <a:lnTo>
                    <a:pt x="1803087" y="1993899"/>
                  </a:lnTo>
                  <a:lnTo>
                    <a:pt x="1764624" y="2031999"/>
                  </a:lnTo>
                  <a:lnTo>
                    <a:pt x="1724929" y="2057399"/>
                  </a:lnTo>
                  <a:lnTo>
                    <a:pt x="1684050" y="2082799"/>
                  </a:lnTo>
                  <a:lnTo>
                    <a:pt x="1642037" y="2108199"/>
                  </a:lnTo>
                  <a:lnTo>
                    <a:pt x="1598940" y="2120899"/>
                  </a:lnTo>
                  <a:lnTo>
                    <a:pt x="1554808" y="2146299"/>
                  </a:lnTo>
                  <a:lnTo>
                    <a:pt x="1463636" y="2171699"/>
                  </a:lnTo>
                  <a:lnTo>
                    <a:pt x="1416695" y="2197099"/>
                  </a:lnTo>
                  <a:lnTo>
                    <a:pt x="1368916" y="2209799"/>
                  </a:lnTo>
                  <a:close/>
                </a:path>
                <a:path w="2238375" h="2235200">
                  <a:moveTo>
                    <a:pt x="1821678" y="1981199"/>
                  </a:moveTo>
                  <a:lnTo>
                    <a:pt x="1169998" y="1981199"/>
                  </a:lnTo>
                  <a:lnTo>
                    <a:pt x="1220038" y="1968499"/>
                  </a:lnTo>
                  <a:lnTo>
                    <a:pt x="1269226" y="1968499"/>
                  </a:lnTo>
                  <a:lnTo>
                    <a:pt x="1410859" y="1930399"/>
                  </a:lnTo>
                  <a:lnTo>
                    <a:pt x="1455822" y="1904999"/>
                  </a:lnTo>
                  <a:lnTo>
                    <a:pt x="1499524" y="1892299"/>
                  </a:lnTo>
                  <a:lnTo>
                    <a:pt x="1541885" y="1866899"/>
                  </a:lnTo>
                  <a:lnTo>
                    <a:pt x="1582823" y="1841499"/>
                  </a:lnTo>
                  <a:lnTo>
                    <a:pt x="1622256" y="1816099"/>
                  </a:lnTo>
                  <a:lnTo>
                    <a:pt x="1660103" y="1790699"/>
                  </a:lnTo>
                  <a:lnTo>
                    <a:pt x="1696281" y="1752599"/>
                  </a:lnTo>
                  <a:lnTo>
                    <a:pt x="1730711" y="1727199"/>
                  </a:lnTo>
                  <a:lnTo>
                    <a:pt x="1763312" y="1689099"/>
                  </a:lnTo>
                  <a:lnTo>
                    <a:pt x="1794007" y="1650999"/>
                  </a:lnTo>
                  <a:lnTo>
                    <a:pt x="1822714" y="1612899"/>
                  </a:lnTo>
                  <a:lnTo>
                    <a:pt x="1849351" y="1574799"/>
                  </a:lnTo>
                  <a:lnTo>
                    <a:pt x="1873837" y="1536699"/>
                  </a:lnTo>
                  <a:lnTo>
                    <a:pt x="1896091" y="1498599"/>
                  </a:lnTo>
                  <a:lnTo>
                    <a:pt x="1916032" y="1447799"/>
                  </a:lnTo>
                  <a:lnTo>
                    <a:pt x="1933577" y="1409699"/>
                  </a:lnTo>
                  <a:lnTo>
                    <a:pt x="1948647" y="1358899"/>
                  </a:lnTo>
                  <a:lnTo>
                    <a:pt x="1961159" y="1308099"/>
                  </a:lnTo>
                  <a:lnTo>
                    <a:pt x="1971032" y="1257299"/>
                  </a:lnTo>
                  <a:lnTo>
                    <a:pt x="1978185" y="1219199"/>
                  </a:lnTo>
                  <a:lnTo>
                    <a:pt x="1982537" y="1168399"/>
                  </a:lnTo>
                  <a:lnTo>
                    <a:pt x="1984006" y="1117599"/>
                  </a:lnTo>
                  <a:lnTo>
                    <a:pt x="1982537" y="1066799"/>
                  </a:lnTo>
                  <a:lnTo>
                    <a:pt x="1978185" y="1015999"/>
                  </a:lnTo>
                  <a:lnTo>
                    <a:pt x="1971032" y="965199"/>
                  </a:lnTo>
                  <a:lnTo>
                    <a:pt x="1961159" y="914399"/>
                  </a:lnTo>
                  <a:lnTo>
                    <a:pt x="1948647" y="863599"/>
                  </a:lnTo>
                  <a:lnTo>
                    <a:pt x="1933577" y="825499"/>
                  </a:lnTo>
                  <a:lnTo>
                    <a:pt x="1916032" y="774699"/>
                  </a:lnTo>
                  <a:lnTo>
                    <a:pt x="1896091" y="736599"/>
                  </a:lnTo>
                  <a:lnTo>
                    <a:pt x="1873837" y="685799"/>
                  </a:lnTo>
                  <a:lnTo>
                    <a:pt x="1849351" y="647699"/>
                  </a:lnTo>
                  <a:lnTo>
                    <a:pt x="1822714" y="609599"/>
                  </a:lnTo>
                  <a:lnTo>
                    <a:pt x="1794007" y="571499"/>
                  </a:lnTo>
                  <a:lnTo>
                    <a:pt x="1763312" y="533399"/>
                  </a:lnTo>
                  <a:lnTo>
                    <a:pt x="1730711" y="495299"/>
                  </a:lnTo>
                  <a:lnTo>
                    <a:pt x="1696281" y="469899"/>
                  </a:lnTo>
                  <a:lnTo>
                    <a:pt x="1660103" y="431799"/>
                  </a:lnTo>
                  <a:lnTo>
                    <a:pt x="1622256" y="406399"/>
                  </a:lnTo>
                  <a:lnTo>
                    <a:pt x="1582823" y="380999"/>
                  </a:lnTo>
                  <a:lnTo>
                    <a:pt x="1541885" y="355599"/>
                  </a:lnTo>
                  <a:lnTo>
                    <a:pt x="1499524" y="330199"/>
                  </a:lnTo>
                  <a:lnTo>
                    <a:pt x="1455822" y="317499"/>
                  </a:lnTo>
                  <a:lnTo>
                    <a:pt x="1410859" y="292099"/>
                  </a:lnTo>
                  <a:lnTo>
                    <a:pt x="1317480" y="266699"/>
                  </a:lnTo>
                  <a:lnTo>
                    <a:pt x="1269226" y="266699"/>
                  </a:lnTo>
                  <a:lnTo>
                    <a:pt x="1220038" y="253999"/>
                  </a:lnTo>
                  <a:lnTo>
                    <a:pt x="1840268" y="253999"/>
                  </a:lnTo>
                  <a:lnTo>
                    <a:pt x="1876118" y="292099"/>
                  </a:lnTo>
                  <a:lnTo>
                    <a:pt x="1910587" y="317499"/>
                  </a:lnTo>
                  <a:lnTo>
                    <a:pt x="1943611" y="355599"/>
                  </a:lnTo>
                  <a:lnTo>
                    <a:pt x="1975157" y="393699"/>
                  </a:lnTo>
                  <a:lnTo>
                    <a:pt x="2005174" y="431799"/>
                  </a:lnTo>
                  <a:lnTo>
                    <a:pt x="2033614" y="469899"/>
                  </a:lnTo>
                  <a:lnTo>
                    <a:pt x="2060426" y="507999"/>
                  </a:lnTo>
                  <a:lnTo>
                    <a:pt x="2085561" y="546099"/>
                  </a:lnTo>
                  <a:lnTo>
                    <a:pt x="2108971" y="584199"/>
                  </a:lnTo>
                  <a:lnTo>
                    <a:pt x="2130604" y="634999"/>
                  </a:lnTo>
                  <a:lnTo>
                    <a:pt x="2150412" y="673099"/>
                  </a:lnTo>
                  <a:lnTo>
                    <a:pt x="2168345" y="723899"/>
                  </a:lnTo>
                  <a:lnTo>
                    <a:pt x="2184354" y="774699"/>
                  </a:lnTo>
                  <a:lnTo>
                    <a:pt x="2198389" y="812799"/>
                  </a:lnTo>
                  <a:lnTo>
                    <a:pt x="2210400" y="863599"/>
                  </a:lnTo>
                  <a:lnTo>
                    <a:pt x="2220339" y="914399"/>
                  </a:lnTo>
                  <a:lnTo>
                    <a:pt x="2228155" y="965199"/>
                  </a:lnTo>
                  <a:lnTo>
                    <a:pt x="2233800" y="1015999"/>
                  </a:lnTo>
                  <a:lnTo>
                    <a:pt x="2237222" y="1066799"/>
                  </a:lnTo>
                  <a:lnTo>
                    <a:pt x="2238374" y="1117599"/>
                  </a:lnTo>
                  <a:lnTo>
                    <a:pt x="2237222" y="1168399"/>
                  </a:lnTo>
                  <a:lnTo>
                    <a:pt x="2233800" y="1219199"/>
                  </a:lnTo>
                  <a:lnTo>
                    <a:pt x="2228155" y="1269999"/>
                  </a:lnTo>
                  <a:lnTo>
                    <a:pt x="2220339" y="1308099"/>
                  </a:lnTo>
                  <a:lnTo>
                    <a:pt x="2210400" y="1358899"/>
                  </a:lnTo>
                  <a:lnTo>
                    <a:pt x="2198389" y="1409699"/>
                  </a:lnTo>
                  <a:lnTo>
                    <a:pt x="2184354" y="1460499"/>
                  </a:lnTo>
                  <a:lnTo>
                    <a:pt x="2168345" y="1498599"/>
                  </a:lnTo>
                  <a:lnTo>
                    <a:pt x="2150412" y="1549399"/>
                  </a:lnTo>
                  <a:lnTo>
                    <a:pt x="2130604" y="1587499"/>
                  </a:lnTo>
                  <a:lnTo>
                    <a:pt x="2108971" y="1638299"/>
                  </a:lnTo>
                  <a:lnTo>
                    <a:pt x="2085561" y="1676399"/>
                  </a:lnTo>
                  <a:lnTo>
                    <a:pt x="2060426" y="1714499"/>
                  </a:lnTo>
                  <a:lnTo>
                    <a:pt x="2033614" y="1752599"/>
                  </a:lnTo>
                  <a:lnTo>
                    <a:pt x="2005174" y="1790699"/>
                  </a:lnTo>
                  <a:lnTo>
                    <a:pt x="1975157" y="1828799"/>
                  </a:lnTo>
                  <a:lnTo>
                    <a:pt x="1943611" y="1866899"/>
                  </a:lnTo>
                  <a:lnTo>
                    <a:pt x="1910587" y="1904999"/>
                  </a:lnTo>
                  <a:lnTo>
                    <a:pt x="1876118" y="1943099"/>
                  </a:lnTo>
                  <a:lnTo>
                    <a:pt x="1840268" y="1968499"/>
                  </a:lnTo>
                  <a:lnTo>
                    <a:pt x="1821678" y="1981199"/>
                  </a:lnTo>
                  <a:close/>
                </a:path>
                <a:path w="2238375" h="2235200">
                  <a:moveTo>
                    <a:pt x="738317" y="1663699"/>
                  </a:moveTo>
                  <a:lnTo>
                    <a:pt x="699010" y="1663699"/>
                  </a:lnTo>
                  <a:lnTo>
                    <a:pt x="658956" y="1650999"/>
                  </a:lnTo>
                  <a:lnTo>
                    <a:pt x="618821" y="1612899"/>
                  </a:lnTo>
                  <a:lnTo>
                    <a:pt x="592849" y="1574799"/>
                  </a:lnTo>
                  <a:lnTo>
                    <a:pt x="578700" y="1549399"/>
                  </a:lnTo>
                  <a:lnTo>
                    <a:pt x="575019" y="1511299"/>
                  </a:lnTo>
                  <a:lnTo>
                    <a:pt x="580455" y="1473199"/>
                  </a:lnTo>
                  <a:lnTo>
                    <a:pt x="593654" y="1447799"/>
                  </a:lnTo>
                  <a:lnTo>
                    <a:pt x="613264" y="1409699"/>
                  </a:lnTo>
                  <a:lnTo>
                    <a:pt x="637931" y="1371599"/>
                  </a:lnTo>
                  <a:lnTo>
                    <a:pt x="666304" y="1346199"/>
                  </a:lnTo>
                  <a:lnTo>
                    <a:pt x="697029" y="1308099"/>
                  </a:lnTo>
                  <a:lnTo>
                    <a:pt x="728753" y="1282699"/>
                  </a:lnTo>
                  <a:lnTo>
                    <a:pt x="760123" y="1244599"/>
                  </a:lnTo>
                  <a:lnTo>
                    <a:pt x="789788" y="1219199"/>
                  </a:lnTo>
                  <a:lnTo>
                    <a:pt x="816608" y="1193799"/>
                  </a:lnTo>
                  <a:lnTo>
                    <a:pt x="843822" y="1168399"/>
                  </a:lnTo>
                  <a:lnTo>
                    <a:pt x="869828" y="1142999"/>
                  </a:lnTo>
                  <a:lnTo>
                    <a:pt x="864265" y="1079499"/>
                  </a:lnTo>
                  <a:lnTo>
                    <a:pt x="829787" y="1041399"/>
                  </a:lnTo>
                  <a:lnTo>
                    <a:pt x="791662" y="1003299"/>
                  </a:lnTo>
                  <a:lnTo>
                    <a:pt x="751967" y="965199"/>
                  </a:lnTo>
                  <a:lnTo>
                    <a:pt x="712777" y="927099"/>
                  </a:lnTo>
                  <a:lnTo>
                    <a:pt x="651836" y="863599"/>
                  </a:lnTo>
                  <a:lnTo>
                    <a:pt x="626794" y="838199"/>
                  </a:lnTo>
                  <a:lnTo>
                    <a:pt x="603875" y="800099"/>
                  </a:lnTo>
                  <a:lnTo>
                    <a:pt x="585911" y="774699"/>
                  </a:lnTo>
                  <a:lnTo>
                    <a:pt x="575734" y="736599"/>
                  </a:lnTo>
                  <a:lnTo>
                    <a:pt x="576177" y="698499"/>
                  </a:lnTo>
                  <a:lnTo>
                    <a:pt x="590073" y="647699"/>
                  </a:lnTo>
                  <a:lnTo>
                    <a:pt x="620253" y="609599"/>
                  </a:lnTo>
                  <a:lnTo>
                    <a:pt x="651447" y="584199"/>
                  </a:lnTo>
                  <a:lnTo>
                    <a:pt x="714516" y="558799"/>
                  </a:lnTo>
                  <a:lnTo>
                    <a:pt x="746199" y="558799"/>
                  </a:lnTo>
                  <a:lnTo>
                    <a:pt x="809377" y="584199"/>
                  </a:lnTo>
                  <a:lnTo>
                    <a:pt x="871664" y="634999"/>
                  </a:lnTo>
                  <a:lnTo>
                    <a:pt x="902232" y="660399"/>
                  </a:lnTo>
                  <a:lnTo>
                    <a:pt x="932287" y="698499"/>
                  </a:lnTo>
                  <a:lnTo>
                    <a:pt x="961733" y="723899"/>
                  </a:lnTo>
                  <a:lnTo>
                    <a:pt x="990473" y="761999"/>
                  </a:lnTo>
                  <a:lnTo>
                    <a:pt x="1018412" y="787399"/>
                  </a:lnTo>
                  <a:lnTo>
                    <a:pt x="1045452" y="825499"/>
                  </a:lnTo>
                  <a:lnTo>
                    <a:pt x="1071497" y="850899"/>
                  </a:lnTo>
                  <a:lnTo>
                    <a:pt x="1096451" y="863599"/>
                  </a:lnTo>
                  <a:lnTo>
                    <a:pt x="1120217" y="876299"/>
                  </a:lnTo>
                  <a:lnTo>
                    <a:pt x="1573591" y="876299"/>
                  </a:lnTo>
                  <a:lnTo>
                    <a:pt x="1550522" y="901699"/>
                  </a:lnTo>
                  <a:lnTo>
                    <a:pt x="1342980" y="1117599"/>
                  </a:lnTo>
                  <a:lnTo>
                    <a:pt x="1368944" y="1142999"/>
                  </a:lnTo>
                  <a:lnTo>
                    <a:pt x="1398303" y="1181099"/>
                  </a:lnTo>
                  <a:lnTo>
                    <a:pt x="1430070" y="1206499"/>
                  </a:lnTo>
                  <a:lnTo>
                    <a:pt x="1463262" y="1244599"/>
                  </a:lnTo>
                  <a:lnTo>
                    <a:pt x="1496893" y="1269999"/>
                  </a:lnTo>
                  <a:lnTo>
                    <a:pt x="1529979" y="1308099"/>
                  </a:lnTo>
                  <a:lnTo>
                    <a:pt x="1561536" y="1333499"/>
                  </a:lnTo>
                  <a:lnTo>
                    <a:pt x="1571216" y="1346199"/>
                  </a:lnTo>
                  <a:lnTo>
                    <a:pt x="1120217" y="1346199"/>
                  </a:lnTo>
                  <a:lnTo>
                    <a:pt x="1092767" y="1358899"/>
                  </a:lnTo>
                  <a:lnTo>
                    <a:pt x="1054413" y="1396999"/>
                  </a:lnTo>
                  <a:lnTo>
                    <a:pt x="1010575" y="1447799"/>
                  </a:lnTo>
                  <a:lnTo>
                    <a:pt x="966674" y="1485899"/>
                  </a:lnTo>
                  <a:lnTo>
                    <a:pt x="928130" y="1536699"/>
                  </a:lnTo>
                  <a:lnTo>
                    <a:pt x="900363" y="1562099"/>
                  </a:lnTo>
                  <a:lnTo>
                    <a:pt x="874770" y="1587499"/>
                  </a:lnTo>
                  <a:lnTo>
                    <a:pt x="845104" y="1612899"/>
                  </a:lnTo>
                  <a:lnTo>
                    <a:pt x="812029" y="1638299"/>
                  </a:lnTo>
                  <a:lnTo>
                    <a:pt x="776212" y="1650999"/>
                  </a:lnTo>
                  <a:lnTo>
                    <a:pt x="738317" y="1663699"/>
                  </a:lnTo>
                  <a:close/>
                </a:path>
                <a:path w="2238375" h="2235200">
                  <a:moveTo>
                    <a:pt x="1573591" y="876299"/>
                  </a:moveTo>
                  <a:lnTo>
                    <a:pt x="1120217" y="876299"/>
                  </a:lnTo>
                  <a:lnTo>
                    <a:pt x="1147704" y="863599"/>
                  </a:lnTo>
                  <a:lnTo>
                    <a:pt x="1176131" y="825499"/>
                  </a:lnTo>
                  <a:lnTo>
                    <a:pt x="1204122" y="800099"/>
                  </a:lnTo>
                  <a:lnTo>
                    <a:pt x="1230300" y="774699"/>
                  </a:lnTo>
                  <a:lnTo>
                    <a:pt x="1257362" y="749299"/>
                  </a:lnTo>
                  <a:lnTo>
                    <a:pt x="1283685" y="711199"/>
                  </a:lnTo>
                  <a:lnTo>
                    <a:pt x="1310277" y="685799"/>
                  </a:lnTo>
                  <a:lnTo>
                    <a:pt x="1338145" y="660399"/>
                  </a:lnTo>
                  <a:lnTo>
                    <a:pt x="1363689" y="634999"/>
                  </a:lnTo>
                  <a:lnTo>
                    <a:pt x="1393286" y="609599"/>
                  </a:lnTo>
                  <a:lnTo>
                    <a:pt x="1426289" y="584199"/>
                  </a:lnTo>
                  <a:lnTo>
                    <a:pt x="1462050" y="571499"/>
                  </a:lnTo>
                  <a:lnTo>
                    <a:pt x="1499922" y="558799"/>
                  </a:lnTo>
                  <a:lnTo>
                    <a:pt x="1539259" y="558799"/>
                  </a:lnTo>
                  <a:lnTo>
                    <a:pt x="1619732" y="609599"/>
                  </a:lnTo>
                  <a:lnTo>
                    <a:pt x="1650691" y="660399"/>
                  </a:lnTo>
                  <a:lnTo>
                    <a:pt x="1663134" y="698499"/>
                  </a:lnTo>
                  <a:lnTo>
                    <a:pt x="1660662" y="736599"/>
                  </a:lnTo>
                  <a:lnTo>
                    <a:pt x="1646873" y="774699"/>
                  </a:lnTo>
                  <a:lnTo>
                    <a:pt x="1625365" y="812799"/>
                  </a:lnTo>
                  <a:lnTo>
                    <a:pt x="1599738" y="838199"/>
                  </a:lnTo>
                  <a:lnTo>
                    <a:pt x="1573591" y="876299"/>
                  </a:lnTo>
                  <a:close/>
                </a:path>
                <a:path w="2238375" h="2235200">
                  <a:moveTo>
                    <a:pt x="1530651" y="1663699"/>
                  </a:moveTo>
                  <a:lnTo>
                    <a:pt x="1491922" y="1663699"/>
                  </a:lnTo>
                  <a:lnTo>
                    <a:pt x="1455402" y="1650999"/>
                  </a:lnTo>
                  <a:lnTo>
                    <a:pt x="1421220" y="1638299"/>
                  </a:lnTo>
                  <a:lnTo>
                    <a:pt x="1389504" y="1612899"/>
                  </a:lnTo>
                  <a:lnTo>
                    <a:pt x="1360382" y="1587499"/>
                  </a:lnTo>
                  <a:lnTo>
                    <a:pt x="1333981" y="1549399"/>
                  </a:lnTo>
                  <a:lnTo>
                    <a:pt x="1120217" y="1346199"/>
                  </a:lnTo>
                  <a:lnTo>
                    <a:pt x="1571216" y="1346199"/>
                  </a:lnTo>
                  <a:lnTo>
                    <a:pt x="1590578" y="1371599"/>
                  </a:lnTo>
                  <a:lnTo>
                    <a:pt x="1616120" y="1396999"/>
                  </a:lnTo>
                  <a:lnTo>
                    <a:pt x="1637179" y="1435099"/>
                  </a:lnTo>
                  <a:lnTo>
                    <a:pt x="1652769" y="1460499"/>
                  </a:lnTo>
                  <a:lnTo>
                    <a:pt x="1661906" y="1498599"/>
                  </a:lnTo>
                  <a:lnTo>
                    <a:pt x="1656881" y="1549399"/>
                  </a:lnTo>
                  <a:lnTo>
                    <a:pt x="1640750" y="1587499"/>
                  </a:lnTo>
                  <a:lnTo>
                    <a:pt x="1571461" y="1650999"/>
                  </a:lnTo>
                  <a:lnTo>
                    <a:pt x="1530651" y="1663699"/>
                  </a:lnTo>
                  <a:close/>
                </a:path>
                <a:path w="2238375" h="2235200">
                  <a:moveTo>
                    <a:pt x="1271044" y="2222499"/>
                  </a:moveTo>
                  <a:lnTo>
                    <a:pt x="967330" y="2222499"/>
                  </a:lnTo>
                  <a:lnTo>
                    <a:pt x="918024" y="2209799"/>
                  </a:lnTo>
                  <a:lnTo>
                    <a:pt x="1320350" y="2209799"/>
                  </a:lnTo>
                  <a:lnTo>
                    <a:pt x="1271044" y="2222499"/>
                  </a:lnTo>
                  <a:close/>
                </a:path>
                <a:path w="2238375" h="2235200">
                  <a:moveTo>
                    <a:pt x="1170413" y="2235199"/>
                  </a:moveTo>
                  <a:lnTo>
                    <a:pt x="1067961" y="2235199"/>
                  </a:lnTo>
                  <a:lnTo>
                    <a:pt x="1017325" y="2222499"/>
                  </a:lnTo>
                  <a:lnTo>
                    <a:pt x="1221048" y="2222499"/>
                  </a:lnTo>
                  <a:lnTo>
                    <a:pt x="1170413" y="2235199"/>
                  </a:lnTo>
                  <a:close/>
                </a:path>
              </a:pathLst>
            </a:custGeom>
            <a:solidFill>
              <a:srgbClr val="F02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3980" y="3404140"/>
              <a:ext cx="1263015" cy="1290955"/>
            </a:xfrm>
            <a:custGeom>
              <a:avLst/>
              <a:gdLst/>
              <a:ahLst/>
              <a:cxnLst/>
              <a:rect l="l" t="t" r="r" b="b"/>
              <a:pathLst>
                <a:path w="1263015" h="1290954">
                  <a:moveTo>
                    <a:pt x="857621" y="1042097"/>
                  </a:moveTo>
                  <a:lnTo>
                    <a:pt x="147419" y="1042097"/>
                  </a:lnTo>
                  <a:lnTo>
                    <a:pt x="198230" y="1040629"/>
                  </a:lnTo>
                  <a:lnTo>
                    <a:pt x="248270" y="1036277"/>
                  </a:lnTo>
                  <a:lnTo>
                    <a:pt x="297458" y="1029124"/>
                  </a:lnTo>
                  <a:lnTo>
                    <a:pt x="345711" y="1019251"/>
                  </a:lnTo>
                  <a:lnTo>
                    <a:pt x="392950" y="1006739"/>
                  </a:lnTo>
                  <a:lnTo>
                    <a:pt x="439091" y="991669"/>
                  </a:lnTo>
                  <a:lnTo>
                    <a:pt x="484054" y="974123"/>
                  </a:lnTo>
                  <a:lnTo>
                    <a:pt x="527756" y="954183"/>
                  </a:lnTo>
                  <a:lnTo>
                    <a:pt x="570117" y="931929"/>
                  </a:lnTo>
                  <a:lnTo>
                    <a:pt x="611055" y="907442"/>
                  </a:lnTo>
                  <a:lnTo>
                    <a:pt x="650488" y="880805"/>
                  </a:lnTo>
                  <a:lnTo>
                    <a:pt x="688335" y="852099"/>
                  </a:lnTo>
                  <a:lnTo>
                    <a:pt x="724513" y="821404"/>
                  </a:lnTo>
                  <a:lnTo>
                    <a:pt x="758943" y="788803"/>
                  </a:lnTo>
                  <a:lnTo>
                    <a:pt x="791544" y="754374"/>
                  </a:lnTo>
                  <a:lnTo>
                    <a:pt x="822239" y="718197"/>
                  </a:lnTo>
                  <a:lnTo>
                    <a:pt x="850945" y="680353"/>
                  </a:lnTo>
                  <a:lnTo>
                    <a:pt x="877583" y="640923"/>
                  </a:lnTo>
                  <a:lnTo>
                    <a:pt x="902069" y="599988"/>
                  </a:lnTo>
                  <a:lnTo>
                    <a:pt x="924323" y="557630"/>
                  </a:lnTo>
                  <a:lnTo>
                    <a:pt x="944264" y="513930"/>
                  </a:lnTo>
                  <a:lnTo>
                    <a:pt x="961809" y="468970"/>
                  </a:lnTo>
                  <a:lnTo>
                    <a:pt x="976879" y="422830"/>
                  </a:lnTo>
                  <a:lnTo>
                    <a:pt x="989391" y="375591"/>
                  </a:lnTo>
                  <a:lnTo>
                    <a:pt x="999264" y="327335"/>
                  </a:lnTo>
                  <a:lnTo>
                    <a:pt x="1006417" y="278144"/>
                  </a:lnTo>
                  <a:lnTo>
                    <a:pt x="1010769" y="228098"/>
                  </a:lnTo>
                  <a:lnTo>
                    <a:pt x="1012237" y="177279"/>
                  </a:lnTo>
                  <a:lnTo>
                    <a:pt x="1011071" y="132002"/>
                  </a:lnTo>
                  <a:lnTo>
                    <a:pt x="1007610" y="87330"/>
                  </a:lnTo>
                  <a:lnTo>
                    <a:pt x="1001907" y="43312"/>
                  </a:lnTo>
                  <a:lnTo>
                    <a:pt x="994017" y="0"/>
                  </a:lnTo>
                  <a:lnTo>
                    <a:pt x="1262891" y="268873"/>
                  </a:lnTo>
                  <a:lnTo>
                    <a:pt x="1257617" y="319636"/>
                  </a:lnTo>
                  <a:lnTo>
                    <a:pt x="1250106" y="369701"/>
                  </a:lnTo>
                  <a:lnTo>
                    <a:pt x="1240409" y="419019"/>
                  </a:lnTo>
                  <a:lnTo>
                    <a:pt x="1228578" y="467537"/>
                  </a:lnTo>
                  <a:lnTo>
                    <a:pt x="1214665" y="515205"/>
                  </a:lnTo>
                  <a:lnTo>
                    <a:pt x="1198719" y="561969"/>
                  </a:lnTo>
                  <a:lnTo>
                    <a:pt x="1180793" y="607781"/>
                  </a:lnTo>
                  <a:lnTo>
                    <a:pt x="1160938" y="652587"/>
                  </a:lnTo>
                  <a:lnTo>
                    <a:pt x="1139206" y="696336"/>
                  </a:lnTo>
                  <a:lnTo>
                    <a:pt x="1115647" y="738977"/>
                  </a:lnTo>
                  <a:lnTo>
                    <a:pt x="1090313" y="780459"/>
                  </a:lnTo>
                  <a:lnTo>
                    <a:pt x="1063256" y="820730"/>
                  </a:lnTo>
                  <a:lnTo>
                    <a:pt x="1034527" y="859739"/>
                  </a:lnTo>
                  <a:lnTo>
                    <a:pt x="1004177" y="897435"/>
                  </a:lnTo>
                  <a:lnTo>
                    <a:pt x="972257" y="933765"/>
                  </a:lnTo>
                  <a:lnTo>
                    <a:pt x="938819" y="968679"/>
                  </a:lnTo>
                  <a:lnTo>
                    <a:pt x="902564" y="1003345"/>
                  </a:lnTo>
                  <a:lnTo>
                    <a:pt x="864787" y="1036375"/>
                  </a:lnTo>
                  <a:lnTo>
                    <a:pt x="857621" y="1042097"/>
                  </a:lnTo>
                  <a:close/>
                </a:path>
                <a:path w="1263015" h="1290954">
                  <a:moveTo>
                    <a:pt x="261218" y="1290781"/>
                  </a:moveTo>
                  <a:lnTo>
                    <a:pt x="0" y="1029562"/>
                  </a:lnTo>
                  <a:lnTo>
                    <a:pt x="36172" y="1034996"/>
                  </a:lnTo>
                  <a:lnTo>
                    <a:pt x="72819" y="1038919"/>
                  </a:lnTo>
                  <a:lnTo>
                    <a:pt x="109911" y="1041297"/>
                  </a:lnTo>
                  <a:lnTo>
                    <a:pt x="147419" y="1042097"/>
                  </a:lnTo>
                  <a:lnTo>
                    <a:pt x="857621" y="1042097"/>
                  </a:lnTo>
                  <a:lnTo>
                    <a:pt x="825543" y="1067713"/>
                  </a:lnTo>
                  <a:lnTo>
                    <a:pt x="784892" y="1097299"/>
                  </a:lnTo>
                  <a:lnTo>
                    <a:pt x="742890" y="1125078"/>
                  </a:lnTo>
                  <a:lnTo>
                    <a:pt x="699594" y="1150991"/>
                  </a:lnTo>
                  <a:lnTo>
                    <a:pt x="655063" y="1174981"/>
                  </a:lnTo>
                  <a:lnTo>
                    <a:pt x="609353" y="1196991"/>
                  </a:lnTo>
                  <a:lnTo>
                    <a:pt x="562522" y="1216963"/>
                  </a:lnTo>
                  <a:lnTo>
                    <a:pt x="514628" y="1234840"/>
                  </a:lnTo>
                  <a:lnTo>
                    <a:pt x="465728" y="1250563"/>
                  </a:lnTo>
                  <a:lnTo>
                    <a:pt x="415880" y="1264077"/>
                  </a:lnTo>
                  <a:lnTo>
                    <a:pt x="365140" y="1275322"/>
                  </a:lnTo>
                  <a:lnTo>
                    <a:pt x="313567" y="1284243"/>
                  </a:lnTo>
                  <a:lnTo>
                    <a:pt x="261218" y="1290781"/>
                  </a:lnTo>
                  <a:close/>
                </a:path>
              </a:pathLst>
            </a:custGeom>
            <a:solidFill>
              <a:srgbClr val="95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749</Words>
  <Application>Microsoft Office PowerPoint</Application>
  <PresentationFormat>Personalizado</PresentationFormat>
  <Paragraphs>160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Arial</vt:lpstr>
      <vt:lpstr>Arial Black</vt:lpstr>
      <vt:lpstr>Calibri</vt:lpstr>
      <vt:lpstr>FreeSans</vt:lpstr>
      <vt:lpstr>Noto Sans</vt:lpstr>
      <vt:lpstr>TeXGyreTermes</vt:lpstr>
      <vt:lpstr>Trebuchet MS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Automatización  de procesos</vt:lpstr>
      <vt:lpstr>Presentación de PowerPoint</vt:lpstr>
      <vt:lpstr>Logros de la</vt:lpstr>
      <vt:lpstr>Presentación de PowerPoint</vt:lpstr>
      <vt:lpstr>Presentación de PowerPoint</vt:lpstr>
      <vt:lpstr>Procesamiento de  datos y predictores</vt:lpstr>
      <vt:lpstr>objetivo</vt:lpstr>
      <vt:lpstr>¿Cómo estamos  en Colombia?</vt:lpstr>
      <vt:lpstr>Sabías que…</vt:lpstr>
      <vt:lpstr>Big data en 1939</vt:lpstr>
      <vt:lpstr>Presentación de PowerPoint</vt:lpstr>
      <vt:lpstr>Blockchain</vt:lpstr>
      <vt:lpstr>Presentación de PowerPoint</vt:lpstr>
      <vt:lpstr>¿Qué es la  inteligencia  artificial?</vt:lpstr>
      <vt:lpstr>Reglas de la IA</vt:lpstr>
      <vt:lpstr>Presentación de PowerPoint</vt:lpstr>
      <vt:lpstr>Presentación de PowerPoint</vt:lpstr>
      <vt:lpstr>¿La tecnología  es una opción o  una realidad?</vt:lpstr>
      <vt:lpstr>Presentación de PowerPoint</vt:lpstr>
      <vt:lpstr>Uso de las redes  sociales por los  Servidores públicos</vt:lpstr>
      <vt:lpstr>Acompáñame a ver  estas tristes historias</vt:lpstr>
      <vt:lpstr>#Cambioenprimera</vt:lpstr>
      <vt:lpstr>#Yo me identi...fico</vt:lpstr>
      <vt:lpstr>#ElGeneral</vt:lpstr>
      <vt:lpstr>Preguntas</vt:lpstr>
      <vt:lpstr>Presentación de PowerPoint</vt:lpstr>
      <vt:lpstr>Deber funcional</vt:lpstr>
      <vt:lpstr>Corte Constitucional T-1037 de 2008</vt:lpstr>
      <vt:lpstr>Presentación de PowerPoint</vt:lpstr>
      <vt:lpstr>Valoración  probatoria de los  mensajes de datos</vt:lpstr>
      <vt:lpstr>Fenómenos de  los documentos</vt:lpstr>
      <vt:lpstr>Neutralidad  tecnológica</vt:lpstr>
      <vt:lpstr>Presentación de PowerPoint</vt:lpstr>
      <vt:lpstr>Presentación de PowerPoint</vt:lpstr>
      <vt:lpstr>Sentencia del 9/12/21  Sentencia del 31/08/22. Sentencia del 30/11/22.</vt:lpstr>
      <vt:lpstr>DOCUMENTOS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 Colmbiano Administrador Pùblico</dc:creator>
  <cp:lastModifiedBy>Colegio Colmbiano Administrador Pùblico</cp:lastModifiedBy>
  <cp:revision>1</cp:revision>
  <dcterms:created xsi:type="dcterms:W3CDTF">2023-05-18T19:53:44Z</dcterms:created>
  <dcterms:modified xsi:type="dcterms:W3CDTF">2023-05-18T19:55:03Z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2023-05-18T00:00:00Z</vt:filetime>
  </property>
</Properties>
</file>