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sldSz cx="14287500" cy="10287000"/>
  <p:notesSz cx="14287500" cy="10287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656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239859" cy="10286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951149" y="4160062"/>
            <a:ext cx="10571480" cy="3786504"/>
          </a:xfrm>
          <a:custGeom>
            <a:avLst/>
            <a:gdLst/>
            <a:ahLst/>
            <a:cxnLst/>
            <a:rect l="l" t="t" r="r" b="b"/>
            <a:pathLst>
              <a:path w="10571480" h="3786504">
                <a:moveTo>
                  <a:pt x="10438721" y="3716853"/>
                </a:moveTo>
                <a:lnTo>
                  <a:pt x="10150233" y="3716853"/>
                </a:lnTo>
                <a:lnTo>
                  <a:pt x="10196310" y="3713540"/>
                </a:lnTo>
                <a:lnTo>
                  <a:pt x="10241340" y="3703892"/>
                </a:lnTo>
                <a:lnTo>
                  <a:pt x="10284757" y="3688341"/>
                </a:lnTo>
                <a:lnTo>
                  <a:pt x="10325999" y="3667321"/>
                </a:lnTo>
                <a:lnTo>
                  <a:pt x="10364502" y="3641266"/>
                </a:lnTo>
                <a:lnTo>
                  <a:pt x="10399700" y="3610607"/>
                </a:lnTo>
                <a:lnTo>
                  <a:pt x="10431030" y="3575779"/>
                </a:lnTo>
                <a:lnTo>
                  <a:pt x="10457929" y="3537215"/>
                </a:lnTo>
                <a:lnTo>
                  <a:pt x="10479832" y="3495348"/>
                </a:lnTo>
                <a:lnTo>
                  <a:pt x="10496176" y="3450611"/>
                </a:lnTo>
                <a:lnTo>
                  <a:pt x="10506395" y="3403438"/>
                </a:lnTo>
                <a:lnTo>
                  <a:pt x="10509927" y="3354262"/>
                </a:lnTo>
                <a:lnTo>
                  <a:pt x="10509927" y="118902"/>
                </a:lnTo>
                <a:lnTo>
                  <a:pt x="10508795" y="88498"/>
                </a:lnTo>
                <a:lnTo>
                  <a:pt x="10505218" y="58365"/>
                </a:lnTo>
                <a:lnTo>
                  <a:pt x="10498920" y="28775"/>
                </a:lnTo>
                <a:lnTo>
                  <a:pt x="10489627" y="0"/>
                </a:lnTo>
                <a:lnTo>
                  <a:pt x="10517013" y="36821"/>
                </a:lnTo>
                <a:lnTo>
                  <a:pt x="10539525" y="77402"/>
                </a:lnTo>
                <a:lnTo>
                  <a:pt x="10556467" y="121326"/>
                </a:lnTo>
                <a:lnTo>
                  <a:pt x="10567143" y="168176"/>
                </a:lnTo>
                <a:lnTo>
                  <a:pt x="10570857" y="217535"/>
                </a:lnTo>
                <a:lnTo>
                  <a:pt x="10570857" y="3452865"/>
                </a:lnTo>
                <a:lnTo>
                  <a:pt x="10567206" y="3501828"/>
                </a:lnTo>
                <a:lnTo>
                  <a:pt x="10556612" y="3548672"/>
                </a:lnTo>
                <a:lnTo>
                  <a:pt x="10539609" y="3592861"/>
                </a:lnTo>
                <a:lnTo>
                  <a:pt x="10516736" y="3633859"/>
                </a:lnTo>
                <a:lnTo>
                  <a:pt x="10488527" y="3671131"/>
                </a:lnTo>
                <a:lnTo>
                  <a:pt x="10455518" y="3704139"/>
                </a:lnTo>
                <a:lnTo>
                  <a:pt x="10438721" y="3716853"/>
                </a:lnTo>
                <a:close/>
              </a:path>
              <a:path w="10571480" h="3786504">
                <a:moveTo>
                  <a:pt x="10237253" y="3786469"/>
                </a:moveTo>
                <a:lnTo>
                  <a:pt x="282366" y="3786469"/>
                </a:lnTo>
                <a:lnTo>
                  <a:pt x="217997" y="3783381"/>
                </a:lnTo>
                <a:lnTo>
                  <a:pt x="161663" y="3774330"/>
                </a:lnTo>
                <a:lnTo>
                  <a:pt x="112529" y="3759639"/>
                </a:lnTo>
                <a:lnTo>
                  <a:pt x="69763" y="3739629"/>
                </a:lnTo>
                <a:lnTo>
                  <a:pt x="32531" y="3714622"/>
                </a:lnTo>
                <a:lnTo>
                  <a:pt x="0" y="3684940"/>
                </a:lnTo>
                <a:lnTo>
                  <a:pt x="35806" y="3698490"/>
                </a:lnTo>
                <a:lnTo>
                  <a:pt x="73244" y="3708509"/>
                </a:lnTo>
                <a:lnTo>
                  <a:pt x="111770" y="3714721"/>
                </a:lnTo>
                <a:lnTo>
                  <a:pt x="150839" y="3716853"/>
                </a:lnTo>
                <a:lnTo>
                  <a:pt x="10438721" y="3716853"/>
                </a:lnTo>
                <a:lnTo>
                  <a:pt x="10418247" y="3732348"/>
                </a:lnTo>
                <a:lnTo>
                  <a:pt x="10377249" y="3755222"/>
                </a:lnTo>
                <a:lnTo>
                  <a:pt x="10333059" y="3772224"/>
                </a:lnTo>
                <a:lnTo>
                  <a:pt x="10286215" y="3782818"/>
                </a:lnTo>
                <a:lnTo>
                  <a:pt x="10237253" y="3786469"/>
                </a:lnTo>
                <a:close/>
              </a:path>
            </a:pathLst>
          </a:custGeom>
          <a:solidFill>
            <a:srgbClr val="FF9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768400" y="3945391"/>
            <a:ext cx="10661015" cy="3902710"/>
          </a:xfrm>
          <a:custGeom>
            <a:avLst/>
            <a:gdLst/>
            <a:ahLst/>
            <a:cxnLst/>
            <a:rect l="l" t="t" r="r" b="b"/>
            <a:pathLst>
              <a:path w="10661015" h="3902709">
                <a:moveTo>
                  <a:pt x="10327191" y="3902506"/>
                </a:moveTo>
                <a:lnTo>
                  <a:pt x="333588" y="3902506"/>
                </a:lnTo>
                <a:lnTo>
                  <a:pt x="284628" y="3898922"/>
                </a:lnTo>
                <a:lnTo>
                  <a:pt x="237786" y="3888499"/>
                </a:lnTo>
                <a:lnTo>
                  <a:pt x="193599" y="3871735"/>
                </a:lnTo>
                <a:lnTo>
                  <a:pt x="152602" y="3849126"/>
                </a:lnTo>
                <a:lnTo>
                  <a:pt x="115333" y="3821169"/>
                </a:lnTo>
                <a:lnTo>
                  <a:pt x="82326" y="3788360"/>
                </a:lnTo>
                <a:lnTo>
                  <a:pt x="54118" y="3751197"/>
                </a:lnTo>
                <a:lnTo>
                  <a:pt x="31245" y="3710177"/>
                </a:lnTo>
                <a:lnTo>
                  <a:pt x="14244" y="3665794"/>
                </a:lnTo>
                <a:lnTo>
                  <a:pt x="3650" y="3618548"/>
                </a:lnTo>
                <a:lnTo>
                  <a:pt x="0" y="3568933"/>
                </a:lnTo>
                <a:lnTo>
                  <a:pt x="0" y="333573"/>
                </a:lnTo>
                <a:lnTo>
                  <a:pt x="3650" y="284618"/>
                </a:lnTo>
                <a:lnTo>
                  <a:pt x="14244" y="237780"/>
                </a:lnTo>
                <a:lnTo>
                  <a:pt x="31245" y="193596"/>
                </a:lnTo>
                <a:lnTo>
                  <a:pt x="54118" y="152601"/>
                </a:lnTo>
                <a:lnTo>
                  <a:pt x="82326" y="115333"/>
                </a:lnTo>
                <a:lnTo>
                  <a:pt x="115333" y="82326"/>
                </a:lnTo>
                <a:lnTo>
                  <a:pt x="152602" y="54119"/>
                </a:lnTo>
                <a:lnTo>
                  <a:pt x="193599" y="31246"/>
                </a:lnTo>
                <a:lnTo>
                  <a:pt x="237786" y="14244"/>
                </a:lnTo>
                <a:lnTo>
                  <a:pt x="284628" y="3650"/>
                </a:lnTo>
                <a:lnTo>
                  <a:pt x="333588" y="0"/>
                </a:lnTo>
                <a:lnTo>
                  <a:pt x="10327191" y="0"/>
                </a:lnTo>
                <a:lnTo>
                  <a:pt x="10376152" y="3650"/>
                </a:lnTo>
                <a:lnTo>
                  <a:pt x="10422994" y="14244"/>
                </a:lnTo>
                <a:lnTo>
                  <a:pt x="10467181" y="31246"/>
                </a:lnTo>
                <a:lnTo>
                  <a:pt x="10508176" y="54119"/>
                </a:lnTo>
                <a:lnTo>
                  <a:pt x="10545443" y="82326"/>
                </a:lnTo>
                <a:lnTo>
                  <a:pt x="10578447" y="115333"/>
                </a:lnTo>
                <a:lnTo>
                  <a:pt x="10606652" y="152601"/>
                </a:lnTo>
                <a:lnTo>
                  <a:pt x="10629522" y="193596"/>
                </a:lnTo>
                <a:lnTo>
                  <a:pt x="10646521" y="237780"/>
                </a:lnTo>
                <a:lnTo>
                  <a:pt x="10657114" y="284618"/>
                </a:lnTo>
                <a:lnTo>
                  <a:pt x="10660764" y="333573"/>
                </a:lnTo>
                <a:lnTo>
                  <a:pt x="10660764" y="3568933"/>
                </a:lnTo>
                <a:lnTo>
                  <a:pt x="10657114" y="3617888"/>
                </a:lnTo>
                <a:lnTo>
                  <a:pt x="10646521" y="3664726"/>
                </a:lnTo>
                <a:lnTo>
                  <a:pt x="10629522" y="3708910"/>
                </a:lnTo>
                <a:lnTo>
                  <a:pt x="10606652" y="3749905"/>
                </a:lnTo>
                <a:lnTo>
                  <a:pt x="10578447" y="3787173"/>
                </a:lnTo>
                <a:lnTo>
                  <a:pt x="10545443" y="3820179"/>
                </a:lnTo>
                <a:lnTo>
                  <a:pt x="10508176" y="3848387"/>
                </a:lnTo>
                <a:lnTo>
                  <a:pt x="10467181" y="3871260"/>
                </a:lnTo>
                <a:lnTo>
                  <a:pt x="10422994" y="3888262"/>
                </a:lnTo>
                <a:lnTo>
                  <a:pt x="10376152" y="3898856"/>
                </a:lnTo>
                <a:lnTo>
                  <a:pt x="10327191" y="39025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739393" y="3916374"/>
            <a:ext cx="10808970" cy="4059554"/>
          </a:xfrm>
          <a:custGeom>
            <a:avLst/>
            <a:gdLst/>
            <a:ahLst/>
            <a:cxnLst/>
            <a:rect l="l" t="t" r="r" b="b"/>
            <a:pathLst>
              <a:path w="10808970" h="4059554">
                <a:moveTo>
                  <a:pt x="10446567" y="4059143"/>
                </a:moveTo>
                <a:lnTo>
                  <a:pt x="503267" y="4059143"/>
                </a:lnTo>
                <a:lnTo>
                  <a:pt x="445830" y="4056646"/>
                </a:lnTo>
                <a:lnTo>
                  <a:pt x="392632" y="4049273"/>
                </a:lnTo>
                <a:lnTo>
                  <a:pt x="344212" y="4037364"/>
                </a:lnTo>
                <a:lnTo>
                  <a:pt x="300410" y="4021229"/>
                </a:lnTo>
                <a:lnTo>
                  <a:pt x="261065" y="4001179"/>
                </a:lnTo>
                <a:lnTo>
                  <a:pt x="226016" y="3977523"/>
                </a:lnTo>
                <a:lnTo>
                  <a:pt x="195103" y="3950572"/>
                </a:lnTo>
                <a:lnTo>
                  <a:pt x="168164" y="3920637"/>
                </a:lnTo>
                <a:lnTo>
                  <a:pt x="145039" y="3888028"/>
                </a:lnTo>
                <a:lnTo>
                  <a:pt x="109603" y="3857193"/>
                </a:lnTo>
                <a:lnTo>
                  <a:pt x="78228" y="3822146"/>
                </a:lnTo>
                <a:lnTo>
                  <a:pt x="51419" y="3783294"/>
                </a:lnTo>
                <a:lnTo>
                  <a:pt x="29684" y="3741043"/>
                </a:lnTo>
                <a:lnTo>
                  <a:pt x="13531" y="3695798"/>
                </a:lnTo>
                <a:lnTo>
                  <a:pt x="3467" y="3647965"/>
                </a:lnTo>
                <a:lnTo>
                  <a:pt x="0" y="3597950"/>
                </a:lnTo>
                <a:lnTo>
                  <a:pt x="0" y="362589"/>
                </a:lnTo>
                <a:lnTo>
                  <a:pt x="3312" y="313413"/>
                </a:lnTo>
                <a:lnTo>
                  <a:pt x="12959" y="266241"/>
                </a:lnTo>
                <a:lnTo>
                  <a:pt x="28509" y="221504"/>
                </a:lnTo>
                <a:lnTo>
                  <a:pt x="49527" y="179637"/>
                </a:lnTo>
                <a:lnTo>
                  <a:pt x="75582" y="141073"/>
                </a:lnTo>
                <a:lnTo>
                  <a:pt x="106240" y="106245"/>
                </a:lnTo>
                <a:lnTo>
                  <a:pt x="141068" y="75586"/>
                </a:lnTo>
                <a:lnTo>
                  <a:pt x="179632" y="49530"/>
                </a:lnTo>
                <a:lnTo>
                  <a:pt x="221500" y="28510"/>
                </a:lnTo>
                <a:lnTo>
                  <a:pt x="266239" y="12960"/>
                </a:lnTo>
                <a:lnTo>
                  <a:pt x="313415" y="3311"/>
                </a:lnTo>
                <a:lnTo>
                  <a:pt x="362590" y="0"/>
                </a:lnTo>
                <a:lnTo>
                  <a:pt x="10356203" y="0"/>
                </a:lnTo>
                <a:lnTo>
                  <a:pt x="10404265" y="3189"/>
                </a:lnTo>
                <a:lnTo>
                  <a:pt x="10450328" y="12463"/>
                </a:lnTo>
                <a:lnTo>
                  <a:pt x="10494014" y="27380"/>
                </a:lnTo>
                <a:lnTo>
                  <a:pt x="10497342" y="29016"/>
                </a:lnTo>
                <a:lnTo>
                  <a:pt x="362596" y="29016"/>
                </a:lnTo>
                <a:lnTo>
                  <a:pt x="313636" y="32667"/>
                </a:lnTo>
                <a:lnTo>
                  <a:pt x="266794" y="43261"/>
                </a:lnTo>
                <a:lnTo>
                  <a:pt x="222607" y="60263"/>
                </a:lnTo>
                <a:lnTo>
                  <a:pt x="181610" y="83135"/>
                </a:lnTo>
                <a:lnTo>
                  <a:pt x="144340" y="111343"/>
                </a:lnTo>
                <a:lnTo>
                  <a:pt x="111334" y="144349"/>
                </a:lnTo>
                <a:lnTo>
                  <a:pt x="83126" y="181618"/>
                </a:lnTo>
                <a:lnTo>
                  <a:pt x="60253" y="222612"/>
                </a:lnTo>
                <a:lnTo>
                  <a:pt x="43252" y="266797"/>
                </a:lnTo>
                <a:lnTo>
                  <a:pt x="32658" y="313634"/>
                </a:lnTo>
                <a:lnTo>
                  <a:pt x="29007" y="362589"/>
                </a:lnTo>
                <a:lnTo>
                  <a:pt x="29007" y="3597950"/>
                </a:lnTo>
                <a:lnTo>
                  <a:pt x="32609" y="3646905"/>
                </a:lnTo>
                <a:lnTo>
                  <a:pt x="43252" y="3694811"/>
                </a:lnTo>
                <a:lnTo>
                  <a:pt x="60253" y="3739193"/>
                </a:lnTo>
                <a:lnTo>
                  <a:pt x="83126" y="3780214"/>
                </a:lnTo>
                <a:lnTo>
                  <a:pt x="111334" y="3817377"/>
                </a:lnTo>
                <a:lnTo>
                  <a:pt x="144340" y="3850185"/>
                </a:lnTo>
                <a:lnTo>
                  <a:pt x="181610" y="3878142"/>
                </a:lnTo>
                <a:lnTo>
                  <a:pt x="222607" y="3900751"/>
                </a:lnTo>
                <a:lnTo>
                  <a:pt x="266794" y="3917515"/>
                </a:lnTo>
                <a:lnTo>
                  <a:pt x="313636" y="3927938"/>
                </a:lnTo>
                <a:lnTo>
                  <a:pt x="323047" y="3928627"/>
                </a:lnTo>
                <a:lnTo>
                  <a:pt x="214658" y="3928627"/>
                </a:lnTo>
                <a:lnTo>
                  <a:pt x="247220" y="3958309"/>
                </a:lnTo>
                <a:lnTo>
                  <a:pt x="284676" y="3983316"/>
                </a:lnTo>
                <a:lnTo>
                  <a:pt x="328053" y="4003326"/>
                </a:lnTo>
                <a:lnTo>
                  <a:pt x="378376" y="4018017"/>
                </a:lnTo>
                <a:lnTo>
                  <a:pt x="436673" y="4027068"/>
                </a:lnTo>
                <a:lnTo>
                  <a:pt x="503968" y="4030156"/>
                </a:lnTo>
                <a:lnTo>
                  <a:pt x="10588219" y="4030156"/>
                </a:lnTo>
                <a:lnTo>
                  <a:pt x="10587212" y="4030661"/>
                </a:lnTo>
                <a:lnTo>
                  <a:pt x="10542473" y="4046212"/>
                </a:lnTo>
                <a:lnTo>
                  <a:pt x="10495296" y="4055861"/>
                </a:lnTo>
                <a:lnTo>
                  <a:pt x="10446567" y="4059143"/>
                </a:lnTo>
                <a:close/>
              </a:path>
              <a:path w="10808970" h="4059554">
                <a:moveTo>
                  <a:pt x="10501199" y="3931523"/>
                </a:moveTo>
                <a:lnTo>
                  <a:pt x="10356198" y="3931523"/>
                </a:lnTo>
                <a:lnTo>
                  <a:pt x="10405160" y="3927872"/>
                </a:lnTo>
                <a:lnTo>
                  <a:pt x="10452002" y="3917278"/>
                </a:lnTo>
                <a:lnTo>
                  <a:pt x="10496188" y="3900276"/>
                </a:lnTo>
                <a:lnTo>
                  <a:pt x="10537183" y="3877404"/>
                </a:lnTo>
                <a:lnTo>
                  <a:pt x="10574450" y="3849196"/>
                </a:lnTo>
                <a:lnTo>
                  <a:pt x="10607455" y="3816190"/>
                </a:lnTo>
                <a:lnTo>
                  <a:pt x="10635660" y="3778921"/>
                </a:lnTo>
                <a:lnTo>
                  <a:pt x="10658530" y="3737927"/>
                </a:lnTo>
                <a:lnTo>
                  <a:pt x="10675529" y="3693742"/>
                </a:lnTo>
                <a:lnTo>
                  <a:pt x="10686121" y="3646905"/>
                </a:lnTo>
                <a:lnTo>
                  <a:pt x="10689771" y="3597950"/>
                </a:lnTo>
                <a:lnTo>
                  <a:pt x="10689771" y="362589"/>
                </a:lnTo>
                <a:lnTo>
                  <a:pt x="10686121" y="313634"/>
                </a:lnTo>
                <a:lnTo>
                  <a:pt x="10675529" y="266797"/>
                </a:lnTo>
                <a:lnTo>
                  <a:pt x="10658530" y="222612"/>
                </a:lnTo>
                <a:lnTo>
                  <a:pt x="10635660" y="181618"/>
                </a:lnTo>
                <a:lnTo>
                  <a:pt x="10607455" y="144349"/>
                </a:lnTo>
                <a:lnTo>
                  <a:pt x="10574450" y="111343"/>
                </a:lnTo>
                <a:lnTo>
                  <a:pt x="10537183" y="83135"/>
                </a:lnTo>
                <a:lnTo>
                  <a:pt x="10496188" y="60263"/>
                </a:lnTo>
                <a:lnTo>
                  <a:pt x="10452002" y="43261"/>
                </a:lnTo>
                <a:lnTo>
                  <a:pt x="10405160" y="32667"/>
                </a:lnTo>
                <a:lnTo>
                  <a:pt x="10356198" y="29016"/>
                </a:lnTo>
                <a:lnTo>
                  <a:pt x="10497342" y="29016"/>
                </a:lnTo>
                <a:lnTo>
                  <a:pt x="10534948" y="47498"/>
                </a:lnTo>
                <a:lnTo>
                  <a:pt x="10572756" y="72376"/>
                </a:lnTo>
                <a:lnTo>
                  <a:pt x="10607064" y="101570"/>
                </a:lnTo>
                <a:lnTo>
                  <a:pt x="10637497" y="134641"/>
                </a:lnTo>
                <a:lnTo>
                  <a:pt x="10663680" y="171144"/>
                </a:lnTo>
                <a:lnTo>
                  <a:pt x="10699114" y="201980"/>
                </a:lnTo>
                <a:lnTo>
                  <a:pt x="10730487" y="237026"/>
                </a:lnTo>
                <a:lnTo>
                  <a:pt x="10735083" y="243687"/>
                </a:lnTo>
                <a:lnTo>
                  <a:pt x="10701384" y="243687"/>
                </a:lnTo>
                <a:lnTo>
                  <a:pt x="10709455" y="272462"/>
                </a:lnTo>
                <a:lnTo>
                  <a:pt x="10715889" y="302052"/>
                </a:lnTo>
                <a:lnTo>
                  <a:pt x="10720145" y="332185"/>
                </a:lnTo>
                <a:lnTo>
                  <a:pt x="10721684" y="362589"/>
                </a:lnTo>
                <a:lnTo>
                  <a:pt x="10721684" y="3597950"/>
                </a:lnTo>
                <a:lnTo>
                  <a:pt x="10718387" y="3646905"/>
                </a:lnTo>
                <a:lnTo>
                  <a:pt x="10708725" y="3694298"/>
                </a:lnTo>
                <a:lnTo>
                  <a:pt x="10693177" y="3739035"/>
                </a:lnTo>
                <a:lnTo>
                  <a:pt x="10672159" y="3780902"/>
                </a:lnTo>
                <a:lnTo>
                  <a:pt x="10646106" y="3819466"/>
                </a:lnTo>
                <a:lnTo>
                  <a:pt x="10615450" y="3854294"/>
                </a:lnTo>
                <a:lnTo>
                  <a:pt x="10580623" y="3884953"/>
                </a:lnTo>
                <a:lnTo>
                  <a:pt x="10542059" y="3911009"/>
                </a:lnTo>
                <a:lnTo>
                  <a:pt x="10501199" y="3931523"/>
                </a:lnTo>
                <a:close/>
              </a:path>
              <a:path w="10808970" h="4059554">
                <a:moveTo>
                  <a:pt x="10588219" y="4030156"/>
                </a:moveTo>
                <a:lnTo>
                  <a:pt x="10446114" y="4030156"/>
                </a:lnTo>
                <a:lnTo>
                  <a:pt x="10495144" y="4026506"/>
                </a:lnTo>
                <a:lnTo>
                  <a:pt x="10542173" y="4015911"/>
                </a:lnTo>
                <a:lnTo>
                  <a:pt x="10586638" y="3998909"/>
                </a:lnTo>
                <a:lnTo>
                  <a:pt x="10627978" y="3976035"/>
                </a:lnTo>
                <a:lnTo>
                  <a:pt x="10665631" y="3947826"/>
                </a:lnTo>
                <a:lnTo>
                  <a:pt x="10699033" y="3914818"/>
                </a:lnTo>
                <a:lnTo>
                  <a:pt x="10727622" y="3877547"/>
                </a:lnTo>
                <a:lnTo>
                  <a:pt x="10750838" y="3836548"/>
                </a:lnTo>
                <a:lnTo>
                  <a:pt x="10768116" y="3792359"/>
                </a:lnTo>
                <a:lnTo>
                  <a:pt x="10778895" y="3745515"/>
                </a:lnTo>
                <a:lnTo>
                  <a:pt x="10782613" y="3696553"/>
                </a:lnTo>
                <a:lnTo>
                  <a:pt x="10782613" y="461222"/>
                </a:lnTo>
                <a:lnTo>
                  <a:pt x="10778900" y="411863"/>
                </a:lnTo>
                <a:lnTo>
                  <a:pt x="10768224" y="365013"/>
                </a:lnTo>
                <a:lnTo>
                  <a:pt x="10751282" y="321089"/>
                </a:lnTo>
                <a:lnTo>
                  <a:pt x="10728770" y="280508"/>
                </a:lnTo>
                <a:lnTo>
                  <a:pt x="10701384" y="243687"/>
                </a:lnTo>
                <a:lnTo>
                  <a:pt x="10735083" y="243687"/>
                </a:lnTo>
                <a:lnTo>
                  <a:pt x="10757293" y="275878"/>
                </a:lnTo>
                <a:lnTo>
                  <a:pt x="10779025" y="318129"/>
                </a:lnTo>
                <a:lnTo>
                  <a:pt x="10795175" y="363374"/>
                </a:lnTo>
                <a:lnTo>
                  <a:pt x="10805237" y="411207"/>
                </a:lnTo>
                <a:lnTo>
                  <a:pt x="10808704" y="461222"/>
                </a:lnTo>
                <a:lnTo>
                  <a:pt x="10808704" y="3696553"/>
                </a:lnTo>
                <a:lnTo>
                  <a:pt x="10805392" y="3745735"/>
                </a:lnTo>
                <a:lnTo>
                  <a:pt x="10795746" y="3792914"/>
                </a:lnTo>
                <a:lnTo>
                  <a:pt x="10780197" y="3837655"/>
                </a:lnTo>
                <a:lnTo>
                  <a:pt x="10759180" y="3879526"/>
                </a:lnTo>
                <a:lnTo>
                  <a:pt x="10733126" y="3918093"/>
                </a:lnTo>
                <a:lnTo>
                  <a:pt x="10702470" y="3952924"/>
                </a:lnTo>
                <a:lnTo>
                  <a:pt x="10667643" y="3983584"/>
                </a:lnTo>
                <a:lnTo>
                  <a:pt x="10629080" y="4009641"/>
                </a:lnTo>
                <a:lnTo>
                  <a:pt x="10588219" y="4030156"/>
                </a:lnTo>
                <a:close/>
              </a:path>
              <a:path w="10808970" h="4059554">
                <a:moveTo>
                  <a:pt x="10359094" y="3960540"/>
                </a:moveTo>
                <a:lnTo>
                  <a:pt x="365497" y="3960540"/>
                </a:lnTo>
                <a:lnTo>
                  <a:pt x="325204" y="3958408"/>
                </a:lnTo>
                <a:lnTo>
                  <a:pt x="286814" y="3952196"/>
                </a:lnTo>
                <a:lnTo>
                  <a:pt x="250056" y="3942178"/>
                </a:lnTo>
                <a:lnTo>
                  <a:pt x="214658" y="3928627"/>
                </a:lnTo>
                <a:lnTo>
                  <a:pt x="323047" y="3928627"/>
                </a:lnTo>
                <a:lnTo>
                  <a:pt x="362596" y="3931523"/>
                </a:lnTo>
                <a:lnTo>
                  <a:pt x="10501199" y="3931523"/>
                </a:lnTo>
                <a:lnTo>
                  <a:pt x="10500192" y="3932029"/>
                </a:lnTo>
                <a:lnTo>
                  <a:pt x="10455453" y="3947579"/>
                </a:lnTo>
                <a:lnTo>
                  <a:pt x="10408276" y="3957227"/>
                </a:lnTo>
                <a:lnTo>
                  <a:pt x="10359094" y="3960540"/>
                </a:lnTo>
                <a:close/>
              </a:path>
            </a:pathLst>
          </a:custGeom>
          <a:solidFill>
            <a:srgbClr val="FF9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241916" y="2271654"/>
            <a:ext cx="5803667" cy="9074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50" b="1" i="0">
                <a:solidFill>
                  <a:srgbClr val="00203C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143125" y="5760720"/>
            <a:ext cx="1000125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239859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50" b="1" i="0">
                <a:solidFill>
                  <a:srgbClr val="00203C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239859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50" b="1" i="0">
                <a:solidFill>
                  <a:srgbClr val="00203C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14375" y="2366010"/>
            <a:ext cx="6215062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358062" y="2366010"/>
            <a:ext cx="6215062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50" b="1" i="0">
                <a:solidFill>
                  <a:srgbClr val="00203C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10312" y="4148330"/>
            <a:ext cx="10266875" cy="2139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750" b="1" i="0">
                <a:solidFill>
                  <a:srgbClr val="00203C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01083" y="4112948"/>
            <a:ext cx="11485333" cy="3983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857750" y="9566910"/>
            <a:ext cx="457200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14375" y="9566910"/>
            <a:ext cx="3286125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287000" y="9566910"/>
            <a:ext cx="3286125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4" Type="http://schemas.openxmlformats.org/officeDocument/2006/relationships/image" Target="../media/image9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287500" cy="10287000"/>
            <a:chOff x="0" y="0"/>
            <a:chExt cx="142875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287500" cy="10287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7783" y="2764535"/>
              <a:ext cx="13118592" cy="430072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239875" cy="10287000"/>
            <a:chOff x="0" y="0"/>
            <a:chExt cx="14239875" cy="10287000"/>
          </a:xfrm>
        </p:grpSpPr>
        <p:sp>
          <p:nvSpPr>
            <p:cNvPr id="3" name="object 3"/>
            <p:cNvSpPr/>
            <p:nvPr/>
          </p:nvSpPr>
          <p:spPr>
            <a:xfrm>
              <a:off x="1681621" y="4125345"/>
              <a:ext cx="11071860" cy="3966210"/>
            </a:xfrm>
            <a:custGeom>
              <a:avLst/>
              <a:gdLst/>
              <a:ahLst/>
              <a:cxnLst/>
              <a:rect l="l" t="t" r="r" b="b"/>
              <a:pathLst>
                <a:path w="11071860" h="3966209">
                  <a:moveTo>
                    <a:pt x="10934158" y="3892814"/>
                  </a:moveTo>
                  <a:lnTo>
                    <a:pt x="10630713" y="3892814"/>
                  </a:lnTo>
                  <a:lnTo>
                    <a:pt x="10675290" y="3889853"/>
                  </a:lnTo>
                  <a:lnTo>
                    <a:pt x="10718970" y="3881208"/>
                  </a:lnTo>
                  <a:lnTo>
                    <a:pt x="10761291" y="3867237"/>
                  </a:lnTo>
                  <a:lnTo>
                    <a:pt x="10801786" y="3848296"/>
                  </a:lnTo>
                  <a:lnTo>
                    <a:pt x="10839992" y="3824741"/>
                  </a:lnTo>
                  <a:lnTo>
                    <a:pt x="10875444" y="3796929"/>
                  </a:lnTo>
                  <a:lnTo>
                    <a:pt x="10907677" y="3765218"/>
                  </a:lnTo>
                  <a:lnTo>
                    <a:pt x="10936225" y="3729964"/>
                  </a:lnTo>
                  <a:lnTo>
                    <a:pt x="10960626" y="3691523"/>
                  </a:lnTo>
                  <a:lnTo>
                    <a:pt x="10980413" y="3650253"/>
                  </a:lnTo>
                  <a:lnTo>
                    <a:pt x="10995121" y="3606510"/>
                  </a:lnTo>
                  <a:lnTo>
                    <a:pt x="11004288" y="3560651"/>
                  </a:lnTo>
                  <a:lnTo>
                    <a:pt x="11007446" y="3513033"/>
                  </a:lnTo>
                  <a:lnTo>
                    <a:pt x="11007446" y="124541"/>
                  </a:lnTo>
                  <a:lnTo>
                    <a:pt x="11006257" y="92694"/>
                  </a:lnTo>
                  <a:lnTo>
                    <a:pt x="11002501" y="61127"/>
                  </a:lnTo>
                  <a:lnTo>
                    <a:pt x="10995899" y="30132"/>
                  </a:lnTo>
                  <a:lnTo>
                    <a:pt x="10986171" y="0"/>
                  </a:lnTo>
                  <a:lnTo>
                    <a:pt x="11014857" y="38565"/>
                  </a:lnTo>
                  <a:lnTo>
                    <a:pt x="11038434" y="81072"/>
                  </a:lnTo>
                  <a:lnTo>
                    <a:pt x="11056175" y="127080"/>
                  </a:lnTo>
                  <a:lnTo>
                    <a:pt x="11067353" y="176149"/>
                  </a:lnTo>
                  <a:lnTo>
                    <a:pt x="11071241" y="227838"/>
                  </a:lnTo>
                  <a:lnTo>
                    <a:pt x="11071241" y="3616330"/>
                  </a:lnTo>
                  <a:lnTo>
                    <a:pt x="11068022" y="3663415"/>
                  </a:lnTo>
                  <a:lnTo>
                    <a:pt x="11058653" y="3708674"/>
                  </a:lnTo>
                  <a:lnTo>
                    <a:pt x="11043566" y="3751675"/>
                  </a:lnTo>
                  <a:lnTo>
                    <a:pt x="11023194" y="3791986"/>
                  </a:lnTo>
                  <a:lnTo>
                    <a:pt x="10997970" y="3829174"/>
                  </a:lnTo>
                  <a:lnTo>
                    <a:pt x="10968325" y="3862806"/>
                  </a:lnTo>
                  <a:lnTo>
                    <a:pt x="10934693" y="3892451"/>
                  </a:lnTo>
                  <a:lnTo>
                    <a:pt x="10934158" y="3892814"/>
                  </a:lnTo>
                  <a:close/>
                </a:path>
                <a:path w="11071860" h="3966209">
                  <a:moveTo>
                    <a:pt x="10721849" y="3965722"/>
                  </a:moveTo>
                  <a:lnTo>
                    <a:pt x="295735" y="3965722"/>
                  </a:lnTo>
                  <a:lnTo>
                    <a:pt x="237414" y="3963339"/>
                  </a:lnTo>
                  <a:lnTo>
                    <a:pt x="185367" y="3956332"/>
                  </a:lnTo>
                  <a:lnTo>
                    <a:pt x="139043" y="3944913"/>
                  </a:lnTo>
                  <a:lnTo>
                    <a:pt x="97895" y="3929295"/>
                  </a:lnTo>
                  <a:lnTo>
                    <a:pt x="61371" y="3909692"/>
                  </a:lnTo>
                  <a:lnTo>
                    <a:pt x="28922" y="3886315"/>
                  </a:lnTo>
                  <a:lnTo>
                    <a:pt x="0" y="3859377"/>
                  </a:lnTo>
                  <a:lnTo>
                    <a:pt x="37501" y="3873577"/>
                  </a:lnTo>
                  <a:lnTo>
                    <a:pt x="76712" y="3884074"/>
                  </a:lnTo>
                  <a:lnTo>
                    <a:pt x="117062" y="3890581"/>
                  </a:lnTo>
                  <a:lnTo>
                    <a:pt x="157980" y="3892814"/>
                  </a:lnTo>
                  <a:lnTo>
                    <a:pt x="10934158" y="3892814"/>
                  </a:lnTo>
                  <a:lnTo>
                    <a:pt x="10897505" y="3917675"/>
                  </a:lnTo>
                  <a:lnTo>
                    <a:pt x="10857194" y="3938047"/>
                  </a:lnTo>
                  <a:lnTo>
                    <a:pt x="10814193" y="3953134"/>
                  </a:lnTo>
                  <a:lnTo>
                    <a:pt x="10768934" y="3962503"/>
                  </a:lnTo>
                  <a:lnTo>
                    <a:pt x="10721849" y="3965722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90222" y="3900525"/>
              <a:ext cx="11165840" cy="4087495"/>
            </a:xfrm>
            <a:custGeom>
              <a:avLst/>
              <a:gdLst/>
              <a:ahLst/>
              <a:cxnLst/>
              <a:rect l="l" t="t" r="r" b="b"/>
              <a:pathLst>
                <a:path w="11165840" h="4087495">
                  <a:moveTo>
                    <a:pt x="10816047" y="4087246"/>
                  </a:moveTo>
                  <a:lnTo>
                    <a:pt x="349380" y="4087246"/>
                  </a:lnTo>
                  <a:lnTo>
                    <a:pt x="302298" y="4084084"/>
                  </a:lnTo>
                  <a:lnTo>
                    <a:pt x="257042" y="4074867"/>
                  </a:lnTo>
                  <a:lnTo>
                    <a:pt x="214042" y="4059995"/>
                  </a:lnTo>
                  <a:lnTo>
                    <a:pt x="173733" y="4039870"/>
                  </a:lnTo>
                  <a:lnTo>
                    <a:pt x="136547" y="4014891"/>
                  </a:lnTo>
                  <a:lnTo>
                    <a:pt x="102915" y="3985462"/>
                  </a:lnTo>
                  <a:lnTo>
                    <a:pt x="73271" y="3951981"/>
                  </a:lnTo>
                  <a:lnTo>
                    <a:pt x="48046" y="3914851"/>
                  </a:lnTo>
                  <a:lnTo>
                    <a:pt x="27675" y="3874472"/>
                  </a:lnTo>
                  <a:lnTo>
                    <a:pt x="12588" y="3831245"/>
                  </a:lnTo>
                  <a:lnTo>
                    <a:pt x="3219" y="3785572"/>
                  </a:lnTo>
                  <a:lnTo>
                    <a:pt x="0" y="3737853"/>
                  </a:lnTo>
                  <a:lnTo>
                    <a:pt x="0" y="349361"/>
                  </a:lnTo>
                  <a:lnTo>
                    <a:pt x="3219" y="302283"/>
                  </a:lnTo>
                  <a:lnTo>
                    <a:pt x="12588" y="257030"/>
                  </a:lnTo>
                  <a:lnTo>
                    <a:pt x="27675" y="214033"/>
                  </a:lnTo>
                  <a:lnTo>
                    <a:pt x="48046" y="173726"/>
                  </a:lnTo>
                  <a:lnTo>
                    <a:pt x="73271" y="136542"/>
                  </a:lnTo>
                  <a:lnTo>
                    <a:pt x="102915" y="102911"/>
                  </a:lnTo>
                  <a:lnTo>
                    <a:pt x="136547" y="73268"/>
                  </a:lnTo>
                  <a:lnTo>
                    <a:pt x="173733" y="48045"/>
                  </a:lnTo>
                  <a:lnTo>
                    <a:pt x="214042" y="27674"/>
                  </a:lnTo>
                  <a:lnTo>
                    <a:pt x="257042" y="12588"/>
                  </a:lnTo>
                  <a:lnTo>
                    <a:pt x="302298" y="3219"/>
                  </a:lnTo>
                  <a:lnTo>
                    <a:pt x="349380" y="0"/>
                  </a:lnTo>
                  <a:lnTo>
                    <a:pt x="10816047" y="0"/>
                  </a:lnTo>
                  <a:lnTo>
                    <a:pt x="10863125" y="3219"/>
                  </a:lnTo>
                  <a:lnTo>
                    <a:pt x="10908379" y="12588"/>
                  </a:lnTo>
                  <a:lnTo>
                    <a:pt x="10951375" y="27674"/>
                  </a:lnTo>
                  <a:lnTo>
                    <a:pt x="10991682" y="48045"/>
                  </a:lnTo>
                  <a:lnTo>
                    <a:pt x="11028867" y="73268"/>
                  </a:lnTo>
                  <a:lnTo>
                    <a:pt x="11062497" y="102911"/>
                  </a:lnTo>
                  <a:lnTo>
                    <a:pt x="11092140" y="136542"/>
                  </a:lnTo>
                  <a:lnTo>
                    <a:pt x="11117364" y="173726"/>
                  </a:lnTo>
                  <a:lnTo>
                    <a:pt x="11137735" y="214033"/>
                  </a:lnTo>
                  <a:lnTo>
                    <a:pt x="11152821" y="257030"/>
                  </a:lnTo>
                  <a:lnTo>
                    <a:pt x="11162190" y="302283"/>
                  </a:lnTo>
                  <a:lnTo>
                    <a:pt x="11165409" y="349361"/>
                  </a:lnTo>
                  <a:lnTo>
                    <a:pt x="11165409" y="3737853"/>
                  </a:lnTo>
                  <a:lnTo>
                    <a:pt x="11162190" y="3784938"/>
                  </a:lnTo>
                  <a:lnTo>
                    <a:pt x="11152821" y="3830198"/>
                  </a:lnTo>
                  <a:lnTo>
                    <a:pt x="11137735" y="3873199"/>
                  </a:lnTo>
                  <a:lnTo>
                    <a:pt x="11117364" y="3913510"/>
                  </a:lnTo>
                  <a:lnTo>
                    <a:pt x="11092140" y="3950698"/>
                  </a:lnTo>
                  <a:lnTo>
                    <a:pt x="11062497" y="3984330"/>
                  </a:lnTo>
                  <a:lnTo>
                    <a:pt x="11028867" y="4013975"/>
                  </a:lnTo>
                  <a:lnTo>
                    <a:pt x="10991682" y="4039199"/>
                  </a:lnTo>
                  <a:lnTo>
                    <a:pt x="10951375" y="4059571"/>
                  </a:lnTo>
                  <a:lnTo>
                    <a:pt x="10908379" y="4074657"/>
                  </a:lnTo>
                  <a:lnTo>
                    <a:pt x="10863125" y="4084027"/>
                  </a:lnTo>
                  <a:lnTo>
                    <a:pt x="10816047" y="40872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59842" y="3870136"/>
              <a:ext cx="11320780" cy="4251325"/>
            </a:xfrm>
            <a:custGeom>
              <a:avLst/>
              <a:gdLst/>
              <a:ahLst/>
              <a:cxnLst/>
              <a:rect l="l" t="t" r="r" b="b"/>
              <a:pathLst>
                <a:path w="11320780" h="4251325">
                  <a:moveTo>
                    <a:pt x="10940610" y="4251289"/>
                  </a:moveTo>
                  <a:lnTo>
                    <a:pt x="527825" y="4251289"/>
                  </a:lnTo>
                  <a:lnTo>
                    <a:pt x="466935" y="4248643"/>
                  </a:lnTo>
                  <a:lnTo>
                    <a:pt x="411218" y="4240921"/>
                  </a:lnTo>
                  <a:lnTo>
                    <a:pt x="360507" y="4228449"/>
                  </a:lnTo>
                  <a:lnTo>
                    <a:pt x="314609" y="4211540"/>
                  </a:lnTo>
                  <a:lnTo>
                    <a:pt x="273424" y="4190554"/>
                  </a:lnTo>
                  <a:lnTo>
                    <a:pt x="236715" y="4165782"/>
                  </a:lnTo>
                  <a:lnTo>
                    <a:pt x="204338" y="4137560"/>
                  </a:lnTo>
                  <a:lnTo>
                    <a:pt x="176123" y="4106213"/>
                  </a:lnTo>
                  <a:lnTo>
                    <a:pt x="151903" y="4072066"/>
                  </a:lnTo>
                  <a:lnTo>
                    <a:pt x="114791" y="4039767"/>
                  </a:lnTo>
                  <a:lnTo>
                    <a:pt x="81930" y="4003059"/>
                  </a:lnTo>
                  <a:lnTo>
                    <a:pt x="53852" y="3962367"/>
                  </a:lnTo>
                  <a:lnTo>
                    <a:pt x="31089" y="3918115"/>
                  </a:lnTo>
                  <a:lnTo>
                    <a:pt x="14171" y="3870727"/>
                  </a:lnTo>
                  <a:lnTo>
                    <a:pt x="3631" y="3820628"/>
                  </a:lnTo>
                  <a:lnTo>
                    <a:pt x="0" y="3768242"/>
                  </a:lnTo>
                  <a:lnTo>
                    <a:pt x="0" y="379749"/>
                  </a:lnTo>
                  <a:lnTo>
                    <a:pt x="2960" y="332138"/>
                  </a:lnTo>
                  <a:lnTo>
                    <a:pt x="11604" y="286284"/>
                  </a:lnTo>
                  <a:lnTo>
                    <a:pt x="25575" y="242546"/>
                  </a:lnTo>
                  <a:lnTo>
                    <a:pt x="44516" y="201280"/>
                  </a:lnTo>
                  <a:lnTo>
                    <a:pt x="68069" y="162842"/>
                  </a:lnTo>
                  <a:lnTo>
                    <a:pt x="95880" y="127590"/>
                  </a:lnTo>
                  <a:lnTo>
                    <a:pt x="127589" y="95881"/>
                  </a:lnTo>
                  <a:lnTo>
                    <a:pt x="162842" y="68070"/>
                  </a:lnTo>
                  <a:lnTo>
                    <a:pt x="201280" y="44516"/>
                  </a:lnTo>
                  <a:lnTo>
                    <a:pt x="242548" y="25575"/>
                  </a:lnTo>
                  <a:lnTo>
                    <a:pt x="286288" y="11604"/>
                  </a:lnTo>
                  <a:lnTo>
                    <a:pt x="332144" y="2960"/>
                  </a:lnTo>
                  <a:lnTo>
                    <a:pt x="379753" y="0"/>
                  </a:lnTo>
                  <a:lnTo>
                    <a:pt x="10846432" y="0"/>
                  </a:lnTo>
                  <a:lnTo>
                    <a:pt x="10896772" y="3340"/>
                  </a:lnTo>
                  <a:lnTo>
                    <a:pt x="10945018" y="13053"/>
                  </a:lnTo>
                  <a:lnTo>
                    <a:pt x="10990774" y="28676"/>
                  </a:lnTo>
                  <a:lnTo>
                    <a:pt x="10994257" y="30388"/>
                  </a:lnTo>
                  <a:lnTo>
                    <a:pt x="379759" y="30388"/>
                  </a:lnTo>
                  <a:lnTo>
                    <a:pt x="332677" y="33607"/>
                  </a:lnTo>
                  <a:lnTo>
                    <a:pt x="287421" y="42976"/>
                  </a:lnTo>
                  <a:lnTo>
                    <a:pt x="244422" y="58062"/>
                  </a:lnTo>
                  <a:lnTo>
                    <a:pt x="204113" y="78433"/>
                  </a:lnTo>
                  <a:lnTo>
                    <a:pt x="166926" y="103657"/>
                  </a:lnTo>
                  <a:lnTo>
                    <a:pt x="133294" y="133300"/>
                  </a:lnTo>
                  <a:lnTo>
                    <a:pt x="103650" y="166930"/>
                  </a:lnTo>
                  <a:lnTo>
                    <a:pt x="78426" y="204115"/>
                  </a:lnTo>
                  <a:lnTo>
                    <a:pt x="58054" y="244422"/>
                  </a:lnTo>
                  <a:lnTo>
                    <a:pt x="42967" y="287418"/>
                  </a:lnTo>
                  <a:lnTo>
                    <a:pt x="33598" y="332672"/>
                  </a:lnTo>
                  <a:lnTo>
                    <a:pt x="30379" y="379749"/>
                  </a:lnTo>
                  <a:lnTo>
                    <a:pt x="30379" y="3768242"/>
                  </a:lnTo>
                  <a:lnTo>
                    <a:pt x="33598" y="3815960"/>
                  </a:lnTo>
                  <a:lnTo>
                    <a:pt x="42967" y="3861634"/>
                  </a:lnTo>
                  <a:lnTo>
                    <a:pt x="58054" y="3904860"/>
                  </a:lnTo>
                  <a:lnTo>
                    <a:pt x="78426" y="3945239"/>
                  </a:lnTo>
                  <a:lnTo>
                    <a:pt x="103650" y="3982369"/>
                  </a:lnTo>
                  <a:lnTo>
                    <a:pt x="133294" y="4015850"/>
                  </a:lnTo>
                  <a:lnTo>
                    <a:pt x="166926" y="4045280"/>
                  </a:lnTo>
                  <a:lnTo>
                    <a:pt x="204113" y="4070258"/>
                  </a:lnTo>
                  <a:lnTo>
                    <a:pt x="244422" y="4090383"/>
                  </a:lnTo>
                  <a:lnTo>
                    <a:pt x="287421" y="4105255"/>
                  </a:lnTo>
                  <a:lnTo>
                    <a:pt x="332677" y="4114472"/>
                  </a:lnTo>
                  <a:lnTo>
                    <a:pt x="334368" y="4114586"/>
                  </a:lnTo>
                  <a:lnTo>
                    <a:pt x="224817" y="4114586"/>
                  </a:lnTo>
                  <a:lnTo>
                    <a:pt x="253761" y="4141523"/>
                  </a:lnTo>
                  <a:lnTo>
                    <a:pt x="286358" y="4164900"/>
                  </a:lnTo>
                  <a:lnTo>
                    <a:pt x="323284" y="4184504"/>
                  </a:lnTo>
                  <a:lnTo>
                    <a:pt x="365218" y="4200121"/>
                  </a:lnTo>
                  <a:lnTo>
                    <a:pt x="412923" y="4211552"/>
                  </a:lnTo>
                  <a:lnTo>
                    <a:pt x="466811" y="4218548"/>
                  </a:lnTo>
                  <a:lnTo>
                    <a:pt x="527825" y="4220931"/>
                  </a:lnTo>
                  <a:lnTo>
                    <a:pt x="11088241" y="4220931"/>
                  </a:lnTo>
                  <a:lnTo>
                    <a:pt x="11077813" y="4225716"/>
                  </a:lnTo>
                  <a:lnTo>
                    <a:pt x="11034075" y="4239685"/>
                  </a:lnTo>
                  <a:lnTo>
                    <a:pt x="10988221" y="4248328"/>
                  </a:lnTo>
                  <a:lnTo>
                    <a:pt x="10940610" y="4251289"/>
                  </a:lnTo>
                  <a:close/>
                </a:path>
                <a:path w="11320780" h="4251325">
                  <a:moveTo>
                    <a:pt x="10997161" y="4117634"/>
                  </a:moveTo>
                  <a:lnTo>
                    <a:pt x="10846426" y="4117634"/>
                  </a:lnTo>
                  <a:lnTo>
                    <a:pt x="10893504" y="4114415"/>
                  </a:lnTo>
                  <a:lnTo>
                    <a:pt x="10938758" y="4105046"/>
                  </a:lnTo>
                  <a:lnTo>
                    <a:pt x="10981754" y="4089959"/>
                  </a:lnTo>
                  <a:lnTo>
                    <a:pt x="11022061" y="4069587"/>
                  </a:lnTo>
                  <a:lnTo>
                    <a:pt x="11059246" y="4044363"/>
                  </a:lnTo>
                  <a:lnTo>
                    <a:pt x="11092876" y="4014718"/>
                  </a:lnTo>
                  <a:lnTo>
                    <a:pt x="11122519" y="3981086"/>
                  </a:lnTo>
                  <a:lnTo>
                    <a:pt x="11147743" y="3943898"/>
                  </a:lnTo>
                  <a:lnTo>
                    <a:pt x="11168114" y="3903587"/>
                  </a:lnTo>
                  <a:lnTo>
                    <a:pt x="11183200" y="3860586"/>
                  </a:lnTo>
                  <a:lnTo>
                    <a:pt x="11192569" y="3815327"/>
                  </a:lnTo>
                  <a:lnTo>
                    <a:pt x="11195788" y="3768242"/>
                  </a:lnTo>
                  <a:lnTo>
                    <a:pt x="11195788" y="379749"/>
                  </a:lnTo>
                  <a:lnTo>
                    <a:pt x="11192569" y="332672"/>
                  </a:lnTo>
                  <a:lnTo>
                    <a:pt x="11183200" y="287418"/>
                  </a:lnTo>
                  <a:lnTo>
                    <a:pt x="11168114" y="244422"/>
                  </a:lnTo>
                  <a:lnTo>
                    <a:pt x="11147743" y="204115"/>
                  </a:lnTo>
                  <a:lnTo>
                    <a:pt x="11122519" y="166930"/>
                  </a:lnTo>
                  <a:lnTo>
                    <a:pt x="11092876" y="133300"/>
                  </a:lnTo>
                  <a:lnTo>
                    <a:pt x="11059246" y="103657"/>
                  </a:lnTo>
                  <a:lnTo>
                    <a:pt x="11022061" y="78433"/>
                  </a:lnTo>
                  <a:lnTo>
                    <a:pt x="10981754" y="58062"/>
                  </a:lnTo>
                  <a:lnTo>
                    <a:pt x="10938758" y="42976"/>
                  </a:lnTo>
                  <a:lnTo>
                    <a:pt x="10893504" y="33607"/>
                  </a:lnTo>
                  <a:lnTo>
                    <a:pt x="10846426" y="30388"/>
                  </a:lnTo>
                  <a:lnTo>
                    <a:pt x="10994257" y="30388"/>
                  </a:lnTo>
                  <a:lnTo>
                    <a:pt x="11033646" y="49746"/>
                  </a:lnTo>
                  <a:lnTo>
                    <a:pt x="11073242" y="75802"/>
                  </a:lnTo>
                  <a:lnTo>
                    <a:pt x="11109169" y="106380"/>
                  </a:lnTo>
                  <a:lnTo>
                    <a:pt x="11141035" y="141017"/>
                  </a:lnTo>
                  <a:lnTo>
                    <a:pt x="11168448" y="179252"/>
                  </a:lnTo>
                  <a:lnTo>
                    <a:pt x="11205568" y="211541"/>
                  </a:lnTo>
                  <a:lnTo>
                    <a:pt x="11238433" y="248245"/>
                  </a:lnTo>
                  <a:lnTo>
                    <a:pt x="11243238" y="255208"/>
                  </a:lnTo>
                  <a:lnTo>
                    <a:pt x="11207950" y="255208"/>
                  </a:lnTo>
                  <a:lnTo>
                    <a:pt x="11216405" y="285341"/>
                  </a:lnTo>
                  <a:lnTo>
                    <a:pt x="11223148" y="316336"/>
                  </a:lnTo>
                  <a:lnTo>
                    <a:pt x="11227611" y="347903"/>
                  </a:lnTo>
                  <a:lnTo>
                    <a:pt x="11229225" y="379749"/>
                  </a:lnTo>
                  <a:lnTo>
                    <a:pt x="11229225" y="3768242"/>
                  </a:lnTo>
                  <a:lnTo>
                    <a:pt x="11226245" y="3815960"/>
                  </a:lnTo>
                  <a:lnTo>
                    <a:pt x="11217636" y="3861634"/>
                  </a:lnTo>
                  <a:lnTo>
                    <a:pt x="11203649" y="3905462"/>
                  </a:lnTo>
                  <a:lnTo>
                    <a:pt x="11184708" y="3946732"/>
                  </a:lnTo>
                  <a:lnTo>
                    <a:pt x="11161154" y="3985172"/>
                  </a:lnTo>
                  <a:lnTo>
                    <a:pt x="11133343" y="4020427"/>
                  </a:lnTo>
                  <a:lnTo>
                    <a:pt x="11101634" y="4052138"/>
                  </a:lnTo>
                  <a:lnTo>
                    <a:pt x="11066382" y="4079949"/>
                  </a:lnTo>
                  <a:lnTo>
                    <a:pt x="11027944" y="4103504"/>
                  </a:lnTo>
                  <a:lnTo>
                    <a:pt x="10997161" y="4117634"/>
                  </a:lnTo>
                  <a:close/>
                </a:path>
                <a:path w="11320780" h="4251325">
                  <a:moveTo>
                    <a:pt x="11088241" y="4220931"/>
                  </a:moveTo>
                  <a:lnTo>
                    <a:pt x="10940610" y="4220931"/>
                  </a:lnTo>
                  <a:lnTo>
                    <a:pt x="10987748" y="4217711"/>
                  </a:lnTo>
                  <a:lnTo>
                    <a:pt x="11033167" y="4208342"/>
                  </a:lnTo>
                  <a:lnTo>
                    <a:pt x="11076414" y="4193256"/>
                  </a:lnTo>
                  <a:lnTo>
                    <a:pt x="11117035" y="4172884"/>
                  </a:lnTo>
                  <a:lnTo>
                    <a:pt x="11154576" y="4147659"/>
                  </a:lnTo>
                  <a:lnTo>
                    <a:pt x="11188583" y="4118015"/>
                  </a:lnTo>
                  <a:lnTo>
                    <a:pt x="11218604" y="4084382"/>
                  </a:lnTo>
                  <a:lnTo>
                    <a:pt x="11244184" y="4047195"/>
                  </a:lnTo>
                  <a:lnTo>
                    <a:pt x="11264869" y="4006884"/>
                  </a:lnTo>
                  <a:lnTo>
                    <a:pt x="11280206" y="3963883"/>
                  </a:lnTo>
                  <a:lnTo>
                    <a:pt x="11289740" y="3918623"/>
                  </a:lnTo>
                  <a:lnTo>
                    <a:pt x="11293019" y="3871538"/>
                  </a:lnTo>
                  <a:lnTo>
                    <a:pt x="11293019" y="483046"/>
                  </a:lnTo>
                  <a:lnTo>
                    <a:pt x="11289132" y="431357"/>
                  </a:lnTo>
                  <a:lnTo>
                    <a:pt x="11277954" y="382289"/>
                  </a:lnTo>
                  <a:lnTo>
                    <a:pt x="11260213" y="336281"/>
                  </a:lnTo>
                  <a:lnTo>
                    <a:pt x="11236636" y="293774"/>
                  </a:lnTo>
                  <a:lnTo>
                    <a:pt x="11207950" y="255208"/>
                  </a:lnTo>
                  <a:lnTo>
                    <a:pt x="11243238" y="255208"/>
                  </a:lnTo>
                  <a:lnTo>
                    <a:pt x="11266512" y="288936"/>
                  </a:lnTo>
                  <a:lnTo>
                    <a:pt x="11289275" y="333188"/>
                  </a:lnTo>
                  <a:lnTo>
                    <a:pt x="11306191" y="380575"/>
                  </a:lnTo>
                  <a:lnTo>
                    <a:pt x="11316729" y="430670"/>
                  </a:lnTo>
                  <a:lnTo>
                    <a:pt x="11320360" y="483046"/>
                  </a:lnTo>
                  <a:lnTo>
                    <a:pt x="11320360" y="3871538"/>
                  </a:lnTo>
                  <a:lnTo>
                    <a:pt x="11317399" y="3919156"/>
                  </a:lnTo>
                  <a:lnTo>
                    <a:pt x="11308755" y="3965013"/>
                  </a:lnTo>
                  <a:lnTo>
                    <a:pt x="11294784" y="4008754"/>
                  </a:lnTo>
                  <a:lnTo>
                    <a:pt x="11275843" y="4050022"/>
                  </a:lnTo>
                  <a:lnTo>
                    <a:pt x="11252289" y="4088459"/>
                  </a:lnTo>
                  <a:lnTo>
                    <a:pt x="11224479" y="4123710"/>
                  </a:lnTo>
                  <a:lnTo>
                    <a:pt x="11192769" y="4155418"/>
                  </a:lnTo>
                  <a:lnTo>
                    <a:pt x="11157517" y="4183226"/>
                  </a:lnTo>
                  <a:lnTo>
                    <a:pt x="11119079" y="4206777"/>
                  </a:lnTo>
                  <a:lnTo>
                    <a:pt x="11088241" y="4220931"/>
                  </a:lnTo>
                  <a:close/>
                </a:path>
                <a:path w="11320780" h="4251325">
                  <a:moveTo>
                    <a:pt x="10849474" y="4148022"/>
                  </a:moveTo>
                  <a:lnTo>
                    <a:pt x="382798" y="4148022"/>
                  </a:lnTo>
                  <a:lnTo>
                    <a:pt x="340597" y="4145790"/>
                  </a:lnTo>
                  <a:lnTo>
                    <a:pt x="300390" y="4139282"/>
                  </a:lnTo>
                  <a:lnTo>
                    <a:pt x="261891" y="4128786"/>
                  </a:lnTo>
                  <a:lnTo>
                    <a:pt x="224817" y="4114586"/>
                  </a:lnTo>
                  <a:lnTo>
                    <a:pt x="334368" y="4114586"/>
                  </a:lnTo>
                  <a:lnTo>
                    <a:pt x="379759" y="4117634"/>
                  </a:lnTo>
                  <a:lnTo>
                    <a:pt x="10997161" y="4117634"/>
                  </a:lnTo>
                  <a:lnTo>
                    <a:pt x="10986678" y="4122446"/>
                  </a:lnTo>
                  <a:lnTo>
                    <a:pt x="10942939" y="4136417"/>
                  </a:lnTo>
                  <a:lnTo>
                    <a:pt x="10897086" y="4145062"/>
                  </a:lnTo>
                  <a:lnTo>
                    <a:pt x="10849474" y="4148022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106704" y="6877646"/>
              <a:ext cx="2172335" cy="26670"/>
            </a:xfrm>
            <a:custGeom>
              <a:avLst/>
              <a:gdLst/>
              <a:ahLst/>
              <a:cxnLst/>
              <a:rect l="l" t="t" r="r" b="b"/>
              <a:pathLst>
                <a:path w="2172334" h="26670">
                  <a:moveTo>
                    <a:pt x="2171738" y="0"/>
                  </a:moveTo>
                  <a:lnTo>
                    <a:pt x="1665554" y="0"/>
                  </a:lnTo>
                  <a:lnTo>
                    <a:pt x="0" y="0"/>
                  </a:lnTo>
                  <a:lnTo>
                    <a:pt x="0" y="26581"/>
                  </a:lnTo>
                  <a:lnTo>
                    <a:pt x="1665554" y="26581"/>
                  </a:lnTo>
                  <a:lnTo>
                    <a:pt x="2171738" y="26581"/>
                  </a:lnTo>
                  <a:lnTo>
                    <a:pt x="2171738" y="0"/>
                  </a:lnTo>
                  <a:close/>
                </a:path>
              </a:pathLst>
            </a:custGeom>
            <a:solidFill>
              <a:srgbClr val="002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959560" y="4481079"/>
            <a:ext cx="10321290" cy="29495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6300"/>
              </a:lnSpc>
              <a:spcBef>
                <a:spcPts val="95"/>
              </a:spcBef>
            </a:pPr>
            <a:r>
              <a:rPr sz="2750" b="1" spc="409" dirty="0">
                <a:solidFill>
                  <a:srgbClr val="00203C"/>
                </a:solidFill>
                <a:latin typeface="Calibri"/>
                <a:cs typeface="Calibri"/>
              </a:rPr>
              <a:t>ARTÍCULO </a:t>
            </a:r>
            <a:r>
              <a:rPr sz="2750" b="1" spc="-25" dirty="0">
                <a:solidFill>
                  <a:srgbClr val="00203C"/>
                </a:solidFill>
                <a:latin typeface="Calibri"/>
                <a:cs typeface="Calibri"/>
              </a:rPr>
              <a:t>68. </a:t>
            </a:r>
            <a:r>
              <a:rPr sz="2750" b="1" spc="50" dirty="0">
                <a:solidFill>
                  <a:srgbClr val="00203C"/>
                </a:solidFill>
                <a:latin typeface="Calibri"/>
                <a:cs typeface="Calibri"/>
              </a:rPr>
              <a:t>Preservación </a:t>
            </a:r>
            <a:r>
              <a:rPr sz="2750" b="1" spc="-5" dirty="0">
                <a:solidFill>
                  <a:srgbClr val="00203C"/>
                </a:solidFill>
                <a:latin typeface="Calibri"/>
                <a:cs typeface="Calibri"/>
              </a:rPr>
              <a:t>del </a:t>
            </a:r>
            <a:r>
              <a:rPr sz="2750" b="1" spc="20" dirty="0">
                <a:solidFill>
                  <a:srgbClr val="00203C"/>
                </a:solidFill>
                <a:latin typeface="Calibri"/>
                <a:cs typeface="Calibri"/>
              </a:rPr>
              <a:t>orden </a:t>
            </a:r>
            <a:r>
              <a:rPr sz="2750" b="1" spc="15" dirty="0">
                <a:solidFill>
                  <a:srgbClr val="00203C"/>
                </a:solidFill>
                <a:latin typeface="Calibri"/>
                <a:cs typeface="Calibri"/>
              </a:rPr>
              <a:t>interno. </a:t>
            </a:r>
            <a:r>
              <a:rPr sz="2750" dirty="0">
                <a:solidFill>
                  <a:srgbClr val="00203C"/>
                </a:solidFill>
                <a:latin typeface="Calibri"/>
                <a:cs typeface="Calibri"/>
              </a:rPr>
              <a:t>Cuando </a:t>
            </a:r>
            <a:r>
              <a:rPr sz="2750" spc="-75" dirty="0">
                <a:solidFill>
                  <a:srgbClr val="00203C"/>
                </a:solidFill>
                <a:latin typeface="Calibri"/>
                <a:cs typeface="Calibri"/>
              </a:rPr>
              <a:t>se </a:t>
            </a:r>
            <a:r>
              <a:rPr sz="2750" spc="-120" dirty="0">
                <a:solidFill>
                  <a:srgbClr val="00203C"/>
                </a:solidFill>
                <a:latin typeface="Calibri"/>
                <a:cs typeface="Calibri"/>
              </a:rPr>
              <a:t>trate</a:t>
            </a:r>
            <a:r>
              <a:rPr sz="2750" spc="-114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750" spc="-105" dirty="0">
                <a:solidFill>
                  <a:srgbClr val="00203C"/>
                </a:solidFill>
                <a:latin typeface="Calibri"/>
                <a:cs typeface="Calibri"/>
              </a:rPr>
              <a:t>de </a:t>
            </a:r>
            <a:r>
              <a:rPr sz="2750" spc="-100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750" spc="-50" dirty="0">
                <a:solidFill>
                  <a:srgbClr val="00203C"/>
                </a:solidFill>
                <a:latin typeface="Calibri"/>
                <a:cs typeface="Calibri"/>
              </a:rPr>
              <a:t>hechos </a:t>
            </a:r>
            <a:r>
              <a:rPr sz="2750" spc="-90" dirty="0">
                <a:solidFill>
                  <a:srgbClr val="00203C"/>
                </a:solidFill>
                <a:latin typeface="Calibri"/>
                <a:cs typeface="Calibri"/>
              </a:rPr>
              <a:t>que </a:t>
            </a:r>
            <a:r>
              <a:rPr sz="2750" u="heavy" spc="-50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contraríen </a:t>
            </a:r>
            <a:r>
              <a:rPr sz="2750" u="heavy" spc="-105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en </a:t>
            </a:r>
            <a:r>
              <a:rPr sz="2750" u="heavy" spc="-75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menor</a:t>
            </a:r>
            <a:r>
              <a:rPr sz="2750" spc="-75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750" spc="-40" dirty="0">
                <a:solidFill>
                  <a:srgbClr val="00203C"/>
                </a:solidFill>
                <a:latin typeface="Calibri"/>
                <a:cs typeface="Calibri"/>
              </a:rPr>
              <a:t>g</a:t>
            </a:r>
            <a:r>
              <a:rPr sz="2750" u="heavy" spc="-40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rado</a:t>
            </a:r>
            <a:r>
              <a:rPr sz="2750" spc="-40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750" spc="-5" dirty="0">
                <a:solidFill>
                  <a:srgbClr val="00203C"/>
                </a:solidFill>
                <a:latin typeface="Calibri"/>
                <a:cs typeface="Calibri"/>
              </a:rPr>
              <a:t>el </a:t>
            </a:r>
            <a:r>
              <a:rPr sz="2750" spc="-80" dirty="0">
                <a:solidFill>
                  <a:srgbClr val="00203C"/>
                </a:solidFill>
                <a:latin typeface="Calibri"/>
                <a:cs typeface="Calibri"/>
              </a:rPr>
              <a:t>orden </a:t>
            </a:r>
            <a:r>
              <a:rPr sz="2750" spc="-20" dirty="0">
                <a:solidFill>
                  <a:srgbClr val="00203C"/>
                </a:solidFill>
                <a:latin typeface="Calibri"/>
                <a:cs typeface="Calibri"/>
              </a:rPr>
              <a:t>administrativo </a:t>
            </a:r>
            <a:r>
              <a:rPr sz="2750" spc="20" dirty="0">
                <a:solidFill>
                  <a:srgbClr val="00203C"/>
                </a:solidFill>
                <a:latin typeface="Calibri"/>
                <a:cs typeface="Calibri"/>
              </a:rPr>
              <a:t>al </a:t>
            </a:r>
            <a:r>
              <a:rPr sz="2750" spc="-35" dirty="0">
                <a:solidFill>
                  <a:srgbClr val="00203C"/>
                </a:solidFill>
                <a:latin typeface="Calibri"/>
                <a:cs typeface="Calibri"/>
              </a:rPr>
              <a:t>interior </a:t>
            </a:r>
            <a:r>
              <a:rPr sz="2750" spc="-30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750" spc="-105" dirty="0">
                <a:solidFill>
                  <a:srgbClr val="00203C"/>
                </a:solidFill>
                <a:latin typeface="Calibri"/>
                <a:cs typeface="Calibri"/>
              </a:rPr>
              <a:t>de </a:t>
            </a:r>
            <a:r>
              <a:rPr sz="2750" spc="-50" dirty="0">
                <a:solidFill>
                  <a:srgbClr val="00203C"/>
                </a:solidFill>
                <a:latin typeface="Calibri"/>
                <a:cs typeface="Calibri"/>
              </a:rPr>
              <a:t>cada </a:t>
            </a:r>
            <a:r>
              <a:rPr sz="2750" spc="-60" dirty="0">
                <a:solidFill>
                  <a:srgbClr val="00203C"/>
                </a:solidFill>
                <a:latin typeface="Calibri"/>
                <a:cs typeface="Calibri"/>
              </a:rPr>
              <a:t>dependencia </a:t>
            </a:r>
            <a:r>
              <a:rPr sz="2750" u="heavy" spc="20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sin </a:t>
            </a:r>
            <a:r>
              <a:rPr sz="2750" u="heavy" spc="-55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afectar </a:t>
            </a:r>
            <a:r>
              <a:rPr sz="2750" u="heavy" spc="-50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sustancialmente </a:t>
            </a:r>
            <a:r>
              <a:rPr sz="2750" u="heavy" spc="20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los </a:t>
            </a:r>
            <a:r>
              <a:rPr sz="2750" u="heavy" spc="-90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deberes </a:t>
            </a:r>
            <a:r>
              <a:rPr sz="2750" u="heavy" spc="-10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funcionales</a:t>
            </a:r>
            <a:r>
              <a:rPr sz="2750" spc="-10" dirty="0">
                <a:solidFill>
                  <a:srgbClr val="00203C"/>
                </a:solidFill>
                <a:latin typeface="Calibri"/>
                <a:cs typeface="Calibri"/>
              </a:rPr>
              <a:t>, </a:t>
            </a:r>
            <a:r>
              <a:rPr sz="2750" spc="-5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750" u="heavy" spc="-5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el</a:t>
            </a:r>
            <a:r>
              <a:rPr sz="2750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750" spc="-25" dirty="0">
                <a:solidFill>
                  <a:srgbClr val="00203C"/>
                </a:solidFill>
                <a:latin typeface="Calibri"/>
                <a:cs typeface="Calibri"/>
              </a:rPr>
              <a:t>j</a:t>
            </a:r>
            <a:r>
              <a:rPr sz="2750" u="heavy" spc="-25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efe</a:t>
            </a:r>
            <a:r>
              <a:rPr sz="2750" u="heavy" spc="-20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 </a:t>
            </a:r>
            <a:r>
              <a:rPr sz="2750" u="heavy" spc="-45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inmediato</a:t>
            </a:r>
            <a:r>
              <a:rPr sz="2750" spc="-40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750" spc="-85" dirty="0">
                <a:solidFill>
                  <a:srgbClr val="00203C"/>
                </a:solidFill>
                <a:latin typeface="Calibri"/>
                <a:cs typeface="Calibri"/>
              </a:rPr>
              <a:t>adoptara</a:t>
            </a:r>
            <a:r>
              <a:rPr sz="2750" spc="-80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750" spc="10" dirty="0">
                <a:solidFill>
                  <a:srgbClr val="00203C"/>
                </a:solidFill>
                <a:latin typeface="Calibri"/>
                <a:cs typeface="Calibri"/>
              </a:rPr>
              <a:t>las</a:t>
            </a:r>
            <a:r>
              <a:rPr sz="2750" spc="15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750" u="heavy" spc="-40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medidas</a:t>
            </a:r>
            <a:r>
              <a:rPr sz="2750" u="heavy" spc="545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 </a:t>
            </a:r>
            <a:r>
              <a:rPr sz="2750" u="heavy" spc="-15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correctivas</a:t>
            </a:r>
            <a:r>
              <a:rPr sz="2750" spc="595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750" spc="-80" dirty="0">
                <a:solidFill>
                  <a:srgbClr val="00203C"/>
                </a:solidFill>
                <a:latin typeface="Calibri"/>
                <a:cs typeface="Calibri"/>
              </a:rPr>
              <a:t>pertinentes</a:t>
            </a:r>
            <a:r>
              <a:rPr sz="2750" spc="-75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750" u="heavy" spc="20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sin </a:t>
            </a:r>
            <a:r>
              <a:rPr sz="2750" spc="25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750" u="heavy" spc="-45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necesidad </a:t>
            </a:r>
            <a:r>
              <a:rPr sz="2750" u="heavy" spc="-105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de</a:t>
            </a:r>
            <a:r>
              <a:rPr sz="2750" u="heavy" spc="-100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 </a:t>
            </a:r>
            <a:r>
              <a:rPr sz="2750" u="heavy" spc="-15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acudir </a:t>
            </a:r>
            <a:r>
              <a:rPr sz="2750" u="heavy" spc="-90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a</a:t>
            </a:r>
            <a:r>
              <a:rPr sz="2750" u="heavy" spc="-85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 </a:t>
            </a:r>
            <a:r>
              <a:rPr sz="2750" u="heavy" spc="-5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formalismo </a:t>
            </a:r>
            <a:r>
              <a:rPr sz="2750" spc="-30" dirty="0">
                <a:solidFill>
                  <a:srgbClr val="00203C"/>
                </a:solidFill>
                <a:latin typeface="Calibri"/>
                <a:cs typeface="Calibri"/>
              </a:rPr>
              <a:t>procesal </a:t>
            </a:r>
            <a:r>
              <a:rPr sz="2750" spc="-15" dirty="0">
                <a:solidFill>
                  <a:srgbClr val="00203C"/>
                </a:solidFill>
                <a:latin typeface="Calibri"/>
                <a:cs typeface="Calibri"/>
              </a:rPr>
              <a:t>alguno. </a:t>
            </a:r>
            <a:r>
              <a:rPr sz="2750" spc="55" dirty="0">
                <a:solidFill>
                  <a:srgbClr val="00203C"/>
                </a:solidFill>
                <a:latin typeface="Calibri"/>
                <a:cs typeface="Calibri"/>
              </a:rPr>
              <a:t>Dichas </a:t>
            </a:r>
            <a:r>
              <a:rPr sz="2750" spc="-40" dirty="0">
                <a:solidFill>
                  <a:srgbClr val="00203C"/>
                </a:solidFill>
                <a:latin typeface="Calibri"/>
                <a:cs typeface="Calibri"/>
              </a:rPr>
              <a:t>medidas </a:t>
            </a:r>
            <a:r>
              <a:rPr sz="2750" u="heavy" spc="-65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no </a:t>
            </a:r>
            <a:r>
              <a:rPr sz="2750" spc="-60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750" spc="-70" dirty="0">
                <a:solidFill>
                  <a:srgbClr val="00203C"/>
                </a:solidFill>
                <a:latin typeface="Calibri"/>
                <a:cs typeface="Calibri"/>
              </a:rPr>
              <a:t>g</a:t>
            </a:r>
            <a:r>
              <a:rPr sz="2750" u="heavy" spc="-70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eneraran</a:t>
            </a:r>
            <a:r>
              <a:rPr sz="2750" u="heavy" spc="70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 </a:t>
            </a:r>
            <a:r>
              <a:rPr sz="2750" u="heavy" spc="-105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antecedente</a:t>
            </a:r>
            <a:r>
              <a:rPr sz="2750" spc="70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750" spc="20" dirty="0">
                <a:solidFill>
                  <a:srgbClr val="00203C"/>
                </a:solidFill>
                <a:latin typeface="Calibri"/>
                <a:cs typeface="Calibri"/>
              </a:rPr>
              <a:t>disciplinario.</a:t>
            </a:r>
            <a:endParaRPr sz="27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878254" y="2124470"/>
            <a:ext cx="6076315" cy="94869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algn="ctr">
              <a:lnSpc>
                <a:spcPts val="3625"/>
              </a:lnSpc>
              <a:spcBef>
                <a:spcPts val="115"/>
              </a:spcBef>
            </a:pPr>
            <a:r>
              <a:rPr sz="3200" spc="-190" dirty="0"/>
              <a:t>L</a:t>
            </a:r>
            <a:r>
              <a:rPr sz="3200" spc="145" dirty="0"/>
              <a:t>e</a:t>
            </a:r>
            <a:r>
              <a:rPr sz="3200" spc="395" dirty="0"/>
              <a:t>y</a:t>
            </a:r>
            <a:r>
              <a:rPr sz="3200" spc="-340" dirty="0"/>
              <a:t> </a:t>
            </a:r>
            <a:r>
              <a:rPr sz="3200" spc="-630" dirty="0"/>
              <a:t>1</a:t>
            </a:r>
            <a:r>
              <a:rPr sz="3200" spc="75" dirty="0"/>
              <a:t>9</a:t>
            </a:r>
            <a:r>
              <a:rPr sz="3200" spc="235" dirty="0"/>
              <a:t>5</a:t>
            </a:r>
            <a:r>
              <a:rPr sz="3200" spc="-50" dirty="0"/>
              <a:t>2</a:t>
            </a:r>
            <a:r>
              <a:rPr sz="3200" spc="-340" dirty="0"/>
              <a:t> </a:t>
            </a:r>
            <a:r>
              <a:rPr sz="3200" spc="330" dirty="0"/>
              <a:t>d</a:t>
            </a:r>
            <a:r>
              <a:rPr sz="3200" spc="140" dirty="0"/>
              <a:t>e</a:t>
            </a:r>
            <a:r>
              <a:rPr sz="3200" spc="-340" dirty="0"/>
              <a:t> </a:t>
            </a:r>
            <a:r>
              <a:rPr sz="3200" spc="-45" dirty="0"/>
              <a:t>2</a:t>
            </a:r>
            <a:r>
              <a:rPr sz="3200" spc="240" dirty="0"/>
              <a:t>0</a:t>
            </a:r>
            <a:r>
              <a:rPr sz="3200" spc="-630" dirty="0"/>
              <a:t>1</a:t>
            </a:r>
            <a:r>
              <a:rPr sz="3200" spc="75" dirty="0"/>
              <a:t>9</a:t>
            </a:r>
            <a:r>
              <a:rPr sz="3200" spc="-210" dirty="0"/>
              <a:t>.</a:t>
            </a:r>
            <a:endParaRPr sz="3200"/>
          </a:p>
          <a:p>
            <a:pPr algn="ctr">
              <a:lnSpc>
                <a:spcPts val="3625"/>
              </a:lnSpc>
            </a:pPr>
            <a:r>
              <a:rPr sz="3200" spc="480" dirty="0"/>
              <a:t>C</a:t>
            </a:r>
            <a:r>
              <a:rPr sz="3200" spc="235" dirty="0"/>
              <a:t>ó</a:t>
            </a:r>
            <a:r>
              <a:rPr sz="3200" spc="330" dirty="0"/>
              <a:t>d</a:t>
            </a:r>
            <a:r>
              <a:rPr sz="3200" spc="40" dirty="0"/>
              <a:t>i</a:t>
            </a:r>
            <a:r>
              <a:rPr sz="3200" spc="580" dirty="0"/>
              <a:t>g</a:t>
            </a:r>
            <a:r>
              <a:rPr sz="3200" spc="229" dirty="0"/>
              <a:t>o</a:t>
            </a:r>
            <a:r>
              <a:rPr sz="3200" spc="-340" dirty="0"/>
              <a:t> </a:t>
            </a:r>
            <a:r>
              <a:rPr sz="3200" spc="285" dirty="0"/>
              <a:t>G</a:t>
            </a:r>
            <a:r>
              <a:rPr sz="3200" spc="145" dirty="0"/>
              <a:t>e</a:t>
            </a:r>
            <a:r>
              <a:rPr sz="3200" spc="320" dirty="0"/>
              <a:t>n</a:t>
            </a:r>
            <a:r>
              <a:rPr sz="3200" spc="145" dirty="0"/>
              <a:t>e</a:t>
            </a:r>
            <a:r>
              <a:rPr sz="3200" spc="70" dirty="0"/>
              <a:t>r</a:t>
            </a:r>
            <a:r>
              <a:rPr sz="3200" spc="484" dirty="0"/>
              <a:t>a</a:t>
            </a:r>
            <a:r>
              <a:rPr sz="3200" spc="45" dirty="0"/>
              <a:t>l</a:t>
            </a:r>
            <a:r>
              <a:rPr sz="3200" spc="-340" dirty="0"/>
              <a:t> </a:t>
            </a:r>
            <a:r>
              <a:rPr sz="3200" spc="310" dirty="0"/>
              <a:t>D</a:t>
            </a:r>
            <a:r>
              <a:rPr sz="3200" spc="40" dirty="0"/>
              <a:t>i</a:t>
            </a:r>
            <a:r>
              <a:rPr sz="3200" spc="450" dirty="0"/>
              <a:t>s</a:t>
            </a:r>
            <a:r>
              <a:rPr sz="3200" spc="315" dirty="0"/>
              <a:t>c</a:t>
            </a:r>
            <a:r>
              <a:rPr sz="3200" spc="40" dirty="0"/>
              <a:t>i</a:t>
            </a:r>
            <a:r>
              <a:rPr sz="3200" spc="325" dirty="0"/>
              <a:t>p</a:t>
            </a:r>
            <a:r>
              <a:rPr sz="3200" spc="50" dirty="0"/>
              <a:t>l</a:t>
            </a:r>
            <a:r>
              <a:rPr sz="3200" spc="40" dirty="0"/>
              <a:t>i</a:t>
            </a:r>
            <a:r>
              <a:rPr sz="3200" spc="320" dirty="0"/>
              <a:t>n</a:t>
            </a:r>
            <a:r>
              <a:rPr sz="3200" spc="484" dirty="0"/>
              <a:t>a</a:t>
            </a:r>
            <a:r>
              <a:rPr sz="3200" spc="70" dirty="0"/>
              <a:t>r</a:t>
            </a:r>
            <a:r>
              <a:rPr sz="3200" spc="40" dirty="0"/>
              <a:t>i</a:t>
            </a:r>
            <a:r>
              <a:rPr sz="3200" spc="229" dirty="0"/>
              <a:t>o</a:t>
            </a:r>
            <a:endParaRPr sz="32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239859" cy="10286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279117" y="2083119"/>
            <a:ext cx="3588385" cy="156464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2700" marR="5080" algn="ctr">
              <a:lnSpc>
                <a:spcPts val="2870"/>
              </a:lnSpc>
              <a:spcBef>
                <a:spcPts val="725"/>
              </a:spcBef>
            </a:pPr>
            <a:r>
              <a:rPr sz="2900" b="1" spc="70" dirty="0">
                <a:latin typeface="Arial"/>
                <a:cs typeface="Arial"/>
              </a:rPr>
              <a:t>¿Sobre</a:t>
            </a:r>
            <a:r>
              <a:rPr sz="2900" b="1" spc="35" dirty="0">
                <a:latin typeface="Arial"/>
                <a:cs typeface="Arial"/>
              </a:rPr>
              <a:t> </a:t>
            </a:r>
            <a:r>
              <a:rPr sz="2900" b="1" spc="105" dirty="0">
                <a:latin typeface="Arial"/>
                <a:cs typeface="Arial"/>
              </a:rPr>
              <a:t>qué</a:t>
            </a:r>
            <a:r>
              <a:rPr sz="2900" b="1" spc="35" dirty="0">
                <a:latin typeface="Arial"/>
                <a:cs typeface="Arial"/>
              </a:rPr>
              <a:t> </a:t>
            </a:r>
            <a:r>
              <a:rPr sz="2900" b="1" spc="30" dirty="0">
                <a:latin typeface="Arial"/>
                <a:cs typeface="Arial"/>
              </a:rPr>
              <a:t>hechos </a:t>
            </a:r>
            <a:r>
              <a:rPr sz="2900" b="1" spc="-790" dirty="0">
                <a:latin typeface="Arial"/>
                <a:cs typeface="Arial"/>
              </a:rPr>
              <a:t> </a:t>
            </a:r>
            <a:r>
              <a:rPr sz="2900" b="1" spc="130" dirty="0">
                <a:latin typeface="Arial"/>
                <a:cs typeface="Arial"/>
              </a:rPr>
              <a:t>puede </a:t>
            </a:r>
            <a:r>
              <a:rPr sz="2900" b="1" spc="145" dirty="0">
                <a:latin typeface="Arial"/>
                <a:cs typeface="Arial"/>
              </a:rPr>
              <a:t>ejercer </a:t>
            </a:r>
            <a:r>
              <a:rPr sz="2900" b="1" spc="215" dirty="0">
                <a:latin typeface="Arial"/>
                <a:cs typeface="Arial"/>
              </a:rPr>
              <a:t>la </a:t>
            </a:r>
            <a:r>
              <a:rPr sz="2900" b="1" spc="220" dirty="0">
                <a:latin typeface="Arial"/>
                <a:cs typeface="Arial"/>
              </a:rPr>
              <a:t> </a:t>
            </a:r>
            <a:r>
              <a:rPr sz="2900" b="1" spc="85" dirty="0">
                <a:latin typeface="Arial"/>
                <a:cs typeface="Arial"/>
              </a:rPr>
              <a:t>preservación </a:t>
            </a:r>
            <a:r>
              <a:rPr sz="2900" b="1" spc="145" dirty="0">
                <a:latin typeface="Arial"/>
                <a:cs typeface="Arial"/>
              </a:rPr>
              <a:t>del </a:t>
            </a:r>
            <a:r>
              <a:rPr sz="2900" b="1" spc="150" dirty="0">
                <a:latin typeface="Arial"/>
                <a:cs typeface="Arial"/>
              </a:rPr>
              <a:t> </a:t>
            </a:r>
            <a:r>
              <a:rPr sz="2900" b="1" spc="105" dirty="0">
                <a:latin typeface="Arial"/>
                <a:cs typeface="Arial"/>
              </a:rPr>
              <a:t>orden</a:t>
            </a:r>
            <a:r>
              <a:rPr sz="2900" b="1" spc="60" dirty="0">
                <a:latin typeface="Arial"/>
                <a:cs typeface="Arial"/>
              </a:rPr>
              <a:t> </a:t>
            </a:r>
            <a:r>
              <a:rPr sz="2900" b="1" spc="100" dirty="0">
                <a:latin typeface="Arial"/>
                <a:cs typeface="Arial"/>
              </a:rPr>
              <a:t>interno?</a:t>
            </a:r>
            <a:endParaRPr sz="29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43267" y="2277350"/>
            <a:ext cx="3089275" cy="8210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766445" marR="5080" indent="-754380">
              <a:lnSpc>
                <a:spcPts val="2820"/>
              </a:lnSpc>
              <a:spcBef>
                <a:spcPts val="710"/>
              </a:spcBef>
            </a:pPr>
            <a:r>
              <a:rPr sz="2850" b="1" spc="110" dirty="0">
                <a:latin typeface="Arial"/>
                <a:cs typeface="Arial"/>
              </a:rPr>
              <a:t>¿Quién</a:t>
            </a:r>
            <a:r>
              <a:rPr sz="2850" b="1" spc="45" dirty="0">
                <a:latin typeface="Arial"/>
                <a:cs typeface="Arial"/>
              </a:rPr>
              <a:t> </a:t>
            </a:r>
            <a:r>
              <a:rPr sz="2850" b="1" spc="210" dirty="0">
                <a:latin typeface="Arial"/>
                <a:cs typeface="Arial"/>
              </a:rPr>
              <a:t>la</a:t>
            </a:r>
            <a:r>
              <a:rPr sz="2850" b="1" spc="45" dirty="0">
                <a:latin typeface="Arial"/>
                <a:cs typeface="Arial"/>
              </a:rPr>
              <a:t> </a:t>
            </a:r>
            <a:r>
              <a:rPr sz="2850" b="1" spc="125" dirty="0">
                <a:latin typeface="Arial"/>
                <a:cs typeface="Arial"/>
              </a:rPr>
              <a:t>puede </a:t>
            </a:r>
            <a:r>
              <a:rPr sz="2850" b="1" spc="-775" dirty="0">
                <a:latin typeface="Arial"/>
                <a:cs typeface="Arial"/>
              </a:rPr>
              <a:t> </a:t>
            </a:r>
            <a:r>
              <a:rPr sz="2850" b="1" spc="140" dirty="0">
                <a:latin typeface="Arial"/>
                <a:cs typeface="Arial"/>
              </a:rPr>
              <a:t>ejercer?</a:t>
            </a:r>
            <a:endParaRPr sz="285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597734" y="2698824"/>
            <a:ext cx="3275965" cy="3796665"/>
            <a:chOff x="5597734" y="2698824"/>
            <a:chExt cx="3275965" cy="3796665"/>
          </a:xfrm>
        </p:grpSpPr>
        <p:sp>
          <p:nvSpPr>
            <p:cNvPr id="6" name="object 6"/>
            <p:cNvSpPr/>
            <p:nvPr/>
          </p:nvSpPr>
          <p:spPr>
            <a:xfrm>
              <a:off x="5597728" y="2698825"/>
              <a:ext cx="3275965" cy="3749675"/>
            </a:xfrm>
            <a:custGeom>
              <a:avLst/>
              <a:gdLst/>
              <a:ahLst/>
              <a:cxnLst/>
              <a:rect l="l" t="t" r="r" b="b"/>
              <a:pathLst>
                <a:path w="3275965" h="3749675">
                  <a:moveTo>
                    <a:pt x="57594" y="0"/>
                  </a:moveTo>
                  <a:lnTo>
                    <a:pt x="0" y="51536"/>
                  </a:lnTo>
                  <a:lnTo>
                    <a:pt x="57594" y="109321"/>
                  </a:lnTo>
                  <a:lnTo>
                    <a:pt x="57594" y="0"/>
                  </a:lnTo>
                  <a:close/>
                </a:path>
                <a:path w="3275965" h="3749675">
                  <a:moveTo>
                    <a:pt x="122529" y="52565"/>
                  </a:moveTo>
                  <a:lnTo>
                    <a:pt x="121742" y="50850"/>
                  </a:lnTo>
                  <a:lnTo>
                    <a:pt x="118554" y="48145"/>
                  </a:lnTo>
                  <a:lnTo>
                    <a:pt x="116725" y="47637"/>
                  </a:lnTo>
                  <a:lnTo>
                    <a:pt x="114668" y="47967"/>
                  </a:lnTo>
                  <a:lnTo>
                    <a:pt x="87909" y="47967"/>
                  </a:lnTo>
                  <a:lnTo>
                    <a:pt x="86283" y="48247"/>
                  </a:lnTo>
                  <a:lnTo>
                    <a:pt x="84924" y="49009"/>
                  </a:lnTo>
                  <a:lnTo>
                    <a:pt x="82765" y="51536"/>
                  </a:lnTo>
                  <a:lnTo>
                    <a:pt x="82232" y="52997"/>
                  </a:lnTo>
                  <a:lnTo>
                    <a:pt x="82232" y="56324"/>
                  </a:lnTo>
                  <a:lnTo>
                    <a:pt x="82765" y="57785"/>
                  </a:lnTo>
                  <a:lnTo>
                    <a:pt x="84924" y="60312"/>
                  </a:lnTo>
                  <a:lnTo>
                    <a:pt x="86283" y="61074"/>
                  </a:lnTo>
                  <a:lnTo>
                    <a:pt x="87909" y="61353"/>
                  </a:lnTo>
                  <a:lnTo>
                    <a:pt x="114668" y="61353"/>
                  </a:lnTo>
                  <a:lnTo>
                    <a:pt x="116725" y="61683"/>
                  </a:lnTo>
                  <a:lnTo>
                    <a:pt x="118554" y="61175"/>
                  </a:lnTo>
                  <a:lnTo>
                    <a:pt x="121742" y="58470"/>
                  </a:lnTo>
                  <a:lnTo>
                    <a:pt x="122529" y="56756"/>
                  </a:lnTo>
                  <a:lnTo>
                    <a:pt x="122529" y="52565"/>
                  </a:lnTo>
                  <a:close/>
                </a:path>
                <a:path w="3275965" h="3749675">
                  <a:moveTo>
                    <a:pt x="269354" y="3740683"/>
                  </a:moveTo>
                  <a:lnTo>
                    <a:pt x="268566" y="3738981"/>
                  </a:lnTo>
                  <a:lnTo>
                    <a:pt x="265430" y="3736314"/>
                  </a:lnTo>
                  <a:lnTo>
                    <a:pt x="263626" y="3735819"/>
                  </a:lnTo>
                  <a:lnTo>
                    <a:pt x="261594" y="3736149"/>
                  </a:lnTo>
                  <a:lnTo>
                    <a:pt x="235229" y="3736149"/>
                  </a:lnTo>
                  <a:lnTo>
                    <a:pt x="233616" y="3736403"/>
                  </a:lnTo>
                  <a:lnTo>
                    <a:pt x="232283" y="3737165"/>
                  </a:lnTo>
                  <a:lnTo>
                    <a:pt x="230162" y="3739654"/>
                  </a:lnTo>
                  <a:lnTo>
                    <a:pt x="229628" y="3741102"/>
                  </a:lnTo>
                  <a:lnTo>
                    <a:pt x="229628" y="3744379"/>
                  </a:lnTo>
                  <a:lnTo>
                    <a:pt x="230162" y="3745814"/>
                  </a:lnTo>
                  <a:lnTo>
                    <a:pt x="232283" y="3748303"/>
                  </a:lnTo>
                  <a:lnTo>
                    <a:pt x="233616" y="3749065"/>
                  </a:lnTo>
                  <a:lnTo>
                    <a:pt x="235229" y="3749332"/>
                  </a:lnTo>
                  <a:lnTo>
                    <a:pt x="261594" y="3749332"/>
                  </a:lnTo>
                  <a:lnTo>
                    <a:pt x="263626" y="3749662"/>
                  </a:lnTo>
                  <a:lnTo>
                    <a:pt x="265430" y="3749167"/>
                  </a:lnTo>
                  <a:lnTo>
                    <a:pt x="268566" y="3746500"/>
                  </a:lnTo>
                  <a:lnTo>
                    <a:pt x="269354" y="3744798"/>
                  </a:lnTo>
                  <a:lnTo>
                    <a:pt x="269354" y="3740683"/>
                  </a:lnTo>
                  <a:close/>
                </a:path>
                <a:path w="3275965" h="3749675">
                  <a:moveTo>
                    <a:pt x="374129" y="3740683"/>
                  </a:moveTo>
                  <a:lnTo>
                    <a:pt x="373341" y="3738981"/>
                  </a:lnTo>
                  <a:lnTo>
                    <a:pt x="370192" y="3736314"/>
                  </a:lnTo>
                  <a:lnTo>
                    <a:pt x="368401" y="3735819"/>
                  </a:lnTo>
                  <a:lnTo>
                    <a:pt x="366369" y="3736149"/>
                  </a:lnTo>
                  <a:lnTo>
                    <a:pt x="313626" y="3736149"/>
                  </a:lnTo>
                  <a:lnTo>
                    <a:pt x="312013" y="3736403"/>
                  </a:lnTo>
                  <a:lnTo>
                    <a:pt x="310680" y="3737165"/>
                  </a:lnTo>
                  <a:lnTo>
                    <a:pt x="308559" y="3739654"/>
                  </a:lnTo>
                  <a:lnTo>
                    <a:pt x="308025" y="3741102"/>
                  </a:lnTo>
                  <a:lnTo>
                    <a:pt x="308025" y="3744379"/>
                  </a:lnTo>
                  <a:lnTo>
                    <a:pt x="308559" y="3745814"/>
                  </a:lnTo>
                  <a:lnTo>
                    <a:pt x="310680" y="3748303"/>
                  </a:lnTo>
                  <a:lnTo>
                    <a:pt x="312013" y="3749065"/>
                  </a:lnTo>
                  <a:lnTo>
                    <a:pt x="313626" y="3749332"/>
                  </a:lnTo>
                  <a:lnTo>
                    <a:pt x="366369" y="3749332"/>
                  </a:lnTo>
                  <a:lnTo>
                    <a:pt x="368401" y="3749662"/>
                  </a:lnTo>
                  <a:lnTo>
                    <a:pt x="370192" y="3749167"/>
                  </a:lnTo>
                  <a:lnTo>
                    <a:pt x="373341" y="3746500"/>
                  </a:lnTo>
                  <a:lnTo>
                    <a:pt x="374129" y="3744798"/>
                  </a:lnTo>
                  <a:lnTo>
                    <a:pt x="374129" y="3740683"/>
                  </a:lnTo>
                  <a:close/>
                </a:path>
                <a:path w="3275965" h="3749675">
                  <a:moveTo>
                    <a:pt x="478193" y="3740683"/>
                  </a:moveTo>
                  <a:lnTo>
                    <a:pt x="477405" y="3738981"/>
                  </a:lnTo>
                  <a:lnTo>
                    <a:pt x="474268" y="3736314"/>
                  </a:lnTo>
                  <a:lnTo>
                    <a:pt x="472465" y="3735819"/>
                  </a:lnTo>
                  <a:lnTo>
                    <a:pt x="470433" y="3736149"/>
                  </a:lnTo>
                  <a:lnTo>
                    <a:pt x="417690" y="3736149"/>
                  </a:lnTo>
                  <a:lnTo>
                    <a:pt x="416077" y="3736403"/>
                  </a:lnTo>
                  <a:lnTo>
                    <a:pt x="414743" y="3737165"/>
                  </a:lnTo>
                  <a:lnTo>
                    <a:pt x="412623" y="3739654"/>
                  </a:lnTo>
                  <a:lnTo>
                    <a:pt x="412089" y="3741102"/>
                  </a:lnTo>
                  <a:lnTo>
                    <a:pt x="412089" y="3744379"/>
                  </a:lnTo>
                  <a:lnTo>
                    <a:pt x="412623" y="3745814"/>
                  </a:lnTo>
                  <a:lnTo>
                    <a:pt x="414743" y="3748303"/>
                  </a:lnTo>
                  <a:lnTo>
                    <a:pt x="416077" y="3749065"/>
                  </a:lnTo>
                  <a:lnTo>
                    <a:pt x="417690" y="3749332"/>
                  </a:lnTo>
                  <a:lnTo>
                    <a:pt x="470433" y="3749332"/>
                  </a:lnTo>
                  <a:lnTo>
                    <a:pt x="472465" y="3749662"/>
                  </a:lnTo>
                  <a:lnTo>
                    <a:pt x="474268" y="3749167"/>
                  </a:lnTo>
                  <a:lnTo>
                    <a:pt x="477405" y="3746500"/>
                  </a:lnTo>
                  <a:lnTo>
                    <a:pt x="478193" y="3744798"/>
                  </a:lnTo>
                  <a:lnTo>
                    <a:pt x="478193" y="3740683"/>
                  </a:lnTo>
                  <a:close/>
                </a:path>
                <a:path w="3275965" h="3749675">
                  <a:moveTo>
                    <a:pt x="580097" y="3741102"/>
                  </a:moveTo>
                  <a:lnTo>
                    <a:pt x="579564" y="3739654"/>
                  </a:lnTo>
                  <a:lnTo>
                    <a:pt x="577443" y="3737165"/>
                  </a:lnTo>
                  <a:lnTo>
                    <a:pt x="576110" y="3736403"/>
                  </a:lnTo>
                  <a:lnTo>
                    <a:pt x="574497" y="3736149"/>
                  </a:lnTo>
                  <a:lnTo>
                    <a:pt x="521754" y="3736149"/>
                  </a:lnTo>
                  <a:lnTo>
                    <a:pt x="520141" y="3736403"/>
                  </a:lnTo>
                  <a:lnTo>
                    <a:pt x="518807" y="3737165"/>
                  </a:lnTo>
                  <a:lnTo>
                    <a:pt x="516686" y="3739654"/>
                  </a:lnTo>
                  <a:lnTo>
                    <a:pt x="516153" y="3741102"/>
                  </a:lnTo>
                  <a:lnTo>
                    <a:pt x="516153" y="3744379"/>
                  </a:lnTo>
                  <a:lnTo>
                    <a:pt x="516686" y="3745814"/>
                  </a:lnTo>
                  <a:lnTo>
                    <a:pt x="518807" y="3748303"/>
                  </a:lnTo>
                  <a:lnTo>
                    <a:pt x="520141" y="3749065"/>
                  </a:lnTo>
                  <a:lnTo>
                    <a:pt x="521754" y="3749332"/>
                  </a:lnTo>
                  <a:lnTo>
                    <a:pt x="574497" y="3749332"/>
                  </a:lnTo>
                  <a:lnTo>
                    <a:pt x="576110" y="3749065"/>
                  </a:lnTo>
                  <a:lnTo>
                    <a:pt x="577443" y="3748303"/>
                  </a:lnTo>
                  <a:lnTo>
                    <a:pt x="579564" y="3745814"/>
                  </a:lnTo>
                  <a:lnTo>
                    <a:pt x="580097" y="3744379"/>
                  </a:lnTo>
                  <a:lnTo>
                    <a:pt x="580097" y="3741102"/>
                  </a:lnTo>
                  <a:close/>
                </a:path>
                <a:path w="3275965" h="3749675">
                  <a:moveTo>
                    <a:pt x="684161" y="3741102"/>
                  </a:moveTo>
                  <a:lnTo>
                    <a:pt x="683628" y="3739654"/>
                  </a:lnTo>
                  <a:lnTo>
                    <a:pt x="681507" y="3737165"/>
                  </a:lnTo>
                  <a:lnTo>
                    <a:pt x="680173" y="3736403"/>
                  </a:lnTo>
                  <a:lnTo>
                    <a:pt x="678561" y="3736149"/>
                  </a:lnTo>
                  <a:lnTo>
                    <a:pt x="625830" y="3736149"/>
                  </a:lnTo>
                  <a:lnTo>
                    <a:pt x="623785" y="3735806"/>
                  </a:lnTo>
                  <a:lnTo>
                    <a:pt x="621995" y="3736314"/>
                  </a:lnTo>
                  <a:lnTo>
                    <a:pt x="618845" y="3738981"/>
                  </a:lnTo>
                  <a:lnTo>
                    <a:pt x="618070" y="3740683"/>
                  </a:lnTo>
                  <a:lnTo>
                    <a:pt x="618070" y="3744798"/>
                  </a:lnTo>
                  <a:lnTo>
                    <a:pt x="618845" y="3746500"/>
                  </a:lnTo>
                  <a:lnTo>
                    <a:pt x="621995" y="3749167"/>
                  </a:lnTo>
                  <a:lnTo>
                    <a:pt x="623785" y="3749662"/>
                  </a:lnTo>
                  <a:lnTo>
                    <a:pt x="625830" y="3749332"/>
                  </a:lnTo>
                  <a:lnTo>
                    <a:pt x="678561" y="3749332"/>
                  </a:lnTo>
                  <a:lnTo>
                    <a:pt x="680173" y="3749065"/>
                  </a:lnTo>
                  <a:lnTo>
                    <a:pt x="681507" y="3748303"/>
                  </a:lnTo>
                  <a:lnTo>
                    <a:pt x="683628" y="3745814"/>
                  </a:lnTo>
                  <a:lnTo>
                    <a:pt x="684161" y="3744379"/>
                  </a:lnTo>
                  <a:lnTo>
                    <a:pt x="684161" y="3741102"/>
                  </a:lnTo>
                  <a:close/>
                </a:path>
                <a:path w="3275965" h="3749675">
                  <a:moveTo>
                    <a:pt x="788225" y="3741102"/>
                  </a:moveTo>
                  <a:lnTo>
                    <a:pt x="787692" y="3739654"/>
                  </a:lnTo>
                  <a:lnTo>
                    <a:pt x="785571" y="3737165"/>
                  </a:lnTo>
                  <a:lnTo>
                    <a:pt x="784237" y="3736403"/>
                  </a:lnTo>
                  <a:lnTo>
                    <a:pt x="782624" y="3736149"/>
                  </a:lnTo>
                  <a:lnTo>
                    <a:pt x="729894" y="3736149"/>
                  </a:lnTo>
                  <a:lnTo>
                    <a:pt x="727849" y="3735806"/>
                  </a:lnTo>
                  <a:lnTo>
                    <a:pt x="726059" y="3736314"/>
                  </a:lnTo>
                  <a:lnTo>
                    <a:pt x="722909" y="3738981"/>
                  </a:lnTo>
                  <a:lnTo>
                    <a:pt x="722134" y="3740683"/>
                  </a:lnTo>
                  <a:lnTo>
                    <a:pt x="722134" y="3744798"/>
                  </a:lnTo>
                  <a:lnTo>
                    <a:pt x="722909" y="3746500"/>
                  </a:lnTo>
                  <a:lnTo>
                    <a:pt x="726059" y="3749167"/>
                  </a:lnTo>
                  <a:lnTo>
                    <a:pt x="727849" y="3749662"/>
                  </a:lnTo>
                  <a:lnTo>
                    <a:pt x="729894" y="3749332"/>
                  </a:lnTo>
                  <a:lnTo>
                    <a:pt x="782624" y="3749332"/>
                  </a:lnTo>
                  <a:lnTo>
                    <a:pt x="784237" y="3749065"/>
                  </a:lnTo>
                  <a:lnTo>
                    <a:pt x="785571" y="3748303"/>
                  </a:lnTo>
                  <a:lnTo>
                    <a:pt x="787692" y="3745814"/>
                  </a:lnTo>
                  <a:lnTo>
                    <a:pt x="788225" y="3744379"/>
                  </a:lnTo>
                  <a:lnTo>
                    <a:pt x="788225" y="3741102"/>
                  </a:lnTo>
                  <a:close/>
                </a:path>
                <a:path w="3275965" h="3749675">
                  <a:moveTo>
                    <a:pt x="892289" y="3741102"/>
                  </a:moveTo>
                  <a:lnTo>
                    <a:pt x="891755" y="3739654"/>
                  </a:lnTo>
                  <a:lnTo>
                    <a:pt x="889647" y="3737165"/>
                  </a:lnTo>
                  <a:lnTo>
                    <a:pt x="888301" y="3736403"/>
                  </a:lnTo>
                  <a:lnTo>
                    <a:pt x="886688" y="3736149"/>
                  </a:lnTo>
                  <a:lnTo>
                    <a:pt x="833958" y="3736149"/>
                  </a:lnTo>
                  <a:lnTo>
                    <a:pt x="831926" y="3735806"/>
                  </a:lnTo>
                  <a:lnTo>
                    <a:pt x="830122" y="3736314"/>
                  </a:lnTo>
                  <a:lnTo>
                    <a:pt x="826985" y="3738981"/>
                  </a:lnTo>
                  <a:lnTo>
                    <a:pt x="826198" y="3740683"/>
                  </a:lnTo>
                  <a:lnTo>
                    <a:pt x="826198" y="3744798"/>
                  </a:lnTo>
                  <a:lnTo>
                    <a:pt x="826985" y="3746500"/>
                  </a:lnTo>
                  <a:lnTo>
                    <a:pt x="830122" y="3749167"/>
                  </a:lnTo>
                  <a:lnTo>
                    <a:pt x="831926" y="3749662"/>
                  </a:lnTo>
                  <a:lnTo>
                    <a:pt x="833958" y="3749332"/>
                  </a:lnTo>
                  <a:lnTo>
                    <a:pt x="886688" y="3749332"/>
                  </a:lnTo>
                  <a:lnTo>
                    <a:pt x="888301" y="3749065"/>
                  </a:lnTo>
                  <a:lnTo>
                    <a:pt x="889647" y="3748303"/>
                  </a:lnTo>
                  <a:lnTo>
                    <a:pt x="891755" y="3745814"/>
                  </a:lnTo>
                  <a:lnTo>
                    <a:pt x="892289" y="3744379"/>
                  </a:lnTo>
                  <a:lnTo>
                    <a:pt x="892289" y="3741102"/>
                  </a:lnTo>
                  <a:close/>
                </a:path>
                <a:path w="3275965" h="3749675">
                  <a:moveTo>
                    <a:pt x="996353" y="3741102"/>
                  </a:moveTo>
                  <a:lnTo>
                    <a:pt x="995819" y="3739654"/>
                  </a:lnTo>
                  <a:lnTo>
                    <a:pt x="993711" y="3737165"/>
                  </a:lnTo>
                  <a:lnTo>
                    <a:pt x="992365" y="3736403"/>
                  </a:lnTo>
                  <a:lnTo>
                    <a:pt x="990752" y="3736149"/>
                  </a:lnTo>
                  <a:lnTo>
                    <a:pt x="938022" y="3736149"/>
                  </a:lnTo>
                  <a:lnTo>
                    <a:pt x="935990" y="3735806"/>
                  </a:lnTo>
                  <a:lnTo>
                    <a:pt x="934186" y="3736314"/>
                  </a:lnTo>
                  <a:lnTo>
                    <a:pt x="931049" y="3738981"/>
                  </a:lnTo>
                  <a:lnTo>
                    <a:pt x="930262" y="3740683"/>
                  </a:lnTo>
                  <a:lnTo>
                    <a:pt x="930262" y="3744798"/>
                  </a:lnTo>
                  <a:lnTo>
                    <a:pt x="931049" y="3746500"/>
                  </a:lnTo>
                  <a:lnTo>
                    <a:pt x="934186" y="3749167"/>
                  </a:lnTo>
                  <a:lnTo>
                    <a:pt x="935990" y="3749662"/>
                  </a:lnTo>
                  <a:lnTo>
                    <a:pt x="938022" y="3749332"/>
                  </a:lnTo>
                  <a:lnTo>
                    <a:pt x="990752" y="3749332"/>
                  </a:lnTo>
                  <a:lnTo>
                    <a:pt x="992365" y="3749065"/>
                  </a:lnTo>
                  <a:lnTo>
                    <a:pt x="993711" y="3748303"/>
                  </a:lnTo>
                  <a:lnTo>
                    <a:pt x="995819" y="3745814"/>
                  </a:lnTo>
                  <a:lnTo>
                    <a:pt x="996353" y="3744379"/>
                  </a:lnTo>
                  <a:lnTo>
                    <a:pt x="996353" y="3741102"/>
                  </a:lnTo>
                  <a:close/>
                </a:path>
                <a:path w="3275965" h="3749675">
                  <a:moveTo>
                    <a:pt x="1100416" y="3741102"/>
                  </a:moveTo>
                  <a:lnTo>
                    <a:pt x="1099896" y="3739654"/>
                  </a:lnTo>
                  <a:lnTo>
                    <a:pt x="1097775" y="3737165"/>
                  </a:lnTo>
                  <a:lnTo>
                    <a:pt x="1096429" y="3736403"/>
                  </a:lnTo>
                  <a:lnTo>
                    <a:pt x="1094816" y="3736149"/>
                  </a:lnTo>
                  <a:lnTo>
                    <a:pt x="1042085" y="3736149"/>
                  </a:lnTo>
                  <a:lnTo>
                    <a:pt x="1040053" y="3735806"/>
                  </a:lnTo>
                  <a:lnTo>
                    <a:pt x="1038250" y="3736314"/>
                  </a:lnTo>
                  <a:lnTo>
                    <a:pt x="1035113" y="3738981"/>
                  </a:lnTo>
                  <a:lnTo>
                    <a:pt x="1034326" y="3740683"/>
                  </a:lnTo>
                  <a:lnTo>
                    <a:pt x="1034326" y="3744798"/>
                  </a:lnTo>
                  <a:lnTo>
                    <a:pt x="1035113" y="3746500"/>
                  </a:lnTo>
                  <a:lnTo>
                    <a:pt x="1038250" y="3749167"/>
                  </a:lnTo>
                  <a:lnTo>
                    <a:pt x="1040053" y="3749662"/>
                  </a:lnTo>
                  <a:lnTo>
                    <a:pt x="1042085" y="3749332"/>
                  </a:lnTo>
                  <a:lnTo>
                    <a:pt x="1094816" y="3749332"/>
                  </a:lnTo>
                  <a:lnTo>
                    <a:pt x="1096429" y="3749065"/>
                  </a:lnTo>
                  <a:lnTo>
                    <a:pt x="1097775" y="3748303"/>
                  </a:lnTo>
                  <a:lnTo>
                    <a:pt x="1099896" y="3745814"/>
                  </a:lnTo>
                  <a:lnTo>
                    <a:pt x="1100416" y="3744379"/>
                  </a:lnTo>
                  <a:lnTo>
                    <a:pt x="1100416" y="3741102"/>
                  </a:lnTo>
                  <a:close/>
                </a:path>
                <a:path w="3275965" h="3749675">
                  <a:moveTo>
                    <a:pt x="1203083" y="3741102"/>
                  </a:moveTo>
                  <a:lnTo>
                    <a:pt x="1202550" y="3739654"/>
                  </a:lnTo>
                  <a:lnTo>
                    <a:pt x="1200429" y="3737165"/>
                  </a:lnTo>
                  <a:lnTo>
                    <a:pt x="1199095" y="3736403"/>
                  </a:lnTo>
                  <a:lnTo>
                    <a:pt x="1197483" y="3736149"/>
                  </a:lnTo>
                  <a:lnTo>
                    <a:pt x="1145794" y="3736149"/>
                  </a:lnTo>
                  <a:lnTo>
                    <a:pt x="1143762" y="3735806"/>
                  </a:lnTo>
                  <a:lnTo>
                    <a:pt x="1141971" y="3736314"/>
                  </a:lnTo>
                  <a:lnTo>
                    <a:pt x="1138821" y="3738981"/>
                  </a:lnTo>
                  <a:lnTo>
                    <a:pt x="1138034" y="3740683"/>
                  </a:lnTo>
                  <a:lnTo>
                    <a:pt x="1138034" y="3744798"/>
                  </a:lnTo>
                  <a:lnTo>
                    <a:pt x="1138821" y="3746500"/>
                  </a:lnTo>
                  <a:lnTo>
                    <a:pt x="1141971" y="3749167"/>
                  </a:lnTo>
                  <a:lnTo>
                    <a:pt x="1143762" y="3749662"/>
                  </a:lnTo>
                  <a:lnTo>
                    <a:pt x="1145794" y="3749332"/>
                  </a:lnTo>
                  <a:lnTo>
                    <a:pt x="1197483" y="3749332"/>
                  </a:lnTo>
                  <a:lnTo>
                    <a:pt x="1199095" y="3749065"/>
                  </a:lnTo>
                  <a:lnTo>
                    <a:pt x="1200429" y="3748303"/>
                  </a:lnTo>
                  <a:lnTo>
                    <a:pt x="1202550" y="3745814"/>
                  </a:lnTo>
                  <a:lnTo>
                    <a:pt x="1203083" y="3744379"/>
                  </a:lnTo>
                  <a:lnTo>
                    <a:pt x="1203083" y="3741102"/>
                  </a:lnTo>
                  <a:close/>
                </a:path>
                <a:path w="3275965" h="3749675">
                  <a:moveTo>
                    <a:pt x="1307274" y="3725075"/>
                  </a:moveTo>
                  <a:lnTo>
                    <a:pt x="1300175" y="3719233"/>
                  </a:lnTo>
                  <a:lnTo>
                    <a:pt x="1298562" y="3719792"/>
                  </a:lnTo>
                  <a:lnTo>
                    <a:pt x="1286205" y="3723208"/>
                  </a:lnTo>
                  <a:lnTo>
                    <a:pt x="1273759" y="3726243"/>
                  </a:lnTo>
                  <a:lnTo>
                    <a:pt x="1261237" y="3728910"/>
                  </a:lnTo>
                  <a:lnTo>
                    <a:pt x="1246847" y="3731539"/>
                  </a:lnTo>
                  <a:lnTo>
                    <a:pt x="1245425" y="3732428"/>
                  </a:lnTo>
                  <a:lnTo>
                    <a:pt x="1243317" y="3735362"/>
                  </a:lnTo>
                  <a:lnTo>
                    <a:pt x="1242923" y="3736987"/>
                  </a:lnTo>
                  <a:lnTo>
                    <a:pt x="1243190" y="3738778"/>
                  </a:lnTo>
                  <a:lnTo>
                    <a:pt x="1244219" y="3741915"/>
                  </a:lnTo>
                  <a:lnTo>
                    <a:pt x="1246390" y="3743439"/>
                  </a:lnTo>
                  <a:lnTo>
                    <a:pt x="1249692" y="3743350"/>
                  </a:lnTo>
                  <a:lnTo>
                    <a:pt x="1250924" y="3743350"/>
                  </a:lnTo>
                  <a:lnTo>
                    <a:pt x="1289545" y="3735070"/>
                  </a:lnTo>
                  <a:lnTo>
                    <a:pt x="1307058" y="3726764"/>
                  </a:lnTo>
                  <a:lnTo>
                    <a:pt x="1307274" y="3725075"/>
                  </a:lnTo>
                  <a:close/>
                </a:path>
                <a:path w="3275965" h="3749675">
                  <a:moveTo>
                    <a:pt x="1402562" y="3684498"/>
                  </a:moveTo>
                  <a:lnTo>
                    <a:pt x="1402321" y="3682847"/>
                  </a:lnTo>
                  <a:lnTo>
                    <a:pt x="1401394" y="3681298"/>
                  </a:lnTo>
                  <a:lnTo>
                    <a:pt x="1400505" y="3679710"/>
                  </a:lnTo>
                  <a:lnTo>
                    <a:pt x="1399184" y="3678669"/>
                  </a:lnTo>
                  <a:lnTo>
                    <a:pt x="1395666" y="3677704"/>
                  </a:lnTo>
                  <a:lnTo>
                    <a:pt x="1394002" y="3677920"/>
                  </a:lnTo>
                  <a:lnTo>
                    <a:pt x="1392428" y="3678834"/>
                  </a:lnTo>
                  <a:lnTo>
                    <a:pt x="1381252" y="3685171"/>
                  </a:lnTo>
                  <a:lnTo>
                    <a:pt x="1369910" y="3691191"/>
                  </a:lnTo>
                  <a:lnTo>
                    <a:pt x="1358404" y="3696868"/>
                  </a:lnTo>
                  <a:lnTo>
                    <a:pt x="1346720" y="3702215"/>
                  </a:lnTo>
                  <a:lnTo>
                    <a:pt x="1345298" y="3702824"/>
                  </a:lnTo>
                  <a:lnTo>
                    <a:pt x="1344231" y="3703828"/>
                  </a:lnTo>
                  <a:lnTo>
                    <a:pt x="1342796" y="3706571"/>
                  </a:lnTo>
                  <a:lnTo>
                    <a:pt x="1342720" y="3708577"/>
                  </a:lnTo>
                  <a:lnTo>
                    <a:pt x="1343240" y="3711054"/>
                  </a:lnTo>
                  <a:lnTo>
                    <a:pt x="1344002" y="3712299"/>
                  </a:lnTo>
                  <a:lnTo>
                    <a:pt x="1346428" y="3714242"/>
                  </a:lnTo>
                  <a:lnTo>
                    <a:pt x="1347812" y="3714712"/>
                  </a:lnTo>
                  <a:lnTo>
                    <a:pt x="1349362" y="3714699"/>
                  </a:lnTo>
                  <a:lnTo>
                    <a:pt x="1349362" y="3714000"/>
                  </a:lnTo>
                  <a:lnTo>
                    <a:pt x="1351991" y="3714000"/>
                  </a:lnTo>
                  <a:lnTo>
                    <a:pt x="1387589" y="3696716"/>
                  </a:lnTo>
                  <a:lnTo>
                    <a:pt x="1401673" y="3688016"/>
                  </a:lnTo>
                  <a:lnTo>
                    <a:pt x="1402562" y="3684498"/>
                  </a:lnTo>
                  <a:close/>
                </a:path>
                <a:path w="3275965" h="3749675">
                  <a:moveTo>
                    <a:pt x="1485011" y="3619131"/>
                  </a:moveTo>
                  <a:lnTo>
                    <a:pt x="1484388" y="3617569"/>
                  </a:lnTo>
                  <a:lnTo>
                    <a:pt x="1481874" y="3614953"/>
                  </a:lnTo>
                  <a:lnTo>
                    <a:pt x="1480324" y="3614280"/>
                  </a:lnTo>
                  <a:lnTo>
                    <a:pt x="1476692" y="3614204"/>
                  </a:lnTo>
                  <a:lnTo>
                    <a:pt x="1475130" y="3614826"/>
                  </a:lnTo>
                  <a:lnTo>
                    <a:pt x="1473809" y="3616083"/>
                  </a:lnTo>
                  <a:lnTo>
                    <a:pt x="1464487" y="3624884"/>
                  </a:lnTo>
                  <a:lnTo>
                    <a:pt x="1454912" y="3633393"/>
                  </a:lnTo>
                  <a:lnTo>
                    <a:pt x="1445069" y="3641585"/>
                  </a:lnTo>
                  <a:lnTo>
                    <a:pt x="1433525" y="3650602"/>
                  </a:lnTo>
                  <a:lnTo>
                    <a:pt x="1432674" y="3652075"/>
                  </a:lnTo>
                  <a:lnTo>
                    <a:pt x="1432191" y="3655707"/>
                  </a:lnTo>
                  <a:lnTo>
                    <a:pt x="1432636" y="3657346"/>
                  </a:lnTo>
                  <a:lnTo>
                    <a:pt x="1433741" y="3658793"/>
                  </a:lnTo>
                  <a:lnTo>
                    <a:pt x="1434947" y="3660749"/>
                  </a:lnTo>
                  <a:lnTo>
                    <a:pt x="1436712" y="3661753"/>
                  </a:lnTo>
                  <a:lnTo>
                    <a:pt x="1439011" y="3661791"/>
                  </a:lnTo>
                  <a:lnTo>
                    <a:pt x="1439011" y="3661257"/>
                  </a:lnTo>
                  <a:lnTo>
                    <a:pt x="1440459" y="3661245"/>
                  </a:lnTo>
                  <a:lnTo>
                    <a:pt x="1441754" y="3660775"/>
                  </a:lnTo>
                  <a:lnTo>
                    <a:pt x="1442872" y="3659860"/>
                  </a:lnTo>
                  <a:lnTo>
                    <a:pt x="1453286" y="3651732"/>
                  </a:lnTo>
                  <a:lnTo>
                    <a:pt x="1482953" y="3625570"/>
                  </a:lnTo>
                  <a:lnTo>
                    <a:pt x="1484934" y="3622776"/>
                  </a:lnTo>
                  <a:lnTo>
                    <a:pt x="1485011" y="3619131"/>
                  </a:lnTo>
                  <a:close/>
                </a:path>
                <a:path w="3275965" h="3749675">
                  <a:moveTo>
                    <a:pt x="1550670" y="3540823"/>
                  </a:moveTo>
                  <a:lnTo>
                    <a:pt x="1549920" y="3537267"/>
                  </a:lnTo>
                  <a:lnTo>
                    <a:pt x="1548980" y="3535883"/>
                  </a:lnTo>
                  <a:lnTo>
                    <a:pt x="1545920" y="3533864"/>
                  </a:lnTo>
                  <a:lnTo>
                    <a:pt x="1544243" y="3533559"/>
                  </a:lnTo>
                  <a:lnTo>
                    <a:pt x="1540649" y="3534397"/>
                  </a:lnTo>
                  <a:lnTo>
                    <a:pt x="1539278" y="3535400"/>
                  </a:lnTo>
                  <a:lnTo>
                    <a:pt x="1538325" y="3536975"/>
                  </a:lnTo>
                  <a:lnTo>
                    <a:pt x="1531302" y="3547846"/>
                  </a:lnTo>
                  <a:lnTo>
                    <a:pt x="1523987" y="3558502"/>
                  </a:lnTo>
                  <a:lnTo>
                    <a:pt x="1516367" y="3568941"/>
                  </a:lnTo>
                  <a:lnTo>
                    <a:pt x="1508442" y="3579164"/>
                  </a:lnTo>
                  <a:lnTo>
                    <a:pt x="1507261" y="3580587"/>
                  </a:lnTo>
                  <a:lnTo>
                    <a:pt x="1506778" y="3582212"/>
                  </a:lnTo>
                  <a:lnTo>
                    <a:pt x="1511490" y="3589540"/>
                  </a:lnTo>
                  <a:lnTo>
                    <a:pt x="1512062" y="3589693"/>
                  </a:lnTo>
                  <a:lnTo>
                    <a:pt x="1513547" y="3589540"/>
                  </a:lnTo>
                  <a:lnTo>
                    <a:pt x="1515681" y="3589629"/>
                  </a:lnTo>
                  <a:lnTo>
                    <a:pt x="1517383" y="3588816"/>
                  </a:lnTo>
                  <a:lnTo>
                    <a:pt x="1518640" y="3587077"/>
                  </a:lnTo>
                  <a:lnTo>
                    <a:pt x="1526832" y="3576663"/>
                  </a:lnTo>
                  <a:lnTo>
                    <a:pt x="1534680" y="3566020"/>
                  </a:lnTo>
                  <a:lnTo>
                    <a:pt x="1542211" y="3555136"/>
                  </a:lnTo>
                  <a:lnTo>
                    <a:pt x="1549400" y="3544011"/>
                  </a:lnTo>
                  <a:lnTo>
                    <a:pt x="1550377" y="3542474"/>
                  </a:lnTo>
                  <a:lnTo>
                    <a:pt x="1550670" y="3540823"/>
                  </a:lnTo>
                  <a:close/>
                </a:path>
                <a:path w="3275965" h="3749675">
                  <a:moveTo>
                    <a:pt x="1594993" y="3447364"/>
                  </a:moveTo>
                  <a:lnTo>
                    <a:pt x="1588617" y="3440125"/>
                  </a:lnTo>
                  <a:lnTo>
                    <a:pt x="1586928" y="3440265"/>
                  </a:lnTo>
                  <a:lnTo>
                    <a:pt x="1583677" y="3441890"/>
                  </a:lnTo>
                  <a:lnTo>
                    <a:pt x="1582547" y="3443160"/>
                  </a:lnTo>
                  <a:lnTo>
                    <a:pt x="1581924" y="3444862"/>
                  </a:lnTo>
                  <a:lnTo>
                    <a:pt x="1577733" y="3456952"/>
                  </a:lnTo>
                  <a:lnTo>
                    <a:pt x="1573174" y="3468890"/>
                  </a:lnTo>
                  <a:lnTo>
                    <a:pt x="1568234" y="3480689"/>
                  </a:lnTo>
                  <a:lnTo>
                    <a:pt x="1562938" y="3492335"/>
                  </a:lnTo>
                  <a:lnTo>
                    <a:pt x="1562125" y="3493973"/>
                  </a:lnTo>
                  <a:lnTo>
                    <a:pt x="1562036" y="3495662"/>
                  </a:lnTo>
                  <a:lnTo>
                    <a:pt x="1563281" y="3499116"/>
                  </a:lnTo>
                  <a:lnTo>
                    <a:pt x="1564449" y="3500374"/>
                  </a:lnTo>
                  <a:lnTo>
                    <a:pt x="1566100" y="3501123"/>
                  </a:lnTo>
                  <a:lnTo>
                    <a:pt x="1566926" y="3501606"/>
                  </a:lnTo>
                  <a:lnTo>
                    <a:pt x="1567903" y="3501872"/>
                  </a:lnTo>
                  <a:lnTo>
                    <a:pt x="1568919" y="3501821"/>
                  </a:lnTo>
                  <a:lnTo>
                    <a:pt x="1568919" y="3501644"/>
                  </a:lnTo>
                  <a:lnTo>
                    <a:pt x="1571637" y="3501606"/>
                  </a:lnTo>
                  <a:lnTo>
                    <a:pt x="1590040" y="3461512"/>
                  </a:lnTo>
                  <a:lnTo>
                    <a:pt x="1594408" y="3449091"/>
                  </a:lnTo>
                  <a:lnTo>
                    <a:pt x="1594993" y="3447364"/>
                  </a:lnTo>
                  <a:close/>
                </a:path>
                <a:path w="3275965" h="3749675">
                  <a:moveTo>
                    <a:pt x="1615427" y="3343592"/>
                  </a:moveTo>
                  <a:lnTo>
                    <a:pt x="1607515" y="3338233"/>
                  </a:lnTo>
                  <a:lnTo>
                    <a:pt x="1605902" y="3338779"/>
                  </a:lnTo>
                  <a:lnTo>
                    <a:pt x="1603108" y="3341166"/>
                  </a:lnTo>
                  <a:lnTo>
                    <a:pt x="1602320" y="3342665"/>
                  </a:lnTo>
                  <a:lnTo>
                    <a:pt x="1602054" y="3345370"/>
                  </a:lnTo>
                  <a:lnTo>
                    <a:pt x="1600974" y="3357232"/>
                  </a:lnTo>
                  <a:lnTo>
                    <a:pt x="1599412" y="3369919"/>
                  </a:lnTo>
                  <a:lnTo>
                    <a:pt x="1597456" y="3382543"/>
                  </a:lnTo>
                  <a:lnTo>
                    <a:pt x="1595107" y="3395116"/>
                  </a:lnTo>
                  <a:lnTo>
                    <a:pt x="1594612" y="3396970"/>
                  </a:lnTo>
                  <a:lnTo>
                    <a:pt x="1594866" y="3398723"/>
                  </a:lnTo>
                  <a:lnTo>
                    <a:pt x="1596885" y="3401987"/>
                  </a:lnTo>
                  <a:lnTo>
                    <a:pt x="1598333" y="3402990"/>
                  </a:lnTo>
                  <a:lnTo>
                    <a:pt x="1600200" y="3403384"/>
                  </a:lnTo>
                  <a:lnTo>
                    <a:pt x="1603184" y="3403371"/>
                  </a:lnTo>
                  <a:lnTo>
                    <a:pt x="1614081" y="3358629"/>
                  </a:lnTo>
                  <a:lnTo>
                    <a:pt x="1615325" y="3345370"/>
                  </a:lnTo>
                  <a:lnTo>
                    <a:pt x="1615427" y="3343592"/>
                  </a:lnTo>
                  <a:close/>
                </a:path>
                <a:path w="3275965" h="3749675">
                  <a:moveTo>
                    <a:pt x="1616735" y="3238766"/>
                  </a:moveTo>
                  <a:lnTo>
                    <a:pt x="1616075" y="3237192"/>
                  </a:lnTo>
                  <a:lnTo>
                    <a:pt x="1613471" y="3234575"/>
                  </a:lnTo>
                  <a:lnTo>
                    <a:pt x="1611896" y="3233928"/>
                  </a:lnTo>
                  <a:lnTo>
                    <a:pt x="1610055" y="3233928"/>
                  </a:lnTo>
                  <a:lnTo>
                    <a:pt x="1608239" y="3233978"/>
                  </a:lnTo>
                  <a:lnTo>
                    <a:pt x="1606702" y="3234652"/>
                  </a:lnTo>
                  <a:lnTo>
                    <a:pt x="1604175" y="3237242"/>
                  </a:lnTo>
                  <a:lnTo>
                    <a:pt x="1603552" y="3238766"/>
                  </a:lnTo>
                  <a:lnTo>
                    <a:pt x="1603603" y="3295154"/>
                  </a:lnTo>
                  <a:lnTo>
                    <a:pt x="1604238" y="3296628"/>
                  </a:lnTo>
                  <a:lnTo>
                    <a:pt x="1606753" y="3299142"/>
                  </a:lnTo>
                  <a:lnTo>
                    <a:pt x="1608277" y="3299803"/>
                  </a:lnTo>
                  <a:lnTo>
                    <a:pt x="1610055" y="3299841"/>
                  </a:lnTo>
                  <a:lnTo>
                    <a:pt x="1611858" y="3299841"/>
                  </a:lnTo>
                  <a:lnTo>
                    <a:pt x="1613408" y="3299218"/>
                  </a:lnTo>
                  <a:lnTo>
                    <a:pt x="1616011" y="3296691"/>
                  </a:lnTo>
                  <a:lnTo>
                    <a:pt x="1616684" y="3295154"/>
                  </a:lnTo>
                  <a:lnTo>
                    <a:pt x="1616735" y="3238766"/>
                  </a:lnTo>
                  <a:close/>
                </a:path>
                <a:path w="3275965" h="3749675">
                  <a:moveTo>
                    <a:pt x="1616735" y="3134690"/>
                  </a:moveTo>
                  <a:lnTo>
                    <a:pt x="1616075" y="3133115"/>
                  </a:lnTo>
                  <a:lnTo>
                    <a:pt x="1613471" y="3130512"/>
                  </a:lnTo>
                  <a:lnTo>
                    <a:pt x="1611896" y="3129864"/>
                  </a:lnTo>
                  <a:lnTo>
                    <a:pt x="1610055" y="3129864"/>
                  </a:lnTo>
                  <a:lnTo>
                    <a:pt x="1608239" y="3129902"/>
                  </a:lnTo>
                  <a:lnTo>
                    <a:pt x="1606702" y="3130575"/>
                  </a:lnTo>
                  <a:lnTo>
                    <a:pt x="1604175" y="3133179"/>
                  </a:lnTo>
                  <a:lnTo>
                    <a:pt x="1603552" y="3134690"/>
                  </a:lnTo>
                  <a:lnTo>
                    <a:pt x="1603565" y="3191103"/>
                  </a:lnTo>
                  <a:lnTo>
                    <a:pt x="1604175" y="3192602"/>
                  </a:lnTo>
                  <a:lnTo>
                    <a:pt x="1606715" y="3195142"/>
                  </a:lnTo>
                  <a:lnTo>
                    <a:pt x="1608251" y="3195777"/>
                  </a:lnTo>
                  <a:lnTo>
                    <a:pt x="1610055" y="3195777"/>
                  </a:lnTo>
                  <a:lnTo>
                    <a:pt x="1611884" y="3195828"/>
                  </a:lnTo>
                  <a:lnTo>
                    <a:pt x="1613446" y="3195218"/>
                  </a:lnTo>
                  <a:lnTo>
                    <a:pt x="1616075" y="3192665"/>
                  </a:lnTo>
                  <a:lnTo>
                    <a:pt x="1616735" y="3191103"/>
                  </a:lnTo>
                  <a:lnTo>
                    <a:pt x="1616735" y="3134690"/>
                  </a:lnTo>
                  <a:close/>
                </a:path>
                <a:path w="3275965" h="3749675">
                  <a:moveTo>
                    <a:pt x="1616735" y="3084855"/>
                  </a:moveTo>
                  <a:lnTo>
                    <a:pt x="1616722" y="3056648"/>
                  </a:lnTo>
                  <a:lnTo>
                    <a:pt x="1616075" y="3055074"/>
                  </a:lnTo>
                  <a:lnTo>
                    <a:pt x="1613471" y="3052457"/>
                  </a:lnTo>
                  <a:lnTo>
                    <a:pt x="1611896" y="3051810"/>
                  </a:lnTo>
                  <a:lnTo>
                    <a:pt x="1608239" y="3051860"/>
                  </a:lnTo>
                  <a:lnTo>
                    <a:pt x="1606702" y="3052534"/>
                  </a:lnTo>
                  <a:lnTo>
                    <a:pt x="1604175" y="3055124"/>
                  </a:lnTo>
                  <a:lnTo>
                    <a:pt x="1603540" y="3056674"/>
                  </a:lnTo>
                  <a:lnTo>
                    <a:pt x="1603540" y="3084855"/>
                  </a:lnTo>
                  <a:lnTo>
                    <a:pt x="1610055" y="3091357"/>
                  </a:lnTo>
                  <a:lnTo>
                    <a:pt x="1611858" y="3091357"/>
                  </a:lnTo>
                  <a:lnTo>
                    <a:pt x="1613408" y="3090735"/>
                  </a:lnTo>
                  <a:lnTo>
                    <a:pt x="1616011" y="3088208"/>
                  </a:lnTo>
                  <a:lnTo>
                    <a:pt x="1616684" y="3086671"/>
                  </a:lnTo>
                  <a:lnTo>
                    <a:pt x="1616735" y="3084855"/>
                  </a:lnTo>
                  <a:close/>
                </a:path>
                <a:path w="3275965" h="3749675">
                  <a:moveTo>
                    <a:pt x="3193313" y="52997"/>
                  </a:moveTo>
                  <a:lnTo>
                    <a:pt x="3192780" y="51536"/>
                  </a:lnTo>
                  <a:lnTo>
                    <a:pt x="3190633" y="49009"/>
                  </a:lnTo>
                  <a:lnTo>
                    <a:pt x="3189274" y="48247"/>
                  </a:lnTo>
                  <a:lnTo>
                    <a:pt x="3187636" y="47967"/>
                  </a:lnTo>
                  <a:lnTo>
                    <a:pt x="3160890" y="47967"/>
                  </a:lnTo>
                  <a:lnTo>
                    <a:pt x="3158820" y="47637"/>
                  </a:lnTo>
                  <a:lnTo>
                    <a:pt x="3156991" y="48145"/>
                  </a:lnTo>
                  <a:lnTo>
                    <a:pt x="3153816" y="50850"/>
                  </a:lnTo>
                  <a:lnTo>
                    <a:pt x="3153016" y="52565"/>
                  </a:lnTo>
                  <a:lnTo>
                    <a:pt x="3153016" y="56756"/>
                  </a:lnTo>
                  <a:lnTo>
                    <a:pt x="3153816" y="58470"/>
                  </a:lnTo>
                  <a:lnTo>
                    <a:pt x="3156991" y="61175"/>
                  </a:lnTo>
                  <a:lnTo>
                    <a:pt x="3158820" y="61683"/>
                  </a:lnTo>
                  <a:lnTo>
                    <a:pt x="3160890" y="61353"/>
                  </a:lnTo>
                  <a:lnTo>
                    <a:pt x="3187636" y="61353"/>
                  </a:lnTo>
                  <a:lnTo>
                    <a:pt x="3189274" y="61074"/>
                  </a:lnTo>
                  <a:lnTo>
                    <a:pt x="3190633" y="60312"/>
                  </a:lnTo>
                  <a:lnTo>
                    <a:pt x="3192780" y="57785"/>
                  </a:lnTo>
                  <a:lnTo>
                    <a:pt x="3193313" y="56324"/>
                  </a:lnTo>
                  <a:lnTo>
                    <a:pt x="3193313" y="52997"/>
                  </a:lnTo>
                  <a:close/>
                </a:path>
                <a:path w="3275965" h="3749675">
                  <a:moveTo>
                    <a:pt x="3275546" y="51536"/>
                  </a:moveTo>
                  <a:lnTo>
                    <a:pt x="3217951" y="0"/>
                  </a:lnTo>
                  <a:lnTo>
                    <a:pt x="3217951" y="109321"/>
                  </a:lnTo>
                  <a:lnTo>
                    <a:pt x="3275546" y="515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59629" y="2748595"/>
              <a:ext cx="2951760" cy="186066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746300" y="6387678"/>
              <a:ext cx="57150" cy="107950"/>
            </a:xfrm>
            <a:custGeom>
              <a:avLst/>
              <a:gdLst/>
              <a:ahLst/>
              <a:cxnLst/>
              <a:rect l="l" t="t" r="r" b="b"/>
              <a:pathLst>
                <a:path w="57150" h="107950">
                  <a:moveTo>
                    <a:pt x="56778" y="107756"/>
                  </a:moveTo>
                  <a:lnTo>
                    <a:pt x="56778" y="0"/>
                  </a:lnTo>
                  <a:lnTo>
                    <a:pt x="0" y="50802"/>
                  </a:lnTo>
                  <a:lnTo>
                    <a:pt x="56778" y="1077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69408" y="4571043"/>
            <a:ext cx="8143240" cy="271653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4982845" marR="5080" indent="266700">
              <a:lnSpc>
                <a:spcPts val="3879"/>
              </a:lnSpc>
              <a:spcBef>
                <a:spcPts val="735"/>
              </a:spcBef>
            </a:pPr>
            <a:r>
              <a:rPr sz="3750" b="1" spc="350" dirty="0">
                <a:solidFill>
                  <a:srgbClr val="E76D4B"/>
                </a:solidFill>
                <a:latin typeface="Trebuchet MS"/>
                <a:cs typeface="Trebuchet MS"/>
              </a:rPr>
              <a:t>Preguntas </a:t>
            </a:r>
            <a:r>
              <a:rPr sz="3750" b="1" spc="355" dirty="0">
                <a:solidFill>
                  <a:srgbClr val="E76D4B"/>
                </a:solidFill>
                <a:latin typeface="Trebuchet MS"/>
                <a:cs typeface="Trebuchet MS"/>
              </a:rPr>
              <a:t> </a:t>
            </a:r>
            <a:r>
              <a:rPr sz="3750" b="1" spc="155" dirty="0">
                <a:solidFill>
                  <a:srgbClr val="E76D4B"/>
                </a:solidFill>
                <a:latin typeface="Trebuchet MS"/>
                <a:cs typeface="Trebuchet MS"/>
              </a:rPr>
              <a:t>I</a:t>
            </a:r>
            <a:r>
              <a:rPr sz="3750" b="1" spc="795" dirty="0">
                <a:solidFill>
                  <a:srgbClr val="E76D4B"/>
                </a:solidFill>
                <a:latin typeface="Trebuchet MS"/>
                <a:cs typeface="Trebuchet MS"/>
              </a:rPr>
              <a:t>m</a:t>
            </a:r>
            <a:r>
              <a:rPr sz="3750" b="1" spc="350" dirty="0">
                <a:solidFill>
                  <a:srgbClr val="E76D4B"/>
                </a:solidFill>
                <a:latin typeface="Trebuchet MS"/>
                <a:cs typeface="Trebuchet MS"/>
              </a:rPr>
              <a:t>p</a:t>
            </a:r>
            <a:r>
              <a:rPr sz="3750" b="1" spc="250" dirty="0">
                <a:solidFill>
                  <a:srgbClr val="E76D4B"/>
                </a:solidFill>
                <a:latin typeface="Trebuchet MS"/>
                <a:cs typeface="Trebuchet MS"/>
              </a:rPr>
              <a:t>o</a:t>
            </a:r>
            <a:r>
              <a:rPr sz="3750" b="1" spc="140" dirty="0">
                <a:solidFill>
                  <a:srgbClr val="E76D4B"/>
                </a:solidFill>
                <a:latin typeface="Trebuchet MS"/>
                <a:cs typeface="Trebuchet MS"/>
              </a:rPr>
              <a:t>r</a:t>
            </a:r>
            <a:r>
              <a:rPr sz="3750" b="1" spc="135" dirty="0">
                <a:solidFill>
                  <a:srgbClr val="E76D4B"/>
                </a:solidFill>
                <a:latin typeface="Trebuchet MS"/>
                <a:cs typeface="Trebuchet MS"/>
              </a:rPr>
              <a:t>t</a:t>
            </a:r>
            <a:r>
              <a:rPr sz="3750" b="1" spc="540" dirty="0">
                <a:solidFill>
                  <a:srgbClr val="E76D4B"/>
                </a:solidFill>
                <a:latin typeface="Trebuchet MS"/>
                <a:cs typeface="Trebuchet MS"/>
              </a:rPr>
              <a:t>a</a:t>
            </a:r>
            <a:r>
              <a:rPr sz="3750" b="1" spc="385" dirty="0">
                <a:solidFill>
                  <a:srgbClr val="E76D4B"/>
                </a:solidFill>
                <a:latin typeface="Trebuchet MS"/>
                <a:cs typeface="Trebuchet MS"/>
              </a:rPr>
              <a:t>n</a:t>
            </a:r>
            <a:r>
              <a:rPr sz="3750" b="1" spc="135" dirty="0">
                <a:solidFill>
                  <a:srgbClr val="E76D4B"/>
                </a:solidFill>
                <a:latin typeface="Trebuchet MS"/>
                <a:cs typeface="Trebuchet MS"/>
              </a:rPr>
              <a:t>t</a:t>
            </a:r>
            <a:r>
              <a:rPr sz="3750" b="1" spc="140" dirty="0">
                <a:solidFill>
                  <a:srgbClr val="E76D4B"/>
                </a:solidFill>
                <a:latin typeface="Trebuchet MS"/>
                <a:cs typeface="Trebuchet MS"/>
              </a:rPr>
              <a:t>e</a:t>
            </a:r>
            <a:r>
              <a:rPr sz="3750" b="1" spc="550" dirty="0">
                <a:solidFill>
                  <a:srgbClr val="E76D4B"/>
                </a:solidFill>
                <a:latin typeface="Trebuchet MS"/>
                <a:cs typeface="Trebuchet MS"/>
              </a:rPr>
              <a:t>s</a:t>
            </a:r>
            <a:endParaRPr sz="3750">
              <a:latin typeface="Trebuchet MS"/>
              <a:cs typeface="Trebuchet MS"/>
            </a:endParaRPr>
          </a:p>
          <a:p>
            <a:pPr marL="12065" marR="3898265" algn="ctr">
              <a:lnSpc>
                <a:spcPts val="2910"/>
              </a:lnSpc>
              <a:spcBef>
                <a:spcPts val="4054"/>
              </a:spcBef>
            </a:pPr>
            <a:r>
              <a:rPr sz="2950" b="1" spc="170" dirty="0">
                <a:latin typeface="Arial"/>
                <a:cs typeface="Arial"/>
              </a:rPr>
              <a:t>¿Genera</a:t>
            </a:r>
            <a:r>
              <a:rPr sz="2950" b="1" spc="20" dirty="0">
                <a:latin typeface="Arial"/>
                <a:cs typeface="Arial"/>
              </a:rPr>
              <a:t> </a:t>
            </a:r>
            <a:r>
              <a:rPr sz="2950" b="1" spc="170" dirty="0">
                <a:latin typeface="Arial"/>
                <a:cs typeface="Arial"/>
              </a:rPr>
              <a:t>antecedente </a:t>
            </a:r>
            <a:r>
              <a:rPr sz="2950" b="1" spc="-805" dirty="0">
                <a:latin typeface="Arial"/>
                <a:cs typeface="Arial"/>
              </a:rPr>
              <a:t> </a:t>
            </a:r>
            <a:r>
              <a:rPr sz="2950" b="1" spc="85" dirty="0">
                <a:latin typeface="Arial"/>
                <a:cs typeface="Arial"/>
              </a:rPr>
              <a:t>disciplinario </a:t>
            </a:r>
            <a:r>
              <a:rPr sz="2950" b="1" spc="30" dirty="0">
                <a:latin typeface="Arial"/>
                <a:cs typeface="Arial"/>
              </a:rPr>
              <a:t>las </a:t>
            </a:r>
            <a:r>
              <a:rPr sz="2950" b="1" spc="35" dirty="0">
                <a:latin typeface="Arial"/>
                <a:cs typeface="Arial"/>
              </a:rPr>
              <a:t> </a:t>
            </a:r>
            <a:r>
              <a:rPr sz="2950" b="1" spc="95" dirty="0">
                <a:latin typeface="Arial"/>
                <a:cs typeface="Arial"/>
              </a:rPr>
              <a:t>medidas?</a:t>
            </a:r>
            <a:endParaRPr sz="295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9109484" y="4692134"/>
            <a:ext cx="1833245" cy="2006600"/>
            <a:chOff x="9109484" y="4692134"/>
            <a:chExt cx="1833245" cy="2006600"/>
          </a:xfrm>
        </p:grpSpPr>
        <p:sp>
          <p:nvSpPr>
            <p:cNvPr id="11" name="object 11"/>
            <p:cNvSpPr/>
            <p:nvPr/>
          </p:nvSpPr>
          <p:spPr>
            <a:xfrm>
              <a:off x="10093085" y="6461897"/>
              <a:ext cx="352425" cy="236854"/>
            </a:xfrm>
            <a:custGeom>
              <a:avLst/>
              <a:gdLst/>
              <a:ahLst/>
              <a:cxnLst/>
              <a:rect l="l" t="t" r="r" b="b"/>
              <a:pathLst>
                <a:path w="352425" h="236854">
                  <a:moveTo>
                    <a:pt x="243645" y="236780"/>
                  </a:moveTo>
                  <a:lnTo>
                    <a:pt x="168369" y="236780"/>
                  </a:lnTo>
                  <a:lnTo>
                    <a:pt x="110584" y="228699"/>
                  </a:lnTo>
                  <a:lnTo>
                    <a:pt x="78895" y="225615"/>
                  </a:lnTo>
                  <a:lnTo>
                    <a:pt x="48669" y="222176"/>
                  </a:lnTo>
                  <a:lnTo>
                    <a:pt x="21755" y="215718"/>
                  </a:lnTo>
                  <a:lnTo>
                    <a:pt x="0" y="203576"/>
                  </a:lnTo>
                  <a:lnTo>
                    <a:pt x="1156" y="175206"/>
                  </a:lnTo>
                  <a:lnTo>
                    <a:pt x="1270" y="173131"/>
                  </a:lnTo>
                  <a:lnTo>
                    <a:pt x="3419" y="144569"/>
                  </a:lnTo>
                  <a:lnTo>
                    <a:pt x="5740" y="116589"/>
                  </a:lnTo>
                  <a:lnTo>
                    <a:pt x="7309" y="91744"/>
                  </a:lnTo>
                  <a:lnTo>
                    <a:pt x="7426" y="82997"/>
                  </a:lnTo>
                  <a:lnTo>
                    <a:pt x="7240" y="75394"/>
                  </a:lnTo>
                  <a:lnTo>
                    <a:pt x="6286" y="62831"/>
                  </a:lnTo>
                  <a:lnTo>
                    <a:pt x="6174" y="60315"/>
                  </a:lnTo>
                  <a:lnTo>
                    <a:pt x="18867" y="17191"/>
                  </a:lnTo>
                  <a:lnTo>
                    <a:pt x="66348" y="166"/>
                  </a:lnTo>
                  <a:lnTo>
                    <a:pt x="95501" y="0"/>
                  </a:lnTo>
                  <a:lnTo>
                    <a:pt x="136191" y="6156"/>
                  </a:lnTo>
                  <a:lnTo>
                    <a:pt x="226608" y="26173"/>
                  </a:lnTo>
                  <a:lnTo>
                    <a:pt x="271423" y="32673"/>
                  </a:lnTo>
                  <a:lnTo>
                    <a:pt x="278226" y="33120"/>
                  </a:lnTo>
                  <a:lnTo>
                    <a:pt x="89021" y="33120"/>
                  </a:lnTo>
                  <a:lnTo>
                    <a:pt x="37692" y="40209"/>
                  </a:lnTo>
                  <a:lnTo>
                    <a:pt x="33186" y="73418"/>
                  </a:lnTo>
                  <a:lnTo>
                    <a:pt x="31244" y="108464"/>
                  </a:lnTo>
                  <a:lnTo>
                    <a:pt x="30634" y="145111"/>
                  </a:lnTo>
                  <a:lnTo>
                    <a:pt x="30155" y="180954"/>
                  </a:lnTo>
                  <a:lnTo>
                    <a:pt x="74863" y="192399"/>
                  </a:lnTo>
                  <a:lnTo>
                    <a:pt x="125398" y="199344"/>
                  </a:lnTo>
                  <a:lnTo>
                    <a:pt x="223677" y="208592"/>
                  </a:lnTo>
                  <a:lnTo>
                    <a:pt x="318133" y="208592"/>
                  </a:lnTo>
                  <a:lnTo>
                    <a:pt x="316664" y="213627"/>
                  </a:lnTo>
                  <a:lnTo>
                    <a:pt x="297391" y="217234"/>
                  </a:lnTo>
                  <a:lnTo>
                    <a:pt x="277873" y="224794"/>
                  </a:lnTo>
                  <a:lnTo>
                    <a:pt x="257645" y="233051"/>
                  </a:lnTo>
                  <a:lnTo>
                    <a:pt x="243645" y="236780"/>
                  </a:lnTo>
                  <a:close/>
                </a:path>
                <a:path w="352425" h="236854">
                  <a:moveTo>
                    <a:pt x="318133" y="208592"/>
                  </a:moveTo>
                  <a:lnTo>
                    <a:pt x="223677" y="208592"/>
                  </a:lnTo>
                  <a:lnTo>
                    <a:pt x="232210" y="173131"/>
                  </a:lnTo>
                  <a:lnTo>
                    <a:pt x="239553" y="134274"/>
                  </a:lnTo>
                  <a:lnTo>
                    <a:pt x="245239" y="95507"/>
                  </a:lnTo>
                  <a:lnTo>
                    <a:pt x="248802" y="60315"/>
                  </a:lnTo>
                  <a:lnTo>
                    <a:pt x="195605" y="51723"/>
                  </a:lnTo>
                  <a:lnTo>
                    <a:pt x="142001" y="39808"/>
                  </a:lnTo>
                  <a:lnTo>
                    <a:pt x="89021" y="33120"/>
                  </a:lnTo>
                  <a:lnTo>
                    <a:pt x="278226" y="33120"/>
                  </a:lnTo>
                  <a:lnTo>
                    <a:pt x="295031" y="34223"/>
                  </a:lnTo>
                  <a:lnTo>
                    <a:pt x="316657" y="36310"/>
                  </a:lnTo>
                  <a:lnTo>
                    <a:pt x="335772" y="40976"/>
                  </a:lnTo>
                  <a:lnTo>
                    <a:pt x="351842" y="50264"/>
                  </a:lnTo>
                  <a:lnTo>
                    <a:pt x="350455" y="60315"/>
                  </a:lnTo>
                  <a:lnTo>
                    <a:pt x="266391" y="60315"/>
                  </a:lnTo>
                  <a:lnTo>
                    <a:pt x="263116" y="97436"/>
                  </a:lnTo>
                  <a:lnTo>
                    <a:pt x="268025" y="127562"/>
                  </a:lnTo>
                  <a:lnTo>
                    <a:pt x="279933" y="148280"/>
                  </a:lnTo>
                  <a:lnTo>
                    <a:pt x="253835" y="148280"/>
                  </a:lnTo>
                  <a:lnTo>
                    <a:pt x="252903" y="161799"/>
                  </a:lnTo>
                  <a:lnTo>
                    <a:pt x="250555" y="173964"/>
                  </a:lnTo>
                  <a:lnTo>
                    <a:pt x="248601" y="186399"/>
                  </a:lnTo>
                  <a:lnTo>
                    <a:pt x="248802" y="201057"/>
                  </a:lnTo>
                  <a:lnTo>
                    <a:pt x="320333" y="201057"/>
                  </a:lnTo>
                  <a:lnTo>
                    <a:pt x="318133" y="208592"/>
                  </a:lnTo>
                  <a:close/>
                </a:path>
                <a:path w="352425" h="236854">
                  <a:moveTo>
                    <a:pt x="329563" y="168387"/>
                  </a:moveTo>
                  <a:lnTo>
                    <a:pt x="304097" y="168387"/>
                  </a:lnTo>
                  <a:lnTo>
                    <a:pt x="304787" y="157766"/>
                  </a:lnTo>
                  <a:lnTo>
                    <a:pt x="306712" y="148280"/>
                  </a:lnTo>
                  <a:lnTo>
                    <a:pt x="309180" y="139544"/>
                  </a:lnTo>
                  <a:lnTo>
                    <a:pt x="311633" y="130690"/>
                  </a:lnTo>
                  <a:lnTo>
                    <a:pt x="300450" y="112974"/>
                  </a:lnTo>
                  <a:lnTo>
                    <a:pt x="290719" y="93804"/>
                  </a:lnTo>
                  <a:lnTo>
                    <a:pt x="280135" y="75483"/>
                  </a:lnTo>
                  <a:lnTo>
                    <a:pt x="266391" y="60315"/>
                  </a:lnTo>
                  <a:lnTo>
                    <a:pt x="350455" y="60315"/>
                  </a:lnTo>
                  <a:lnTo>
                    <a:pt x="350108" y="62831"/>
                  </a:lnTo>
                  <a:lnTo>
                    <a:pt x="296557" y="62831"/>
                  </a:lnTo>
                  <a:lnTo>
                    <a:pt x="300246" y="73592"/>
                  </a:lnTo>
                  <a:lnTo>
                    <a:pt x="305292" y="82997"/>
                  </a:lnTo>
                  <a:lnTo>
                    <a:pt x="312373" y="93877"/>
                  </a:lnTo>
                  <a:lnTo>
                    <a:pt x="316664" y="100532"/>
                  </a:lnTo>
                  <a:lnTo>
                    <a:pt x="344525" y="100532"/>
                  </a:lnTo>
                  <a:lnTo>
                    <a:pt x="337717" y="135407"/>
                  </a:lnTo>
                  <a:lnTo>
                    <a:pt x="329563" y="168387"/>
                  </a:lnTo>
                  <a:close/>
                </a:path>
                <a:path w="352425" h="236854">
                  <a:moveTo>
                    <a:pt x="344525" y="100532"/>
                  </a:moveTo>
                  <a:lnTo>
                    <a:pt x="316664" y="100532"/>
                  </a:lnTo>
                  <a:lnTo>
                    <a:pt x="319116" y="92931"/>
                  </a:lnTo>
                  <a:lnTo>
                    <a:pt x="321398" y="85161"/>
                  </a:lnTo>
                  <a:lnTo>
                    <a:pt x="323198" y="76908"/>
                  </a:lnTo>
                  <a:lnTo>
                    <a:pt x="324200" y="67862"/>
                  </a:lnTo>
                  <a:lnTo>
                    <a:pt x="316941" y="66953"/>
                  </a:lnTo>
                  <a:lnTo>
                    <a:pt x="310691" y="65036"/>
                  </a:lnTo>
                  <a:lnTo>
                    <a:pt x="304285" y="63273"/>
                  </a:lnTo>
                  <a:lnTo>
                    <a:pt x="296557" y="62831"/>
                  </a:lnTo>
                  <a:lnTo>
                    <a:pt x="350108" y="62831"/>
                  </a:lnTo>
                  <a:lnTo>
                    <a:pt x="345824" y="93877"/>
                  </a:lnTo>
                  <a:lnTo>
                    <a:pt x="344525" y="100532"/>
                  </a:lnTo>
                  <a:close/>
                </a:path>
                <a:path w="352425" h="236854">
                  <a:moveTo>
                    <a:pt x="320333" y="201057"/>
                  </a:moveTo>
                  <a:lnTo>
                    <a:pt x="248802" y="201057"/>
                  </a:lnTo>
                  <a:lnTo>
                    <a:pt x="260049" y="199106"/>
                  </a:lnTo>
                  <a:lnTo>
                    <a:pt x="270534" y="196396"/>
                  </a:lnTo>
                  <a:lnTo>
                    <a:pt x="280834" y="193504"/>
                  </a:lnTo>
                  <a:lnTo>
                    <a:pt x="291526" y="191005"/>
                  </a:lnTo>
                  <a:lnTo>
                    <a:pt x="282486" y="179942"/>
                  </a:lnTo>
                  <a:lnTo>
                    <a:pt x="273833" y="168387"/>
                  </a:lnTo>
                  <a:lnTo>
                    <a:pt x="264675" y="157544"/>
                  </a:lnTo>
                  <a:lnTo>
                    <a:pt x="253835" y="148280"/>
                  </a:lnTo>
                  <a:lnTo>
                    <a:pt x="279933" y="148280"/>
                  </a:lnTo>
                  <a:lnTo>
                    <a:pt x="281543" y="151082"/>
                  </a:lnTo>
                  <a:lnTo>
                    <a:pt x="304097" y="168387"/>
                  </a:lnTo>
                  <a:lnTo>
                    <a:pt x="329563" y="168387"/>
                  </a:lnTo>
                  <a:lnTo>
                    <a:pt x="327877" y="175206"/>
                  </a:lnTo>
                  <a:lnTo>
                    <a:pt x="320333" y="201057"/>
                  </a:lnTo>
                  <a:close/>
                </a:path>
              </a:pathLst>
            </a:custGeom>
            <a:solidFill>
              <a:srgbClr val="E76D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09484" y="4692134"/>
              <a:ext cx="1832652" cy="174112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287499" cy="10286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31735" y="6600221"/>
            <a:ext cx="6421755" cy="1398270"/>
          </a:xfrm>
          <a:prstGeom prst="rect">
            <a:avLst/>
          </a:prstGeom>
        </p:spPr>
        <p:txBody>
          <a:bodyPr vert="horz" wrap="square" lIns="0" tIns="133985" rIns="0" bIns="0" rtlCol="0">
            <a:spAutoFit/>
          </a:bodyPr>
          <a:lstStyle/>
          <a:p>
            <a:pPr marL="241935" marR="5080" indent="-229870">
              <a:lnSpc>
                <a:spcPts val="4930"/>
              </a:lnSpc>
              <a:spcBef>
                <a:spcPts val="1055"/>
              </a:spcBef>
            </a:pPr>
            <a:r>
              <a:rPr sz="4900" spc="600" dirty="0">
                <a:solidFill>
                  <a:srgbClr val="FFFFFF"/>
                </a:solidFill>
              </a:rPr>
              <a:t>A</a:t>
            </a:r>
            <a:r>
              <a:rPr sz="4900" spc="470" dirty="0">
                <a:solidFill>
                  <a:srgbClr val="FFFFFF"/>
                </a:solidFill>
              </a:rPr>
              <a:t>c</a:t>
            </a:r>
            <a:r>
              <a:rPr sz="4900" spc="345" dirty="0">
                <a:solidFill>
                  <a:srgbClr val="FFFFFF"/>
                </a:solidFill>
              </a:rPr>
              <a:t>o</a:t>
            </a:r>
            <a:r>
              <a:rPr sz="4900" spc="1019" dirty="0">
                <a:solidFill>
                  <a:srgbClr val="FFFFFF"/>
                </a:solidFill>
              </a:rPr>
              <a:t>m</a:t>
            </a:r>
            <a:r>
              <a:rPr sz="4900" spc="480" dirty="0">
                <a:solidFill>
                  <a:srgbClr val="FFFFFF"/>
                </a:solidFill>
              </a:rPr>
              <a:t>p</a:t>
            </a:r>
            <a:r>
              <a:rPr sz="4900" spc="725" dirty="0">
                <a:solidFill>
                  <a:srgbClr val="FFFFFF"/>
                </a:solidFill>
              </a:rPr>
              <a:t>á</a:t>
            </a:r>
            <a:r>
              <a:rPr sz="4900" spc="470" dirty="0">
                <a:solidFill>
                  <a:srgbClr val="FFFFFF"/>
                </a:solidFill>
              </a:rPr>
              <a:t>ñ</a:t>
            </a:r>
            <a:r>
              <a:rPr sz="4900" spc="725" dirty="0">
                <a:solidFill>
                  <a:srgbClr val="FFFFFF"/>
                </a:solidFill>
              </a:rPr>
              <a:t>a</a:t>
            </a:r>
            <a:r>
              <a:rPr sz="4900" spc="1019" dirty="0">
                <a:solidFill>
                  <a:srgbClr val="FFFFFF"/>
                </a:solidFill>
              </a:rPr>
              <a:t>m</a:t>
            </a:r>
            <a:r>
              <a:rPr sz="4900" spc="200" dirty="0">
                <a:solidFill>
                  <a:srgbClr val="FFFFFF"/>
                </a:solidFill>
              </a:rPr>
              <a:t>e</a:t>
            </a:r>
            <a:r>
              <a:rPr sz="4900" spc="-525" dirty="0">
                <a:solidFill>
                  <a:srgbClr val="FFFFFF"/>
                </a:solidFill>
              </a:rPr>
              <a:t> </a:t>
            </a:r>
            <a:r>
              <a:rPr sz="4900" spc="720" dirty="0">
                <a:solidFill>
                  <a:srgbClr val="FFFFFF"/>
                </a:solidFill>
              </a:rPr>
              <a:t>a</a:t>
            </a:r>
            <a:r>
              <a:rPr sz="4900" spc="-525" dirty="0">
                <a:solidFill>
                  <a:srgbClr val="FFFFFF"/>
                </a:solidFill>
              </a:rPr>
              <a:t> </a:t>
            </a:r>
            <a:r>
              <a:rPr sz="4900" spc="600" dirty="0">
                <a:solidFill>
                  <a:srgbClr val="FFFFFF"/>
                </a:solidFill>
              </a:rPr>
              <a:t>v</a:t>
            </a:r>
            <a:r>
              <a:rPr sz="4900" spc="204" dirty="0">
                <a:solidFill>
                  <a:srgbClr val="FFFFFF"/>
                </a:solidFill>
              </a:rPr>
              <a:t>e</a:t>
            </a:r>
            <a:r>
              <a:rPr sz="4900" spc="75" dirty="0">
                <a:solidFill>
                  <a:srgbClr val="FFFFFF"/>
                </a:solidFill>
              </a:rPr>
              <a:t>r  </a:t>
            </a:r>
            <a:r>
              <a:rPr sz="4900" spc="204" dirty="0">
                <a:solidFill>
                  <a:srgbClr val="FFFFFF"/>
                </a:solidFill>
              </a:rPr>
              <a:t>e</a:t>
            </a:r>
            <a:r>
              <a:rPr sz="4900" spc="675" dirty="0">
                <a:solidFill>
                  <a:srgbClr val="FFFFFF"/>
                </a:solidFill>
              </a:rPr>
              <a:t>s</a:t>
            </a:r>
            <a:r>
              <a:rPr sz="4900" spc="125" dirty="0">
                <a:solidFill>
                  <a:srgbClr val="FFFFFF"/>
                </a:solidFill>
              </a:rPr>
              <a:t>t</a:t>
            </a:r>
            <a:r>
              <a:rPr sz="4900" spc="720" dirty="0">
                <a:solidFill>
                  <a:srgbClr val="FFFFFF"/>
                </a:solidFill>
              </a:rPr>
              <a:t>a</a:t>
            </a:r>
            <a:r>
              <a:rPr sz="4900" spc="-525" dirty="0">
                <a:solidFill>
                  <a:srgbClr val="FFFFFF"/>
                </a:solidFill>
              </a:rPr>
              <a:t> </a:t>
            </a:r>
            <a:r>
              <a:rPr sz="4900" spc="125" dirty="0">
                <a:solidFill>
                  <a:srgbClr val="FFFFFF"/>
                </a:solidFill>
              </a:rPr>
              <a:t>t</a:t>
            </a:r>
            <a:r>
              <a:rPr sz="4900" spc="100" dirty="0">
                <a:solidFill>
                  <a:srgbClr val="FFFFFF"/>
                </a:solidFill>
              </a:rPr>
              <a:t>r</a:t>
            </a:r>
            <a:r>
              <a:rPr sz="4900" spc="50" dirty="0">
                <a:solidFill>
                  <a:srgbClr val="FFFFFF"/>
                </a:solidFill>
              </a:rPr>
              <a:t>i</a:t>
            </a:r>
            <a:r>
              <a:rPr sz="4900" spc="675" dirty="0">
                <a:solidFill>
                  <a:srgbClr val="FFFFFF"/>
                </a:solidFill>
              </a:rPr>
              <a:t>s</a:t>
            </a:r>
            <a:r>
              <a:rPr sz="4900" spc="125" dirty="0">
                <a:solidFill>
                  <a:srgbClr val="FFFFFF"/>
                </a:solidFill>
              </a:rPr>
              <a:t>t</a:t>
            </a:r>
            <a:r>
              <a:rPr sz="4900" spc="200" dirty="0">
                <a:solidFill>
                  <a:srgbClr val="FFFFFF"/>
                </a:solidFill>
              </a:rPr>
              <a:t>e</a:t>
            </a:r>
            <a:r>
              <a:rPr sz="4900" spc="-525" dirty="0">
                <a:solidFill>
                  <a:srgbClr val="FFFFFF"/>
                </a:solidFill>
              </a:rPr>
              <a:t> </a:t>
            </a:r>
            <a:r>
              <a:rPr sz="4900" spc="459" dirty="0">
                <a:solidFill>
                  <a:srgbClr val="FFFFFF"/>
                </a:solidFill>
              </a:rPr>
              <a:t>h</a:t>
            </a:r>
            <a:r>
              <a:rPr sz="4900" spc="50" dirty="0">
                <a:solidFill>
                  <a:srgbClr val="FFFFFF"/>
                </a:solidFill>
              </a:rPr>
              <a:t>i</a:t>
            </a:r>
            <a:r>
              <a:rPr sz="4900" spc="675" dirty="0">
                <a:solidFill>
                  <a:srgbClr val="FFFFFF"/>
                </a:solidFill>
              </a:rPr>
              <a:t>s</a:t>
            </a:r>
            <a:r>
              <a:rPr sz="4900" spc="125" dirty="0">
                <a:solidFill>
                  <a:srgbClr val="FFFFFF"/>
                </a:solidFill>
              </a:rPr>
              <a:t>t</a:t>
            </a:r>
            <a:r>
              <a:rPr sz="4900" spc="345" dirty="0">
                <a:solidFill>
                  <a:srgbClr val="FFFFFF"/>
                </a:solidFill>
              </a:rPr>
              <a:t>o</a:t>
            </a:r>
            <a:r>
              <a:rPr sz="4900" spc="100" dirty="0">
                <a:solidFill>
                  <a:srgbClr val="FFFFFF"/>
                </a:solidFill>
              </a:rPr>
              <a:t>r</a:t>
            </a:r>
            <a:r>
              <a:rPr sz="4900" spc="50" dirty="0">
                <a:solidFill>
                  <a:srgbClr val="FFFFFF"/>
                </a:solidFill>
              </a:rPr>
              <a:t>i</a:t>
            </a:r>
            <a:r>
              <a:rPr sz="4900" spc="720" dirty="0">
                <a:solidFill>
                  <a:srgbClr val="FFFFFF"/>
                </a:solidFill>
              </a:rPr>
              <a:t>a</a:t>
            </a:r>
            <a:endParaRPr sz="49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26521" y="4362513"/>
            <a:ext cx="9571990" cy="147320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 marR="5080">
              <a:lnSpc>
                <a:spcPts val="5400"/>
              </a:lnSpc>
              <a:spcBef>
                <a:spcPts val="780"/>
              </a:spcBef>
            </a:pPr>
            <a:r>
              <a:rPr sz="5000" spc="-100" dirty="0">
                <a:solidFill>
                  <a:srgbClr val="091833"/>
                </a:solidFill>
              </a:rPr>
              <a:t>E</a:t>
            </a:r>
            <a:r>
              <a:rPr sz="5000" spc="475" dirty="0">
                <a:solidFill>
                  <a:srgbClr val="091833"/>
                </a:solidFill>
              </a:rPr>
              <a:t>n</a:t>
            </a:r>
            <a:r>
              <a:rPr sz="5000" spc="-535" dirty="0">
                <a:solidFill>
                  <a:srgbClr val="091833"/>
                </a:solidFill>
              </a:rPr>
              <a:t> </a:t>
            </a:r>
            <a:r>
              <a:rPr sz="5000" spc="480" dirty="0">
                <a:solidFill>
                  <a:srgbClr val="091833"/>
                </a:solidFill>
              </a:rPr>
              <a:t>un</a:t>
            </a:r>
            <a:r>
              <a:rPr sz="5000" spc="735" dirty="0">
                <a:solidFill>
                  <a:srgbClr val="091833"/>
                </a:solidFill>
              </a:rPr>
              <a:t>a</a:t>
            </a:r>
            <a:r>
              <a:rPr sz="5000" spc="-535" dirty="0">
                <a:solidFill>
                  <a:srgbClr val="091833"/>
                </a:solidFill>
              </a:rPr>
              <a:t> </a:t>
            </a:r>
            <a:r>
              <a:rPr sz="5000" spc="210" dirty="0">
                <a:solidFill>
                  <a:srgbClr val="091833"/>
                </a:solidFill>
              </a:rPr>
              <a:t>e</a:t>
            </a:r>
            <a:r>
              <a:rPr sz="5000" spc="480" dirty="0">
                <a:solidFill>
                  <a:srgbClr val="091833"/>
                </a:solidFill>
              </a:rPr>
              <a:t>n</a:t>
            </a:r>
            <a:r>
              <a:rPr sz="5000" spc="125" dirty="0">
                <a:solidFill>
                  <a:srgbClr val="091833"/>
                </a:solidFill>
              </a:rPr>
              <a:t>t</a:t>
            </a:r>
            <a:r>
              <a:rPr sz="5000" spc="50" dirty="0">
                <a:solidFill>
                  <a:srgbClr val="091833"/>
                </a:solidFill>
              </a:rPr>
              <a:t>i</a:t>
            </a:r>
            <a:r>
              <a:rPr sz="5000" spc="500" dirty="0">
                <a:solidFill>
                  <a:srgbClr val="091833"/>
                </a:solidFill>
              </a:rPr>
              <a:t>d</a:t>
            </a:r>
            <a:r>
              <a:rPr sz="5000" spc="740" dirty="0">
                <a:solidFill>
                  <a:srgbClr val="091833"/>
                </a:solidFill>
              </a:rPr>
              <a:t>a</a:t>
            </a:r>
            <a:r>
              <a:rPr sz="5000" spc="495" dirty="0">
                <a:solidFill>
                  <a:srgbClr val="091833"/>
                </a:solidFill>
              </a:rPr>
              <a:t>d</a:t>
            </a:r>
            <a:r>
              <a:rPr sz="5000" spc="-535" dirty="0">
                <a:solidFill>
                  <a:srgbClr val="091833"/>
                </a:solidFill>
              </a:rPr>
              <a:t> </a:t>
            </a:r>
            <a:r>
              <a:rPr sz="5000" spc="490" dirty="0">
                <a:solidFill>
                  <a:srgbClr val="091833"/>
                </a:solidFill>
              </a:rPr>
              <a:t>p</a:t>
            </a:r>
            <a:r>
              <a:rPr sz="5000" spc="480" dirty="0">
                <a:solidFill>
                  <a:srgbClr val="091833"/>
                </a:solidFill>
              </a:rPr>
              <a:t>ú</a:t>
            </a:r>
            <a:r>
              <a:rPr sz="5000" spc="495" dirty="0">
                <a:solidFill>
                  <a:srgbClr val="091833"/>
                </a:solidFill>
              </a:rPr>
              <a:t>b</a:t>
            </a:r>
            <a:r>
              <a:rPr sz="5000" spc="70" dirty="0">
                <a:solidFill>
                  <a:srgbClr val="091833"/>
                </a:solidFill>
              </a:rPr>
              <a:t>l</a:t>
            </a:r>
            <a:r>
              <a:rPr sz="5000" spc="50" dirty="0">
                <a:solidFill>
                  <a:srgbClr val="091833"/>
                </a:solidFill>
              </a:rPr>
              <a:t>i</a:t>
            </a:r>
            <a:r>
              <a:rPr sz="5000" spc="480" dirty="0">
                <a:solidFill>
                  <a:srgbClr val="091833"/>
                </a:solidFill>
              </a:rPr>
              <a:t>c</a:t>
            </a:r>
            <a:r>
              <a:rPr sz="5000" spc="740" dirty="0">
                <a:solidFill>
                  <a:srgbClr val="091833"/>
                </a:solidFill>
              </a:rPr>
              <a:t>a</a:t>
            </a:r>
            <a:r>
              <a:rPr sz="5000" spc="-270" dirty="0">
                <a:solidFill>
                  <a:srgbClr val="091833"/>
                </a:solidFill>
              </a:rPr>
              <a:t>,</a:t>
            </a:r>
            <a:r>
              <a:rPr sz="5000" spc="-535" dirty="0">
                <a:solidFill>
                  <a:srgbClr val="091833"/>
                </a:solidFill>
              </a:rPr>
              <a:t> </a:t>
            </a:r>
            <a:r>
              <a:rPr sz="5000" spc="690" dirty="0">
                <a:solidFill>
                  <a:srgbClr val="091833"/>
                </a:solidFill>
              </a:rPr>
              <a:t>s</a:t>
            </a:r>
            <a:r>
              <a:rPr sz="5000" spc="140" dirty="0">
                <a:solidFill>
                  <a:srgbClr val="091833"/>
                </a:solidFill>
              </a:rPr>
              <a:t>e  </a:t>
            </a:r>
            <a:r>
              <a:rPr sz="5000" spc="210" dirty="0">
                <a:solidFill>
                  <a:srgbClr val="091833"/>
                </a:solidFill>
              </a:rPr>
              <a:t>e</a:t>
            </a:r>
            <a:r>
              <a:rPr sz="5000" spc="690" dirty="0">
                <a:solidFill>
                  <a:srgbClr val="091833"/>
                </a:solidFill>
              </a:rPr>
              <a:t>s</a:t>
            </a:r>
            <a:r>
              <a:rPr sz="5000" spc="125" dirty="0">
                <a:solidFill>
                  <a:srgbClr val="091833"/>
                </a:solidFill>
              </a:rPr>
              <a:t>t</a:t>
            </a:r>
            <a:r>
              <a:rPr sz="5000" spc="740" dirty="0">
                <a:solidFill>
                  <a:srgbClr val="091833"/>
                </a:solidFill>
              </a:rPr>
              <a:t>a</a:t>
            </a:r>
            <a:r>
              <a:rPr sz="5000" spc="495" dirty="0">
                <a:solidFill>
                  <a:srgbClr val="091833"/>
                </a:solidFill>
              </a:rPr>
              <a:t>b</a:t>
            </a:r>
            <a:r>
              <a:rPr sz="5000" spc="735" dirty="0">
                <a:solidFill>
                  <a:srgbClr val="091833"/>
                </a:solidFill>
              </a:rPr>
              <a:t>a</a:t>
            </a:r>
            <a:r>
              <a:rPr sz="5000" spc="-535" dirty="0">
                <a:solidFill>
                  <a:srgbClr val="091833"/>
                </a:solidFill>
              </a:rPr>
              <a:t> </a:t>
            </a:r>
            <a:r>
              <a:rPr sz="5000" spc="100" dirty="0">
                <a:solidFill>
                  <a:srgbClr val="091833"/>
                </a:solidFill>
              </a:rPr>
              <a:t>r</a:t>
            </a:r>
            <a:r>
              <a:rPr sz="5000" spc="210" dirty="0">
                <a:solidFill>
                  <a:srgbClr val="091833"/>
                </a:solidFill>
              </a:rPr>
              <a:t>e</a:t>
            </a:r>
            <a:r>
              <a:rPr sz="5000" spc="740" dirty="0">
                <a:solidFill>
                  <a:srgbClr val="091833"/>
                </a:solidFill>
              </a:rPr>
              <a:t>a</a:t>
            </a:r>
            <a:r>
              <a:rPr sz="5000" spc="70" dirty="0">
                <a:solidFill>
                  <a:srgbClr val="091833"/>
                </a:solidFill>
              </a:rPr>
              <a:t>l</a:t>
            </a:r>
            <a:r>
              <a:rPr sz="5000" spc="50" dirty="0">
                <a:solidFill>
                  <a:srgbClr val="091833"/>
                </a:solidFill>
              </a:rPr>
              <a:t>i</a:t>
            </a:r>
            <a:r>
              <a:rPr sz="5000" spc="-105" dirty="0">
                <a:solidFill>
                  <a:srgbClr val="091833"/>
                </a:solidFill>
              </a:rPr>
              <a:t>z</a:t>
            </a:r>
            <a:r>
              <a:rPr sz="5000" spc="740" dirty="0">
                <a:solidFill>
                  <a:srgbClr val="091833"/>
                </a:solidFill>
              </a:rPr>
              <a:t>a</a:t>
            </a:r>
            <a:r>
              <a:rPr sz="5000" spc="480" dirty="0">
                <a:solidFill>
                  <a:srgbClr val="091833"/>
                </a:solidFill>
              </a:rPr>
              <a:t>n</a:t>
            </a:r>
            <a:r>
              <a:rPr sz="5000" spc="500" dirty="0">
                <a:solidFill>
                  <a:srgbClr val="091833"/>
                </a:solidFill>
              </a:rPr>
              <a:t>d</a:t>
            </a:r>
            <a:r>
              <a:rPr sz="5000" spc="350" dirty="0">
                <a:solidFill>
                  <a:srgbClr val="091833"/>
                </a:solidFill>
              </a:rPr>
              <a:t>o</a:t>
            </a:r>
            <a:r>
              <a:rPr sz="5000" spc="-535" dirty="0">
                <a:solidFill>
                  <a:srgbClr val="091833"/>
                </a:solidFill>
              </a:rPr>
              <a:t> </a:t>
            </a:r>
            <a:r>
              <a:rPr sz="5000" spc="480" dirty="0">
                <a:solidFill>
                  <a:srgbClr val="091833"/>
                </a:solidFill>
              </a:rPr>
              <a:t>u</a:t>
            </a:r>
            <a:r>
              <a:rPr sz="5000" spc="475" dirty="0">
                <a:solidFill>
                  <a:srgbClr val="091833"/>
                </a:solidFill>
              </a:rPr>
              <a:t>n</a:t>
            </a:r>
            <a:r>
              <a:rPr sz="5000" spc="-535" dirty="0">
                <a:solidFill>
                  <a:srgbClr val="091833"/>
                </a:solidFill>
              </a:rPr>
              <a:t> </a:t>
            </a:r>
            <a:r>
              <a:rPr sz="5000" spc="50" dirty="0">
                <a:solidFill>
                  <a:srgbClr val="091833"/>
                </a:solidFill>
              </a:rPr>
              <a:t>i</a:t>
            </a:r>
            <a:r>
              <a:rPr sz="5000" spc="70" dirty="0">
                <a:solidFill>
                  <a:srgbClr val="091833"/>
                </a:solidFill>
              </a:rPr>
              <a:t>l</a:t>
            </a:r>
            <a:r>
              <a:rPr sz="5000" spc="245" dirty="0">
                <a:solidFill>
                  <a:srgbClr val="091833"/>
                </a:solidFill>
              </a:rPr>
              <a:t>í</a:t>
            </a:r>
            <a:r>
              <a:rPr sz="5000" spc="480" dirty="0">
                <a:solidFill>
                  <a:srgbClr val="091833"/>
                </a:solidFill>
              </a:rPr>
              <a:t>c</a:t>
            </a:r>
            <a:r>
              <a:rPr sz="5000" spc="50" dirty="0">
                <a:solidFill>
                  <a:srgbClr val="091833"/>
                </a:solidFill>
              </a:rPr>
              <a:t>i</a:t>
            </a:r>
            <a:r>
              <a:rPr sz="5000" spc="125" dirty="0">
                <a:solidFill>
                  <a:srgbClr val="091833"/>
                </a:solidFill>
              </a:rPr>
              <a:t>t</a:t>
            </a:r>
            <a:r>
              <a:rPr sz="5000" spc="355" dirty="0">
                <a:solidFill>
                  <a:srgbClr val="091833"/>
                </a:solidFill>
              </a:rPr>
              <a:t>o</a:t>
            </a:r>
            <a:r>
              <a:rPr sz="5000" spc="-330" dirty="0">
                <a:solidFill>
                  <a:srgbClr val="091833"/>
                </a:solidFill>
              </a:rPr>
              <a:t>..</a:t>
            </a:r>
            <a:r>
              <a:rPr sz="5000" spc="-335" dirty="0">
                <a:solidFill>
                  <a:srgbClr val="091833"/>
                </a:solidFill>
              </a:rPr>
              <a:t>.</a:t>
            </a:r>
            <a:endParaRPr sz="5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287499" cy="1028699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287499" cy="1028699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465455" marR="5080">
              <a:lnSpc>
                <a:spcPts val="5330"/>
              </a:lnSpc>
              <a:spcBef>
                <a:spcPts val="835"/>
              </a:spcBef>
            </a:pPr>
            <a:r>
              <a:rPr sz="5000" spc="-100" dirty="0">
                <a:solidFill>
                  <a:srgbClr val="091833"/>
                </a:solidFill>
              </a:rPr>
              <a:t>E</a:t>
            </a:r>
            <a:r>
              <a:rPr sz="5000" spc="65" dirty="0">
                <a:solidFill>
                  <a:srgbClr val="091833"/>
                </a:solidFill>
              </a:rPr>
              <a:t>l</a:t>
            </a:r>
            <a:r>
              <a:rPr sz="5000" spc="-535" dirty="0">
                <a:solidFill>
                  <a:srgbClr val="091833"/>
                </a:solidFill>
              </a:rPr>
              <a:t> </a:t>
            </a:r>
            <a:r>
              <a:rPr sz="5000" spc="740" dirty="0">
                <a:solidFill>
                  <a:srgbClr val="091833"/>
                </a:solidFill>
              </a:rPr>
              <a:t>a</a:t>
            </a:r>
            <a:r>
              <a:rPr sz="5000" spc="480" dirty="0">
                <a:solidFill>
                  <a:srgbClr val="091833"/>
                </a:solidFill>
              </a:rPr>
              <a:t>u</a:t>
            </a:r>
            <a:r>
              <a:rPr sz="5000" spc="125" dirty="0">
                <a:solidFill>
                  <a:srgbClr val="091833"/>
                </a:solidFill>
              </a:rPr>
              <a:t>t</a:t>
            </a:r>
            <a:r>
              <a:rPr sz="5000" spc="355" dirty="0">
                <a:solidFill>
                  <a:srgbClr val="091833"/>
                </a:solidFill>
              </a:rPr>
              <a:t>o</a:t>
            </a:r>
            <a:r>
              <a:rPr sz="5000" spc="95" dirty="0">
                <a:solidFill>
                  <a:srgbClr val="091833"/>
                </a:solidFill>
              </a:rPr>
              <a:t>r</a:t>
            </a:r>
            <a:r>
              <a:rPr sz="5000" spc="-535" dirty="0">
                <a:solidFill>
                  <a:srgbClr val="091833"/>
                </a:solidFill>
              </a:rPr>
              <a:t> </a:t>
            </a:r>
            <a:r>
              <a:rPr sz="5000" spc="480" dirty="0">
                <a:solidFill>
                  <a:srgbClr val="091833"/>
                </a:solidFill>
              </a:rPr>
              <a:t>c</a:t>
            </a:r>
            <a:r>
              <a:rPr sz="5000" spc="355" dirty="0">
                <a:solidFill>
                  <a:srgbClr val="091833"/>
                </a:solidFill>
              </a:rPr>
              <a:t>o</a:t>
            </a:r>
            <a:r>
              <a:rPr sz="5000" spc="480" dirty="0">
                <a:solidFill>
                  <a:srgbClr val="091833"/>
                </a:solidFill>
              </a:rPr>
              <a:t>n</a:t>
            </a:r>
            <a:r>
              <a:rPr sz="5000" spc="690" dirty="0">
                <a:solidFill>
                  <a:srgbClr val="091833"/>
                </a:solidFill>
              </a:rPr>
              <a:t>s</a:t>
            </a:r>
            <a:r>
              <a:rPr sz="5000" spc="50" dirty="0">
                <a:solidFill>
                  <a:srgbClr val="091833"/>
                </a:solidFill>
              </a:rPr>
              <a:t>i</a:t>
            </a:r>
            <a:r>
              <a:rPr sz="5000" spc="894" dirty="0">
                <a:solidFill>
                  <a:srgbClr val="091833"/>
                </a:solidFill>
              </a:rPr>
              <a:t>g</a:t>
            </a:r>
            <a:r>
              <a:rPr sz="5000" spc="480" dirty="0">
                <a:solidFill>
                  <a:srgbClr val="091833"/>
                </a:solidFill>
              </a:rPr>
              <a:t>u</a:t>
            </a:r>
            <a:r>
              <a:rPr sz="5000" spc="50" dirty="0">
                <a:solidFill>
                  <a:srgbClr val="091833"/>
                </a:solidFill>
              </a:rPr>
              <a:t>i</a:t>
            </a:r>
            <a:r>
              <a:rPr sz="5000" spc="350" dirty="0">
                <a:solidFill>
                  <a:srgbClr val="091833"/>
                </a:solidFill>
              </a:rPr>
              <a:t>ó</a:t>
            </a:r>
            <a:r>
              <a:rPr sz="5000" spc="-535" dirty="0">
                <a:solidFill>
                  <a:srgbClr val="091833"/>
                </a:solidFill>
              </a:rPr>
              <a:t> </a:t>
            </a:r>
            <a:r>
              <a:rPr sz="5000" spc="740" dirty="0">
                <a:solidFill>
                  <a:srgbClr val="091833"/>
                </a:solidFill>
              </a:rPr>
              <a:t>a</a:t>
            </a:r>
            <a:r>
              <a:rPr sz="5000" spc="480" dirty="0">
                <a:solidFill>
                  <a:srgbClr val="091833"/>
                </a:solidFill>
              </a:rPr>
              <a:t>cc</a:t>
            </a:r>
            <a:r>
              <a:rPr sz="5000" spc="210" dirty="0">
                <a:solidFill>
                  <a:srgbClr val="091833"/>
                </a:solidFill>
              </a:rPr>
              <a:t>e</a:t>
            </a:r>
            <a:r>
              <a:rPr sz="5000" spc="500" dirty="0">
                <a:solidFill>
                  <a:srgbClr val="091833"/>
                </a:solidFill>
              </a:rPr>
              <a:t>d</a:t>
            </a:r>
            <a:r>
              <a:rPr sz="5000" spc="210" dirty="0">
                <a:solidFill>
                  <a:srgbClr val="091833"/>
                </a:solidFill>
              </a:rPr>
              <a:t>e</a:t>
            </a:r>
            <a:r>
              <a:rPr sz="5000" spc="95" dirty="0">
                <a:solidFill>
                  <a:srgbClr val="091833"/>
                </a:solidFill>
              </a:rPr>
              <a:t>r</a:t>
            </a:r>
            <a:r>
              <a:rPr sz="5000" spc="-535" dirty="0">
                <a:solidFill>
                  <a:srgbClr val="091833"/>
                </a:solidFill>
              </a:rPr>
              <a:t> </a:t>
            </a:r>
            <a:r>
              <a:rPr sz="5000" spc="520" dirty="0">
                <a:solidFill>
                  <a:srgbClr val="091833"/>
                </a:solidFill>
              </a:rPr>
              <a:t>a  </a:t>
            </a:r>
            <a:r>
              <a:rPr sz="5000" spc="480" dirty="0">
                <a:solidFill>
                  <a:srgbClr val="091833"/>
                </a:solidFill>
              </a:rPr>
              <a:t>u</a:t>
            </a:r>
            <a:r>
              <a:rPr sz="5000" spc="475" dirty="0">
                <a:solidFill>
                  <a:srgbClr val="091833"/>
                </a:solidFill>
              </a:rPr>
              <a:t>n</a:t>
            </a:r>
            <a:r>
              <a:rPr sz="5000" spc="-535" dirty="0">
                <a:solidFill>
                  <a:srgbClr val="091833"/>
                </a:solidFill>
              </a:rPr>
              <a:t> </a:t>
            </a:r>
            <a:r>
              <a:rPr sz="5000" spc="480" dirty="0">
                <a:solidFill>
                  <a:srgbClr val="091833"/>
                </a:solidFill>
              </a:rPr>
              <a:t>c</a:t>
            </a:r>
            <a:r>
              <a:rPr sz="5000" spc="355" dirty="0">
                <a:solidFill>
                  <a:srgbClr val="091833"/>
                </a:solidFill>
              </a:rPr>
              <a:t>o</a:t>
            </a:r>
            <a:r>
              <a:rPr sz="5000" spc="1040" dirty="0">
                <a:solidFill>
                  <a:srgbClr val="091833"/>
                </a:solidFill>
              </a:rPr>
              <a:t>m</a:t>
            </a:r>
            <a:r>
              <a:rPr sz="5000" spc="490" dirty="0">
                <a:solidFill>
                  <a:srgbClr val="091833"/>
                </a:solidFill>
              </a:rPr>
              <a:t>p</a:t>
            </a:r>
            <a:r>
              <a:rPr sz="5000" spc="480" dirty="0">
                <a:solidFill>
                  <a:srgbClr val="091833"/>
                </a:solidFill>
              </a:rPr>
              <a:t>u</a:t>
            </a:r>
            <a:r>
              <a:rPr sz="5000" spc="125" dirty="0">
                <a:solidFill>
                  <a:srgbClr val="091833"/>
                </a:solidFill>
              </a:rPr>
              <a:t>t</a:t>
            </a:r>
            <a:r>
              <a:rPr sz="5000" spc="740" dirty="0">
                <a:solidFill>
                  <a:srgbClr val="091833"/>
                </a:solidFill>
              </a:rPr>
              <a:t>a</a:t>
            </a:r>
            <a:r>
              <a:rPr sz="5000" spc="500" dirty="0">
                <a:solidFill>
                  <a:srgbClr val="091833"/>
                </a:solidFill>
              </a:rPr>
              <a:t>d</a:t>
            </a:r>
            <a:r>
              <a:rPr sz="5000" spc="355" dirty="0">
                <a:solidFill>
                  <a:srgbClr val="091833"/>
                </a:solidFill>
              </a:rPr>
              <a:t>o</a:t>
            </a:r>
            <a:r>
              <a:rPr sz="5000" spc="95" dirty="0">
                <a:solidFill>
                  <a:srgbClr val="091833"/>
                </a:solidFill>
              </a:rPr>
              <a:t>r</a:t>
            </a:r>
            <a:r>
              <a:rPr sz="5000" spc="-535" dirty="0">
                <a:solidFill>
                  <a:srgbClr val="091833"/>
                </a:solidFill>
              </a:rPr>
              <a:t> </a:t>
            </a:r>
            <a:r>
              <a:rPr sz="5000" spc="480" dirty="0">
                <a:solidFill>
                  <a:srgbClr val="091833"/>
                </a:solidFill>
              </a:rPr>
              <a:t>c</a:t>
            </a:r>
            <a:r>
              <a:rPr sz="5000" spc="355" dirty="0">
                <a:solidFill>
                  <a:srgbClr val="091833"/>
                </a:solidFill>
              </a:rPr>
              <a:t>o</a:t>
            </a:r>
            <a:r>
              <a:rPr sz="5000" spc="475" dirty="0">
                <a:solidFill>
                  <a:srgbClr val="091833"/>
                </a:solidFill>
              </a:rPr>
              <a:t>n</a:t>
            </a:r>
            <a:r>
              <a:rPr sz="5000" spc="-535" dirty="0">
                <a:solidFill>
                  <a:srgbClr val="091833"/>
                </a:solidFill>
              </a:rPr>
              <a:t> </a:t>
            </a:r>
            <a:r>
              <a:rPr sz="5000" spc="894" dirty="0">
                <a:solidFill>
                  <a:srgbClr val="091833"/>
                </a:solidFill>
              </a:rPr>
              <a:t>g</a:t>
            </a:r>
            <a:r>
              <a:rPr sz="5000" spc="100" dirty="0">
                <a:solidFill>
                  <a:srgbClr val="091833"/>
                </a:solidFill>
              </a:rPr>
              <a:t>r</a:t>
            </a:r>
            <a:r>
              <a:rPr sz="5000" spc="740" dirty="0">
                <a:solidFill>
                  <a:srgbClr val="091833"/>
                </a:solidFill>
              </a:rPr>
              <a:t>a</a:t>
            </a:r>
            <a:r>
              <a:rPr sz="5000" spc="320" dirty="0">
                <a:solidFill>
                  <a:srgbClr val="091833"/>
                </a:solidFill>
              </a:rPr>
              <a:t>n  </a:t>
            </a:r>
            <a:r>
              <a:rPr sz="5000" spc="280" dirty="0">
                <a:solidFill>
                  <a:srgbClr val="091833"/>
                </a:solidFill>
              </a:rPr>
              <a:t>facilidad.</a:t>
            </a:r>
            <a:endParaRPr sz="5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287499" cy="1019174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2700" marR="5080">
              <a:lnSpc>
                <a:spcPts val="5330"/>
              </a:lnSpc>
              <a:spcBef>
                <a:spcPts val="835"/>
              </a:spcBef>
            </a:pPr>
            <a:r>
              <a:rPr sz="5000" spc="-305" dirty="0">
                <a:solidFill>
                  <a:srgbClr val="091833"/>
                </a:solidFill>
              </a:rPr>
              <a:t>L</a:t>
            </a:r>
            <a:r>
              <a:rPr sz="5000" spc="740" dirty="0">
                <a:solidFill>
                  <a:srgbClr val="091833"/>
                </a:solidFill>
              </a:rPr>
              <a:t>a</a:t>
            </a:r>
            <a:r>
              <a:rPr sz="5000" spc="1040" dirty="0">
                <a:solidFill>
                  <a:srgbClr val="091833"/>
                </a:solidFill>
              </a:rPr>
              <a:t>m</a:t>
            </a:r>
            <a:r>
              <a:rPr sz="5000" spc="210" dirty="0">
                <a:solidFill>
                  <a:srgbClr val="091833"/>
                </a:solidFill>
              </a:rPr>
              <a:t>e</a:t>
            </a:r>
            <a:r>
              <a:rPr sz="5000" spc="480" dirty="0">
                <a:solidFill>
                  <a:srgbClr val="091833"/>
                </a:solidFill>
              </a:rPr>
              <a:t>n</a:t>
            </a:r>
            <a:r>
              <a:rPr sz="5000" spc="125" dirty="0">
                <a:solidFill>
                  <a:srgbClr val="091833"/>
                </a:solidFill>
              </a:rPr>
              <a:t>t</a:t>
            </a:r>
            <a:r>
              <a:rPr sz="5000" spc="740" dirty="0">
                <a:solidFill>
                  <a:srgbClr val="091833"/>
                </a:solidFill>
              </a:rPr>
              <a:t>a</a:t>
            </a:r>
            <a:r>
              <a:rPr sz="5000" spc="495" dirty="0">
                <a:solidFill>
                  <a:srgbClr val="091833"/>
                </a:solidFill>
              </a:rPr>
              <a:t>b</a:t>
            </a:r>
            <a:r>
              <a:rPr sz="5000" spc="70" dirty="0">
                <a:solidFill>
                  <a:srgbClr val="091833"/>
                </a:solidFill>
              </a:rPr>
              <a:t>l</a:t>
            </a:r>
            <a:r>
              <a:rPr sz="5000" spc="210" dirty="0">
                <a:solidFill>
                  <a:srgbClr val="091833"/>
                </a:solidFill>
              </a:rPr>
              <a:t>e</a:t>
            </a:r>
            <a:r>
              <a:rPr sz="5000" spc="1040" dirty="0">
                <a:solidFill>
                  <a:srgbClr val="091833"/>
                </a:solidFill>
              </a:rPr>
              <a:t>m</a:t>
            </a:r>
            <a:r>
              <a:rPr sz="5000" spc="210" dirty="0">
                <a:solidFill>
                  <a:srgbClr val="091833"/>
                </a:solidFill>
              </a:rPr>
              <a:t>e</a:t>
            </a:r>
            <a:r>
              <a:rPr sz="5000" spc="480" dirty="0">
                <a:solidFill>
                  <a:srgbClr val="091833"/>
                </a:solidFill>
              </a:rPr>
              <a:t>n</a:t>
            </a:r>
            <a:r>
              <a:rPr sz="5000" spc="125" dirty="0">
                <a:solidFill>
                  <a:srgbClr val="091833"/>
                </a:solidFill>
              </a:rPr>
              <a:t>t</a:t>
            </a:r>
            <a:r>
              <a:rPr sz="5000" spc="204" dirty="0">
                <a:solidFill>
                  <a:srgbClr val="091833"/>
                </a:solidFill>
              </a:rPr>
              <a:t>e</a:t>
            </a:r>
            <a:r>
              <a:rPr sz="5000" spc="-535" dirty="0">
                <a:solidFill>
                  <a:srgbClr val="091833"/>
                </a:solidFill>
              </a:rPr>
              <a:t> </a:t>
            </a:r>
            <a:r>
              <a:rPr sz="5000" spc="490" dirty="0">
                <a:solidFill>
                  <a:srgbClr val="091833"/>
                </a:solidFill>
              </a:rPr>
              <a:t>p</a:t>
            </a:r>
            <a:r>
              <a:rPr sz="5000" spc="740" dirty="0">
                <a:solidFill>
                  <a:srgbClr val="091833"/>
                </a:solidFill>
              </a:rPr>
              <a:t>a</a:t>
            </a:r>
            <a:r>
              <a:rPr sz="5000" spc="100" dirty="0">
                <a:solidFill>
                  <a:srgbClr val="091833"/>
                </a:solidFill>
              </a:rPr>
              <a:t>r</a:t>
            </a:r>
            <a:r>
              <a:rPr sz="5000" spc="735" dirty="0">
                <a:solidFill>
                  <a:srgbClr val="091833"/>
                </a:solidFill>
              </a:rPr>
              <a:t>a</a:t>
            </a:r>
            <a:r>
              <a:rPr sz="5000" spc="-535" dirty="0">
                <a:solidFill>
                  <a:srgbClr val="091833"/>
                </a:solidFill>
              </a:rPr>
              <a:t> </a:t>
            </a:r>
            <a:r>
              <a:rPr sz="5000" spc="210" dirty="0">
                <a:solidFill>
                  <a:srgbClr val="091833"/>
                </a:solidFill>
              </a:rPr>
              <a:t>é</a:t>
            </a:r>
            <a:r>
              <a:rPr sz="5000" spc="70" dirty="0">
                <a:solidFill>
                  <a:srgbClr val="091833"/>
                </a:solidFill>
              </a:rPr>
              <a:t>l</a:t>
            </a:r>
            <a:r>
              <a:rPr sz="5000" spc="-235" dirty="0">
                <a:solidFill>
                  <a:srgbClr val="091833"/>
                </a:solidFill>
              </a:rPr>
              <a:t>,  </a:t>
            </a:r>
            <a:r>
              <a:rPr sz="5000" spc="470" dirty="0">
                <a:solidFill>
                  <a:srgbClr val="091833"/>
                </a:solidFill>
              </a:rPr>
              <a:t>h</a:t>
            </a:r>
            <a:r>
              <a:rPr sz="5000" spc="740" dirty="0">
                <a:solidFill>
                  <a:srgbClr val="091833"/>
                </a:solidFill>
              </a:rPr>
              <a:t>a</a:t>
            </a:r>
            <a:r>
              <a:rPr sz="5000" spc="495" dirty="0">
                <a:solidFill>
                  <a:srgbClr val="091833"/>
                </a:solidFill>
              </a:rPr>
              <a:t>b</a:t>
            </a:r>
            <a:r>
              <a:rPr sz="5000" spc="245" dirty="0">
                <a:solidFill>
                  <a:srgbClr val="091833"/>
                </a:solidFill>
              </a:rPr>
              <a:t>í</a:t>
            </a:r>
            <a:r>
              <a:rPr sz="5000" spc="735" dirty="0">
                <a:solidFill>
                  <a:srgbClr val="091833"/>
                </a:solidFill>
              </a:rPr>
              <a:t>a</a:t>
            </a:r>
            <a:r>
              <a:rPr sz="5000" spc="-535" dirty="0">
                <a:solidFill>
                  <a:srgbClr val="091833"/>
                </a:solidFill>
              </a:rPr>
              <a:t> </a:t>
            </a:r>
            <a:r>
              <a:rPr sz="5000" spc="740" dirty="0">
                <a:solidFill>
                  <a:srgbClr val="091833"/>
                </a:solidFill>
              </a:rPr>
              <a:t>a</a:t>
            </a:r>
            <a:r>
              <a:rPr sz="5000" spc="70" dirty="0">
                <a:solidFill>
                  <a:srgbClr val="091833"/>
                </a:solidFill>
              </a:rPr>
              <a:t>l</a:t>
            </a:r>
            <a:r>
              <a:rPr sz="5000" spc="894" dirty="0">
                <a:solidFill>
                  <a:srgbClr val="091833"/>
                </a:solidFill>
              </a:rPr>
              <a:t>g</a:t>
            </a:r>
            <a:r>
              <a:rPr sz="5000" spc="480" dirty="0">
                <a:solidFill>
                  <a:srgbClr val="091833"/>
                </a:solidFill>
              </a:rPr>
              <a:t>u</a:t>
            </a:r>
            <a:r>
              <a:rPr sz="5000" spc="50" dirty="0">
                <a:solidFill>
                  <a:srgbClr val="091833"/>
                </a:solidFill>
              </a:rPr>
              <a:t>i</a:t>
            </a:r>
            <a:r>
              <a:rPr sz="5000" spc="210" dirty="0">
                <a:solidFill>
                  <a:srgbClr val="091833"/>
                </a:solidFill>
              </a:rPr>
              <a:t>e</a:t>
            </a:r>
            <a:r>
              <a:rPr sz="5000" spc="475" dirty="0">
                <a:solidFill>
                  <a:srgbClr val="091833"/>
                </a:solidFill>
              </a:rPr>
              <a:t>n</a:t>
            </a:r>
            <a:r>
              <a:rPr sz="5000" spc="-535" dirty="0">
                <a:solidFill>
                  <a:srgbClr val="091833"/>
                </a:solidFill>
              </a:rPr>
              <a:t> </a:t>
            </a:r>
            <a:r>
              <a:rPr sz="5000" spc="70" dirty="0">
                <a:solidFill>
                  <a:srgbClr val="091833"/>
                </a:solidFill>
              </a:rPr>
              <a:t>l</a:t>
            </a:r>
            <a:r>
              <a:rPr sz="5000" spc="735" dirty="0">
                <a:solidFill>
                  <a:srgbClr val="091833"/>
                </a:solidFill>
              </a:rPr>
              <a:t>a</a:t>
            </a:r>
            <a:r>
              <a:rPr sz="5000" spc="-535" dirty="0">
                <a:solidFill>
                  <a:srgbClr val="091833"/>
                </a:solidFill>
              </a:rPr>
              <a:t> </a:t>
            </a:r>
            <a:r>
              <a:rPr sz="5000" spc="355" dirty="0">
                <a:solidFill>
                  <a:srgbClr val="091833"/>
                </a:solidFill>
              </a:rPr>
              <a:t>o</a:t>
            </a:r>
            <a:r>
              <a:rPr sz="5000" spc="20" dirty="0">
                <a:solidFill>
                  <a:srgbClr val="091833"/>
                </a:solidFill>
              </a:rPr>
              <a:t>f</a:t>
            </a:r>
            <a:r>
              <a:rPr sz="5000" spc="50" dirty="0">
                <a:solidFill>
                  <a:srgbClr val="091833"/>
                </a:solidFill>
              </a:rPr>
              <a:t>i</a:t>
            </a:r>
            <a:r>
              <a:rPr sz="5000" spc="480" dirty="0">
                <a:solidFill>
                  <a:srgbClr val="091833"/>
                </a:solidFill>
              </a:rPr>
              <a:t>c</a:t>
            </a:r>
            <a:r>
              <a:rPr sz="5000" spc="50" dirty="0">
                <a:solidFill>
                  <a:srgbClr val="091833"/>
                </a:solidFill>
              </a:rPr>
              <a:t>i</a:t>
            </a:r>
            <a:r>
              <a:rPr sz="5000" spc="480" dirty="0">
                <a:solidFill>
                  <a:srgbClr val="091833"/>
                </a:solidFill>
              </a:rPr>
              <a:t>n</a:t>
            </a:r>
            <a:r>
              <a:rPr sz="5000" spc="735" dirty="0">
                <a:solidFill>
                  <a:srgbClr val="091833"/>
                </a:solidFill>
              </a:rPr>
              <a:t>a</a:t>
            </a:r>
            <a:r>
              <a:rPr sz="5000" spc="-535" dirty="0">
                <a:solidFill>
                  <a:srgbClr val="091833"/>
                </a:solidFill>
              </a:rPr>
              <a:t> </a:t>
            </a:r>
            <a:r>
              <a:rPr sz="5000" spc="484" dirty="0">
                <a:solidFill>
                  <a:srgbClr val="091833"/>
                </a:solidFill>
              </a:rPr>
              <a:t>q</a:t>
            </a:r>
            <a:r>
              <a:rPr sz="5000" spc="480" dirty="0">
                <a:solidFill>
                  <a:srgbClr val="091833"/>
                </a:solidFill>
              </a:rPr>
              <a:t>u</a:t>
            </a:r>
            <a:r>
              <a:rPr sz="5000" spc="50" dirty="0">
                <a:solidFill>
                  <a:srgbClr val="091833"/>
                </a:solidFill>
              </a:rPr>
              <a:t>i</a:t>
            </a:r>
            <a:r>
              <a:rPr sz="5000" spc="210" dirty="0">
                <a:solidFill>
                  <a:srgbClr val="091833"/>
                </a:solidFill>
              </a:rPr>
              <a:t>e</a:t>
            </a:r>
            <a:r>
              <a:rPr sz="5000" spc="320" dirty="0">
                <a:solidFill>
                  <a:srgbClr val="091833"/>
                </a:solidFill>
              </a:rPr>
              <a:t>n  </a:t>
            </a:r>
            <a:r>
              <a:rPr sz="5000" spc="690" dirty="0">
                <a:solidFill>
                  <a:srgbClr val="091833"/>
                </a:solidFill>
              </a:rPr>
              <a:t>s</a:t>
            </a:r>
            <a:r>
              <a:rPr sz="5000" spc="204" dirty="0">
                <a:solidFill>
                  <a:srgbClr val="091833"/>
                </a:solidFill>
              </a:rPr>
              <a:t>e</a:t>
            </a:r>
            <a:r>
              <a:rPr sz="5000" spc="-535" dirty="0">
                <a:solidFill>
                  <a:srgbClr val="091833"/>
                </a:solidFill>
              </a:rPr>
              <a:t> </a:t>
            </a:r>
            <a:r>
              <a:rPr sz="5000" spc="490" dirty="0">
                <a:solidFill>
                  <a:srgbClr val="091833"/>
                </a:solidFill>
              </a:rPr>
              <a:t>p</a:t>
            </a:r>
            <a:r>
              <a:rPr sz="5000" spc="210" dirty="0">
                <a:solidFill>
                  <a:srgbClr val="091833"/>
                </a:solidFill>
              </a:rPr>
              <a:t>e</a:t>
            </a:r>
            <a:r>
              <a:rPr sz="5000" spc="100" dirty="0">
                <a:solidFill>
                  <a:srgbClr val="091833"/>
                </a:solidFill>
              </a:rPr>
              <a:t>r</a:t>
            </a:r>
            <a:r>
              <a:rPr sz="5000" spc="480" dirty="0">
                <a:solidFill>
                  <a:srgbClr val="091833"/>
                </a:solidFill>
              </a:rPr>
              <a:t>c</a:t>
            </a:r>
            <a:r>
              <a:rPr sz="5000" spc="740" dirty="0">
                <a:solidFill>
                  <a:srgbClr val="091833"/>
                </a:solidFill>
              </a:rPr>
              <a:t>a</a:t>
            </a:r>
            <a:r>
              <a:rPr sz="5000" spc="125" dirty="0">
                <a:solidFill>
                  <a:srgbClr val="091833"/>
                </a:solidFill>
              </a:rPr>
              <a:t>t</a:t>
            </a:r>
            <a:r>
              <a:rPr sz="5000" spc="350" dirty="0">
                <a:solidFill>
                  <a:srgbClr val="091833"/>
                </a:solidFill>
              </a:rPr>
              <a:t>ó</a:t>
            </a:r>
            <a:r>
              <a:rPr sz="5000" spc="-535" dirty="0">
                <a:solidFill>
                  <a:srgbClr val="091833"/>
                </a:solidFill>
              </a:rPr>
              <a:t> </a:t>
            </a:r>
            <a:r>
              <a:rPr sz="5000" spc="500" dirty="0">
                <a:solidFill>
                  <a:srgbClr val="091833"/>
                </a:solidFill>
              </a:rPr>
              <a:t>d</a:t>
            </a:r>
            <a:r>
              <a:rPr sz="5000" spc="204" dirty="0">
                <a:solidFill>
                  <a:srgbClr val="091833"/>
                </a:solidFill>
              </a:rPr>
              <a:t>e</a:t>
            </a:r>
            <a:r>
              <a:rPr sz="5000" spc="-535" dirty="0">
                <a:solidFill>
                  <a:srgbClr val="091833"/>
                </a:solidFill>
              </a:rPr>
              <a:t> </a:t>
            </a:r>
            <a:r>
              <a:rPr sz="5000" spc="690" dirty="0">
                <a:solidFill>
                  <a:srgbClr val="091833"/>
                </a:solidFill>
              </a:rPr>
              <a:t>s</a:t>
            </a:r>
            <a:r>
              <a:rPr sz="5000" spc="475" dirty="0">
                <a:solidFill>
                  <a:srgbClr val="091833"/>
                </a:solidFill>
              </a:rPr>
              <a:t>u</a:t>
            </a:r>
            <a:r>
              <a:rPr sz="5000" spc="-535" dirty="0">
                <a:solidFill>
                  <a:srgbClr val="091833"/>
                </a:solidFill>
              </a:rPr>
              <a:t> </a:t>
            </a:r>
            <a:r>
              <a:rPr sz="5000" spc="490" dirty="0">
                <a:solidFill>
                  <a:srgbClr val="091833"/>
                </a:solidFill>
              </a:rPr>
              <a:t>p</a:t>
            </a:r>
            <a:r>
              <a:rPr sz="5000" spc="100" dirty="0">
                <a:solidFill>
                  <a:srgbClr val="091833"/>
                </a:solidFill>
              </a:rPr>
              <a:t>r</a:t>
            </a:r>
            <a:r>
              <a:rPr sz="5000" spc="210" dirty="0">
                <a:solidFill>
                  <a:srgbClr val="091833"/>
                </a:solidFill>
              </a:rPr>
              <a:t>e</a:t>
            </a:r>
            <a:r>
              <a:rPr sz="5000" spc="690" dirty="0">
                <a:solidFill>
                  <a:srgbClr val="091833"/>
                </a:solidFill>
              </a:rPr>
              <a:t>s</a:t>
            </a:r>
            <a:r>
              <a:rPr sz="5000" spc="210" dirty="0">
                <a:solidFill>
                  <a:srgbClr val="091833"/>
                </a:solidFill>
              </a:rPr>
              <a:t>e</a:t>
            </a:r>
            <a:r>
              <a:rPr sz="5000" spc="480" dirty="0">
                <a:solidFill>
                  <a:srgbClr val="091833"/>
                </a:solidFill>
              </a:rPr>
              <a:t>nc</a:t>
            </a:r>
            <a:r>
              <a:rPr sz="5000" spc="50" dirty="0">
                <a:solidFill>
                  <a:srgbClr val="091833"/>
                </a:solidFill>
              </a:rPr>
              <a:t>i</a:t>
            </a:r>
            <a:r>
              <a:rPr sz="5000" spc="735" dirty="0">
                <a:solidFill>
                  <a:srgbClr val="091833"/>
                </a:solidFill>
              </a:rPr>
              <a:t>a</a:t>
            </a:r>
            <a:endParaRPr sz="50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80999"/>
            <a:ext cx="14287499" cy="990599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7896" y="3276903"/>
            <a:ext cx="3143885" cy="1443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300" spc="925" dirty="0">
                <a:solidFill>
                  <a:srgbClr val="FF904D"/>
                </a:solidFill>
              </a:rPr>
              <a:t>¿</a:t>
            </a:r>
            <a:r>
              <a:rPr sz="9300" spc="730" dirty="0">
                <a:solidFill>
                  <a:srgbClr val="FF904D"/>
                </a:solidFill>
              </a:rPr>
              <a:t>Q</a:t>
            </a:r>
            <a:r>
              <a:rPr sz="9300" spc="985" dirty="0">
                <a:solidFill>
                  <a:srgbClr val="FF904D"/>
                </a:solidFill>
              </a:rPr>
              <a:t>u</a:t>
            </a:r>
            <a:r>
              <a:rPr sz="9300" spc="385" dirty="0">
                <a:solidFill>
                  <a:srgbClr val="FF904D"/>
                </a:solidFill>
              </a:rPr>
              <a:t>é</a:t>
            </a:r>
            <a:endParaRPr sz="9300"/>
          </a:p>
        </p:txBody>
      </p:sp>
      <p:sp>
        <p:nvSpPr>
          <p:cNvPr id="3" name="object 3"/>
          <p:cNvSpPr txBox="1"/>
          <p:nvPr/>
        </p:nvSpPr>
        <p:spPr>
          <a:xfrm>
            <a:off x="597896" y="4398918"/>
            <a:ext cx="5532755" cy="1443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300" b="1" spc="925" dirty="0">
                <a:solidFill>
                  <a:srgbClr val="FF904D"/>
                </a:solidFill>
                <a:latin typeface="Trebuchet MS"/>
                <a:cs typeface="Trebuchet MS"/>
              </a:rPr>
              <a:t>veremos</a:t>
            </a:r>
            <a:endParaRPr sz="93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7896" y="5520933"/>
            <a:ext cx="3036570" cy="1443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300" b="1" spc="965" dirty="0">
                <a:solidFill>
                  <a:srgbClr val="FF904D"/>
                </a:solidFill>
                <a:latin typeface="Trebuchet MS"/>
                <a:cs typeface="Trebuchet MS"/>
              </a:rPr>
              <a:t>h</a:t>
            </a:r>
            <a:r>
              <a:rPr sz="9300" b="1" spc="645" dirty="0">
                <a:solidFill>
                  <a:srgbClr val="FF904D"/>
                </a:solidFill>
                <a:latin typeface="Trebuchet MS"/>
                <a:cs typeface="Trebuchet MS"/>
              </a:rPr>
              <a:t>o</a:t>
            </a:r>
            <a:r>
              <a:rPr sz="9300" b="1" spc="1330" dirty="0">
                <a:solidFill>
                  <a:srgbClr val="FF904D"/>
                </a:solidFill>
                <a:latin typeface="Trebuchet MS"/>
                <a:cs typeface="Trebuchet MS"/>
              </a:rPr>
              <a:t>y</a:t>
            </a:r>
            <a:r>
              <a:rPr sz="9300" b="1" spc="930" dirty="0">
                <a:solidFill>
                  <a:srgbClr val="FF904D"/>
                </a:solidFill>
                <a:latin typeface="Trebuchet MS"/>
                <a:cs typeface="Trebuchet MS"/>
              </a:rPr>
              <a:t>?</a:t>
            </a:r>
            <a:endParaRPr sz="93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53492" y="2719425"/>
            <a:ext cx="4545330" cy="135101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900" spc="55" dirty="0">
                <a:solidFill>
                  <a:srgbClr val="005694"/>
                </a:solidFill>
                <a:latin typeface="Arial Black"/>
                <a:cs typeface="Arial Black"/>
              </a:rPr>
              <a:t>¿</a:t>
            </a:r>
            <a:r>
              <a:rPr sz="2900" spc="-145" dirty="0">
                <a:solidFill>
                  <a:srgbClr val="005694"/>
                </a:solidFill>
                <a:latin typeface="Arial Black"/>
                <a:cs typeface="Arial Black"/>
              </a:rPr>
              <a:t>Q</a:t>
            </a:r>
            <a:r>
              <a:rPr sz="2900" spc="-65" dirty="0">
                <a:solidFill>
                  <a:srgbClr val="005694"/>
                </a:solidFill>
                <a:latin typeface="Arial Black"/>
                <a:cs typeface="Arial Black"/>
              </a:rPr>
              <a:t>u</a:t>
            </a:r>
            <a:r>
              <a:rPr sz="2900" spc="-150" dirty="0">
                <a:solidFill>
                  <a:srgbClr val="005694"/>
                </a:solidFill>
                <a:latin typeface="Arial Black"/>
                <a:cs typeface="Arial Black"/>
              </a:rPr>
              <a:t>é</a:t>
            </a:r>
            <a:r>
              <a:rPr sz="2900" spc="-100" dirty="0">
                <a:solidFill>
                  <a:srgbClr val="005694"/>
                </a:solidFill>
                <a:latin typeface="Arial Black"/>
                <a:cs typeface="Arial Black"/>
              </a:rPr>
              <a:t> </a:t>
            </a:r>
            <a:r>
              <a:rPr sz="2900" spc="-155" dirty="0">
                <a:solidFill>
                  <a:srgbClr val="005694"/>
                </a:solidFill>
                <a:latin typeface="Arial Black"/>
                <a:cs typeface="Arial Black"/>
              </a:rPr>
              <a:t>e</a:t>
            </a:r>
            <a:r>
              <a:rPr sz="2900" spc="-229" dirty="0">
                <a:solidFill>
                  <a:srgbClr val="005694"/>
                </a:solidFill>
                <a:latin typeface="Arial Black"/>
                <a:cs typeface="Arial Black"/>
              </a:rPr>
              <a:t>s</a:t>
            </a:r>
            <a:r>
              <a:rPr sz="2900" spc="-100" dirty="0">
                <a:solidFill>
                  <a:srgbClr val="005694"/>
                </a:solidFill>
                <a:latin typeface="Arial Black"/>
                <a:cs typeface="Arial Black"/>
              </a:rPr>
              <a:t> </a:t>
            </a:r>
            <a:r>
              <a:rPr sz="2900" spc="-210" dirty="0">
                <a:solidFill>
                  <a:srgbClr val="005694"/>
                </a:solidFill>
                <a:latin typeface="Arial Black"/>
                <a:cs typeface="Arial Black"/>
              </a:rPr>
              <a:t>l</a:t>
            </a:r>
            <a:r>
              <a:rPr sz="2900" spc="25" dirty="0">
                <a:solidFill>
                  <a:srgbClr val="005694"/>
                </a:solidFill>
                <a:latin typeface="Arial Black"/>
                <a:cs typeface="Arial Black"/>
              </a:rPr>
              <a:t>a</a:t>
            </a:r>
            <a:r>
              <a:rPr lang="es-ES" sz="2900" spc="25" dirty="0">
                <a:solidFill>
                  <a:srgbClr val="005694"/>
                </a:solidFill>
                <a:latin typeface="Arial Black"/>
                <a:cs typeface="Arial Black"/>
              </a:rPr>
              <a:t> preservación  del orden interno? </a:t>
            </a:r>
            <a:endParaRPr sz="2900" dirty="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15676" y="5571142"/>
            <a:ext cx="4504874" cy="4667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900" spc="20" dirty="0">
                <a:solidFill>
                  <a:srgbClr val="005694"/>
                </a:solidFill>
                <a:latin typeface="Arial Black"/>
                <a:cs typeface="Arial Black"/>
              </a:rPr>
              <a:t>d</a:t>
            </a:r>
            <a:r>
              <a:rPr sz="2900" spc="-155" dirty="0">
                <a:solidFill>
                  <a:srgbClr val="005694"/>
                </a:solidFill>
                <a:latin typeface="Arial Black"/>
                <a:cs typeface="Arial Black"/>
              </a:rPr>
              <a:t>e</a:t>
            </a:r>
            <a:r>
              <a:rPr sz="2900" spc="-204" dirty="0">
                <a:solidFill>
                  <a:srgbClr val="005694"/>
                </a:solidFill>
                <a:latin typeface="Arial Black"/>
                <a:cs typeface="Arial Black"/>
              </a:rPr>
              <a:t>l</a:t>
            </a:r>
            <a:r>
              <a:rPr sz="2900" spc="-100" dirty="0">
                <a:solidFill>
                  <a:srgbClr val="005694"/>
                </a:solidFill>
                <a:latin typeface="Arial Black"/>
                <a:cs typeface="Arial Black"/>
              </a:rPr>
              <a:t> </a:t>
            </a:r>
            <a:r>
              <a:rPr sz="2900" spc="-95" dirty="0">
                <a:solidFill>
                  <a:srgbClr val="005694"/>
                </a:solidFill>
                <a:latin typeface="Arial Black"/>
                <a:cs typeface="Arial Black"/>
              </a:rPr>
              <a:t>o</a:t>
            </a:r>
            <a:r>
              <a:rPr sz="2900" spc="-185" dirty="0">
                <a:solidFill>
                  <a:srgbClr val="005694"/>
                </a:solidFill>
                <a:latin typeface="Arial Black"/>
                <a:cs typeface="Arial Black"/>
              </a:rPr>
              <a:t>r</a:t>
            </a:r>
            <a:r>
              <a:rPr sz="2900" spc="20" dirty="0">
                <a:solidFill>
                  <a:srgbClr val="005694"/>
                </a:solidFill>
                <a:latin typeface="Arial Black"/>
                <a:cs typeface="Arial Black"/>
              </a:rPr>
              <a:t>d</a:t>
            </a:r>
            <a:r>
              <a:rPr sz="2900" spc="-155" dirty="0">
                <a:solidFill>
                  <a:srgbClr val="005694"/>
                </a:solidFill>
                <a:latin typeface="Arial Black"/>
                <a:cs typeface="Arial Black"/>
              </a:rPr>
              <a:t>e</a:t>
            </a:r>
            <a:r>
              <a:rPr sz="2900" spc="-60" dirty="0">
                <a:solidFill>
                  <a:srgbClr val="005694"/>
                </a:solidFill>
                <a:latin typeface="Arial Black"/>
                <a:cs typeface="Arial Black"/>
              </a:rPr>
              <a:t>n</a:t>
            </a:r>
            <a:r>
              <a:rPr sz="2900" spc="-100" dirty="0">
                <a:solidFill>
                  <a:srgbClr val="005694"/>
                </a:solidFill>
                <a:latin typeface="Arial Black"/>
                <a:cs typeface="Arial Black"/>
              </a:rPr>
              <a:t> </a:t>
            </a:r>
            <a:r>
              <a:rPr sz="2900" spc="-210" dirty="0">
                <a:solidFill>
                  <a:srgbClr val="005694"/>
                </a:solidFill>
                <a:latin typeface="Arial Black"/>
                <a:cs typeface="Arial Black"/>
              </a:rPr>
              <a:t>i</a:t>
            </a:r>
            <a:r>
              <a:rPr sz="2900" spc="-65" dirty="0">
                <a:solidFill>
                  <a:srgbClr val="005694"/>
                </a:solidFill>
                <a:latin typeface="Arial Black"/>
                <a:cs typeface="Arial Black"/>
              </a:rPr>
              <a:t>n</a:t>
            </a:r>
            <a:r>
              <a:rPr sz="2900" spc="-220" dirty="0">
                <a:solidFill>
                  <a:srgbClr val="005694"/>
                </a:solidFill>
                <a:latin typeface="Arial Black"/>
                <a:cs typeface="Arial Black"/>
              </a:rPr>
              <a:t>t</a:t>
            </a:r>
            <a:r>
              <a:rPr sz="2900" spc="-155" dirty="0">
                <a:solidFill>
                  <a:srgbClr val="005694"/>
                </a:solidFill>
                <a:latin typeface="Arial Black"/>
                <a:cs typeface="Arial Black"/>
              </a:rPr>
              <a:t>e</a:t>
            </a:r>
            <a:r>
              <a:rPr sz="2900" spc="-185" dirty="0">
                <a:solidFill>
                  <a:srgbClr val="005694"/>
                </a:solidFill>
                <a:latin typeface="Arial Black"/>
                <a:cs typeface="Arial Black"/>
              </a:rPr>
              <a:t>r</a:t>
            </a:r>
            <a:r>
              <a:rPr sz="2900" spc="-65" dirty="0">
                <a:solidFill>
                  <a:srgbClr val="005694"/>
                </a:solidFill>
                <a:latin typeface="Arial Black"/>
                <a:cs typeface="Arial Black"/>
              </a:rPr>
              <a:t>n</a:t>
            </a:r>
            <a:r>
              <a:rPr sz="2900" spc="-95" dirty="0">
                <a:solidFill>
                  <a:srgbClr val="005694"/>
                </a:solidFill>
                <a:latin typeface="Arial Black"/>
                <a:cs typeface="Arial Black"/>
              </a:rPr>
              <a:t>o</a:t>
            </a:r>
            <a:r>
              <a:rPr sz="2900" spc="60" dirty="0">
                <a:solidFill>
                  <a:srgbClr val="005694"/>
                </a:solidFill>
                <a:latin typeface="Arial Black"/>
                <a:cs typeface="Arial Black"/>
              </a:rPr>
              <a:t>?</a:t>
            </a:r>
            <a:endParaRPr sz="2900" dirty="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15676" y="4122318"/>
            <a:ext cx="4191635" cy="4667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900" spc="55" dirty="0">
                <a:solidFill>
                  <a:srgbClr val="005694"/>
                </a:solidFill>
                <a:latin typeface="Arial Black"/>
                <a:cs typeface="Arial Black"/>
              </a:rPr>
              <a:t>¿</a:t>
            </a:r>
            <a:r>
              <a:rPr sz="2900" spc="-585" dirty="0">
                <a:solidFill>
                  <a:srgbClr val="005694"/>
                </a:solidFill>
                <a:latin typeface="Arial Black"/>
                <a:cs typeface="Arial Black"/>
              </a:rPr>
              <a:t>E</a:t>
            </a:r>
            <a:r>
              <a:rPr sz="2900" spc="-229" dirty="0">
                <a:solidFill>
                  <a:srgbClr val="005694"/>
                </a:solidFill>
                <a:latin typeface="Arial Black"/>
                <a:cs typeface="Arial Black"/>
              </a:rPr>
              <a:t>s</a:t>
            </a:r>
            <a:r>
              <a:rPr sz="2900" spc="-100" dirty="0">
                <a:solidFill>
                  <a:srgbClr val="005694"/>
                </a:solidFill>
                <a:latin typeface="Arial Black"/>
                <a:cs typeface="Arial Black"/>
              </a:rPr>
              <a:t> </a:t>
            </a:r>
            <a:r>
              <a:rPr sz="2900" spc="20" dirty="0">
                <a:solidFill>
                  <a:srgbClr val="005694"/>
                </a:solidFill>
                <a:latin typeface="Arial Black"/>
                <a:cs typeface="Arial Black"/>
              </a:rPr>
              <a:t>p</a:t>
            </a:r>
            <a:r>
              <a:rPr sz="2900" spc="-95" dirty="0">
                <a:solidFill>
                  <a:srgbClr val="005694"/>
                </a:solidFill>
                <a:latin typeface="Arial Black"/>
                <a:cs typeface="Arial Black"/>
              </a:rPr>
              <a:t>o</a:t>
            </a:r>
            <a:r>
              <a:rPr sz="2900" spc="-235" dirty="0">
                <a:solidFill>
                  <a:srgbClr val="005694"/>
                </a:solidFill>
                <a:latin typeface="Arial Black"/>
                <a:cs typeface="Arial Black"/>
              </a:rPr>
              <a:t>s</a:t>
            </a:r>
            <a:r>
              <a:rPr sz="2900" spc="-210" dirty="0">
                <a:solidFill>
                  <a:srgbClr val="005694"/>
                </a:solidFill>
                <a:latin typeface="Arial Black"/>
                <a:cs typeface="Arial Black"/>
              </a:rPr>
              <a:t>i</a:t>
            </a:r>
            <a:r>
              <a:rPr sz="2900" spc="20" dirty="0">
                <a:solidFill>
                  <a:srgbClr val="005694"/>
                </a:solidFill>
                <a:latin typeface="Arial Black"/>
                <a:cs typeface="Arial Black"/>
              </a:rPr>
              <a:t>b</a:t>
            </a:r>
            <a:r>
              <a:rPr sz="2900" spc="-210" dirty="0">
                <a:solidFill>
                  <a:srgbClr val="005694"/>
                </a:solidFill>
                <a:latin typeface="Arial Black"/>
                <a:cs typeface="Arial Black"/>
              </a:rPr>
              <a:t>l</a:t>
            </a:r>
            <a:r>
              <a:rPr sz="2900" spc="-150" dirty="0">
                <a:solidFill>
                  <a:srgbClr val="005694"/>
                </a:solidFill>
                <a:latin typeface="Arial Black"/>
                <a:cs typeface="Arial Black"/>
              </a:rPr>
              <a:t>e</a:t>
            </a:r>
            <a:r>
              <a:rPr sz="2900" spc="-100" dirty="0">
                <a:solidFill>
                  <a:srgbClr val="005694"/>
                </a:solidFill>
                <a:latin typeface="Arial Black"/>
                <a:cs typeface="Arial Black"/>
              </a:rPr>
              <a:t> </a:t>
            </a:r>
            <a:r>
              <a:rPr sz="2900" spc="20" dirty="0">
                <a:solidFill>
                  <a:srgbClr val="005694"/>
                </a:solidFill>
                <a:latin typeface="Arial Black"/>
                <a:cs typeface="Arial Black"/>
              </a:rPr>
              <a:t>g</a:t>
            </a:r>
            <a:r>
              <a:rPr sz="2900" spc="-185" dirty="0">
                <a:solidFill>
                  <a:srgbClr val="005694"/>
                </a:solidFill>
                <a:latin typeface="Arial Black"/>
                <a:cs typeface="Arial Black"/>
              </a:rPr>
              <a:t>r</a:t>
            </a:r>
            <a:r>
              <a:rPr sz="2900" spc="20" dirty="0">
                <a:solidFill>
                  <a:srgbClr val="005694"/>
                </a:solidFill>
                <a:latin typeface="Arial Black"/>
                <a:cs typeface="Arial Black"/>
              </a:rPr>
              <a:t>ad</a:t>
            </a:r>
            <a:r>
              <a:rPr sz="2900" spc="-65" dirty="0">
                <a:solidFill>
                  <a:srgbClr val="005694"/>
                </a:solidFill>
                <a:latin typeface="Arial Black"/>
                <a:cs typeface="Arial Black"/>
              </a:rPr>
              <a:t>u</a:t>
            </a:r>
            <a:r>
              <a:rPr sz="2900" spc="20" dirty="0">
                <a:solidFill>
                  <a:srgbClr val="005694"/>
                </a:solidFill>
                <a:latin typeface="Arial Black"/>
                <a:cs typeface="Arial Black"/>
              </a:rPr>
              <a:t>a</a:t>
            </a:r>
            <a:r>
              <a:rPr sz="2900" spc="-180" dirty="0">
                <a:solidFill>
                  <a:srgbClr val="005694"/>
                </a:solidFill>
                <a:latin typeface="Arial Black"/>
                <a:cs typeface="Arial Black"/>
              </a:rPr>
              <a:t>r</a:t>
            </a:r>
            <a:r>
              <a:rPr sz="2900" spc="-100" dirty="0">
                <a:solidFill>
                  <a:srgbClr val="005694"/>
                </a:solidFill>
                <a:latin typeface="Arial Black"/>
                <a:cs typeface="Arial Black"/>
              </a:rPr>
              <a:t> </a:t>
            </a:r>
            <a:r>
              <a:rPr sz="2900" spc="-210" dirty="0">
                <a:solidFill>
                  <a:srgbClr val="005694"/>
                </a:solidFill>
                <a:latin typeface="Arial Black"/>
                <a:cs typeface="Arial Black"/>
              </a:rPr>
              <a:t>l</a:t>
            </a:r>
            <a:r>
              <a:rPr sz="2900" spc="25" dirty="0">
                <a:solidFill>
                  <a:srgbClr val="005694"/>
                </a:solidFill>
                <a:latin typeface="Arial Black"/>
                <a:cs typeface="Arial Black"/>
              </a:rPr>
              <a:t>a</a:t>
            </a:r>
            <a:endParaRPr sz="29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515676" y="4355255"/>
            <a:ext cx="5767070" cy="1269365"/>
          </a:xfrm>
          <a:prstGeom prst="rect">
            <a:avLst/>
          </a:prstGeom>
        </p:spPr>
        <p:txBody>
          <a:bodyPr vert="horz" wrap="square" lIns="0" tIns="1924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15"/>
              </a:spcBef>
            </a:pPr>
            <a:r>
              <a:rPr sz="2900" spc="-110" dirty="0">
                <a:solidFill>
                  <a:srgbClr val="005694"/>
                </a:solidFill>
                <a:latin typeface="Arial Black"/>
                <a:cs typeface="Arial Black"/>
              </a:rPr>
              <a:t>sustancialidad </a:t>
            </a:r>
            <a:r>
              <a:rPr sz="2900" spc="-65" dirty="0">
                <a:solidFill>
                  <a:srgbClr val="005694"/>
                </a:solidFill>
                <a:latin typeface="Arial Black"/>
                <a:cs typeface="Arial Black"/>
              </a:rPr>
              <a:t>de</a:t>
            </a:r>
            <a:r>
              <a:rPr sz="2900" spc="-105" dirty="0">
                <a:solidFill>
                  <a:srgbClr val="005694"/>
                </a:solidFill>
                <a:latin typeface="Arial Black"/>
                <a:cs typeface="Arial Black"/>
              </a:rPr>
              <a:t> </a:t>
            </a:r>
            <a:r>
              <a:rPr sz="2900" spc="-90" dirty="0">
                <a:solidFill>
                  <a:srgbClr val="005694"/>
                </a:solidFill>
                <a:latin typeface="Arial Black"/>
                <a:cs typeface="Arial Black"/>
              </a:rPr>
              <a:t>la</a:t>
            </a:r>
            <a:r>
              <a:rPr sz="2900" spc="-105" dirty="0">
                <a:solidFill>
                  <a:srgbClr val="005694"/>
                </a:solidFill>
                <a:latin typeface="Arial Black"/>
                <a:cs typeface="Arial Black"/>
              </a:rPr>
              <a:t> </a:t>
            </a:r>
            <a:r>
              <a:rPr sz="2900" spc="-140" dirty="0">
                <a:solidFill>
                  <a:srgbClr val="005694"/>
                </a:solidFill>
                <a:latin typeface="Arial Black"/>
                <a:cs typeface="Arial Black"/>
              </a:rPr>
              <a:t>ilicitud?</a:t>
            </a:r>
            <a:endParaRPr sz="2900" dirty="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1415"/>
              </a:spcBef>
            </a:pPr>
            <a:r>
              <a:rPr sz="2900" spc="55" dirty="0">
                <a:solidFill>
                  <a:srgbClr val="005694"/>
                </a:solidFill>
                <a:latin typeface="Arial Black"/>
                <a:cs typeface="Arial Black"/>
              </a:rPr>
              <a:t>¿</a:t>
            </a:r>
            <a:r>
              <a:rPr sz="2900" spc="-655" dirty="0">
                <a:solidFill>
                  <a:srgbClr val="005694"/>
                </a:solidFill>
                <a:latin typeface="Arial Black"/>
                <a:cs typeface="Arial Black"/>
              </a:rPr>
              <a:t>L</a:t>
            </a:r>
            <a:r>
              <a:rPr sz="2900" spc="-210" dirty="0">
                <a:solidFill>
                  <a:srgbClr val="005694"/>
                </a:solidFill>
                <a:latin typeface="Arial Black"/>
                <a:cs typeface="Arial Black"/>
              </a:rPr>
              <a:t>i</a:t>
            </a:r>
            <a:r>
              <a:rPr sz="2900" spc="100" dirty="0">
                <a:solidFill>
                  <a:srgbClr val="005694"/>
                </a:solidFill>
                <a:latin typeface="Arial Black"/>
                <a:cs typeface="Arial Black"/>
              </a:rPr>
              <a:t>m</a:t>
            </a:r>
            <a:r>
              <a:rPr sz="2900" spc="-210" dirty="0">
                <a:solidFill>
                  <a:srgbClr val="005694"/>
                </a:solidFill>
                <a:latin typeface="Arial Black"/>
                <a:cs typeface="Arial Black"/>
              </a:rPr>
              <a:t>i</a:t>
            </a:r>
            <a:r>
              <a:rPr sz="2900" spc="-220" dirty="0">
                <a:solidFill>
                  <a:srgbClr val="005694"/>
                </a:solidFill>
                <a:latin typeface="Arial Black"/>
                <a:cs typeface="Arial Black"/>
              </a:rPr>
              <a:t>t</a:t>
            </a:r>
            <a:r>
              <a:rPr sz="2900" spc="20" dirty="0">
                <a:solidFill>
                  <a:srgbClr val="005694"/>
                </a:solidFill>
                <a:latin typeface="Arial Black"/>
                <a:cs typeface="Arial Black"/>
              </a:rPr>
              <a:t>a</a:t>
            </a:r>
            <a:r>
              <a:rPr sz="2900" spc="-65" dirty="0">
                <a:solidFill>
                  <a:srgbClr val="005694"/>
                </a:solidFill>
                <a:latin typeface="Arial Black"/>
                <a:cs typeface="Arial Black"/>
              </a:rPr>
              <a:t>n</a:t>
            </a:r>
            <a:r>
              <a:rPr sz="2900" spc="-220" dirty="0">
                <a:solidFill>
                  <a:srgbClr val="005694"/>
                </a:solidFill>
                <a:latin typeface="Arial Black"/>
                <a:cs typeface="Arial Black"/>
              </a:rPr>
              <a:t>t</a:t>
            </a:r>
            <a:r>
              <a:rPr sz="2900" spc="-155" dirty="0">
                <a:solidFill>
                  <a:srgbClr val="005694"/>
                </a:solidFill>
                <a:latin typeface="Arial Black"/>
                <a:cs typeface="Arial Black"/>
              </a:rPr>
              <a:t>e</a:t>
            </a:r>
            <a:r>
              <a:rPr sz="2900" spc="-229" dirty="0">
                <a:solidFill>
                  <a:srgbClr val="005694"/>
                </a:solidFill>
                <a:latin typeface="Arial Black"/>
                <a:cs typeface="Arial Black"/>
              </a:rPr>
              <a:t>s</a:t>
            </a:r>
            <a:r>
              <a:rPr sz="2900" spc="-100" dirty="0">
                <a:solidFill>
                  <a:srgbClr val="005694"/>
                </a:solidFill>
                <a:latin typeface="Arial Black"/>
                <a:cs typeface="Arial Black"/>
              </a:rPr>
              <a:t> </a:t>
            </a:r>
            <a:r>
              <a:rPr sz="2900" spc="20" dirty="0">
                <a:solidFill>
                  <a:srgbClr val="005694"/>
                </a:solidFill>
                <a:latin typeface="Arial Black"/>
                <a:cs typeface="Arial Black"/>
              </a:rPr>
              <a:t>d</a:t>
            </a:r>
            <a:r>
              <a:rPr sz="2900" spc="-150" dirty="0">
                <a:solidFill>
                  <a:srgbClr val="005694"/>
                </a:solidFill>
                <a:latin typeface="Arial Black"/>
                <a:cs typeface="Arial Black"/>
              </a:rPr>
              <a:t>e</a:t>
            </a:r>
            <a:r>
              <a:rPr sz="2900" spc="-100" dirty="0">
                <a:solidFill>
                  <a:srgbClr val="005694"/>
                </a:solidFill>
                <a:latin typeface="Arial Black"/>
                <a:cs typeface="Arial Black"/>
              </a:rPr>
              <a:t> </a:t>
            </a:r>
            <a:r>
              <a:rPr sz="2900" spc="-210" dirty="0">
                <a:solidFill>
                  <a:srgbClr val="005694"/>
                </a:solidFill>
                <a:latin typeface="Arial Black"/>
                <a:cs typeface="Arial Black"/>
              </a:rPr>
              <a:t>l</a:t>
            </a:r>
            <a:r>
              <a:rPr sz="2900" spc="25" dirty="0">
                <a:solidFill>
                  <a:srgbClr val="005694"/>
                </a:solidFill>
                <a:latin typeface="Arial Black"/>
                <a:cs typeface="Arial Black"/>
              </a:rPr>
              <a:t>a</a:t>
            </a:r>
            <a:r>
              <a:rPr sz="2900" spc="-100" dirty="0">
                <a:solidFill>
                  <a:srgbClr val="005694"/>
                </a:solidFill>
                <a:latin typeface="Arial Black"/>
                <a:cs typeface="Arial Black"/>
              </a:rPr>
              <a:t> </a:t>
            </a:r>
            <a:r>
              <a:rPr sz="2900" spc="20" dirty="0">
                <a:solidFill>
                  <a:srgbClr val="005694"/>
                </a:solidFill>
                <a:latin typeface="Arial Black"/>
                <a:cs typeface="Arial Black"/>
              </a:rPr>
              <a:t>p</a:t>
            </a:r>
            <a:r>
              <a:rPr sz="2900" spc="-185" dirty="0">
                <a:solidFill>
                  <a:srgbClr val="005694"/>
                </a:solidFill>
                <a:latin typeface="Arial Black"/>
                <a:cs typeface="Arial Black"/>
              </a:rPr>
              <a:t>r</a:t>
            </a:r>
            <a:r>
              <a:rPr sz="2900" spc="-155" dirty="0">
                <a:solidFill>
                  <a:srgbClr val="005694"/>
                </a:solidFill>
                <a:latin typeface="Arial Black"/>
                <a:cs typeface="Arial Black"/>
              </a:rPr>
              <a:t>e</a:t>
            </a:r>
            <a:r>
              <a:rPr sz="2900" spc="-235" dirty="0">
                <a:solidFill>
                  <a:srgbClr val="005694"/>
                </a:solidFill>
                <a:latin typeface="Arial Black"/>
                <a:cs typeface="Arial Black"/>
              </a:rPr>
              <a:t>s</a:t>
            </a:r>
            <a:r>
              <a:rPr sz="2900" spc="-155" dirty="0">
                <a:solidFill>
                  <a:srgbClr val="005694"/>
                </a:solidFill>
                <a:latin typeface="Arial Black"/>
                <a:cs typeface="Arial Black"/>
              </a:rPr>
              <a:t>e</a:t>
            </a:r>
            <a:r>
              <a:rPr sz="2900" spc="-185" dirty="0">
                <a:solidFill>
                  <a:srgbClr val="005694"/>
                </a:solidFill>
                <a:latin typeface="Arial Black"/>
                <a:cs typeface="Arial Black"/>
              </a:rPr>
              <a:t>r</a:t>
            </a:r>
            <a:r>
              <a:rPr sz="2900" spc="-110" dirty="0">
                <a:solidFill>
                  <a:srgbClr val="005694"/>
                </a:solidFill>
                <a:latin typeface="Arial Black"/>
                <a:cs typeface="Arial Black"/>
              </a:rPr>
              <a:t>v</a:t>
            </a:r>
            <a:r>
              <a:rPr sz="2900" spc="20" dirty="0">
                <a:solidFill>
                  <a:srgbClr val="005694"/>
                </a:solidFill>
                <a:latin typeface="Arial Black"/>
                <a:cs typeface="Arial Black"/>
              </a:rPr>
              <a:t>a</a:t>
            </a:r>
            <a:r>
              <a:rPr sz="2900" spc="-204" dirty="0">
                <a:solidFill>
                  <a:srgbClr val="005694"/>
                </a:solidFill>
                <a:latin typeface="Arial Black"/>
                <a:cs typeface="Arial Black"/>
              </a:rPr>
              <a:t>c</a:t>
            </a:r>
            <a:r>
              <a:rPr sz="2900" spc="-210" dirty="0">
                <a:solidFill>
                  <a:srgbClr val="005694"/>
                </a:solidFill>
                <a:latin typeface="Arial Black"/>
                <a:cs typeface="Arial Black"/>
              </a:rPr>
              <a:t>i</a:t>
            </a:r>
            <a:r>
              <a:rPr sz="2900" spc="-95" dirty="0">
                <a:solidFill>
                  <a:srgbClr val="005694"/>
                </a:solidFill>
                <a:latin typeface="Arial Black"/>
                <a:cs typeface="Arial Black"/>
              </a:rPr>
              <a:t>ó</a:t>
            </a:r>
            <a:r>
              <a:rPr sz="2900" spc="-60" dirty="0">
                <a:solidFill>
                  <a:srgbClr val="005694"/>
                </a:solidFill>
                <a:latin typeface="Arial Black"/>
                <a:cs typeface="Arial Black"/>
              </a:rPr>
              <a:t>n</a:t>
            </a:r>
            <a:endParaRPr sz="2900" dirty="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03091" y="3246915"/>
            <a:ext cx="661035" cy="370776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750" spc="-370" dirty="0">
                <a:solidFill>
                  <a:srgbClr val="FF904D"/>
                </a:solidFill>
                <a:latin typeface="Verdana"/>
                <a:cs typeface="Verdana"/>
              </a:rPr>
              <a:t>01</a:t>
            </a:r>
            <a:endParaRPr sz="37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660"/>
              </a:spcBef>
            </a:pPr>
            <a:r>
              <a:rPr sz="3750" spc="-85" dirty="0">
                <a:solidFill>
                  <a:srgbClr val="FF904D"/>
                </a:solidFill>
                <a:latin typeface="Verdana"/>
                <a:cs typeface="Verdana"/>
              </a:rPr>
              <a:t>02</a:t>
            </a:r>
            <a:endParaRPr sz="37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650"/>
              </a:spcBef>
            </a:pPr>
            <a:r>
              <a:rPr sz="3750" spc="-25" dirty="0">
                <a:solidFill>
                  <a:srgbClr val="FF904D"/>
                </a:solidFill>
                <a:latin typeface="Verdana"/>
                <a:cs typeface="Verdana"/>
              </a:rPr>
              <a:t>03</a:t>
            </a:r>
            <a:endParaRPr sz="37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665"/>
              </a:spcBef>
            </a:pPr>
            <a:r>
              <a:rPr sz="3750" spc="65" dirty="0">
                <a:solidFill>
                  <a:srgbClr val="FF904D"/>
                </a:solidFill>
                <a:latin typeface="Verdana"/>
                <a:cs typeface="Verdana"/>
              </a:rPr>
              <a:t>0</a:t>
            </a:r>
            <a:r>
              <a:rPr sz="3750" spc="160" dirty="0">
                <a:solidFill>
                  <a:srgbClr val="FF904D"/>
                </a:solidFill>
                <a:latin typeface="Verdana"/>
                <a:cs typeface="Verdana"/>
              </a:rPr>
              <a:t>4</a:t>
            </a:r>
            <a:endParaRPr sz="375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515676" y="6194257"/>
            <a:ext cx="4128770" cy="4667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900" spc="-75" dirty="0">
                <a:solidFill>
                  <a:srgbClr val="005694"/>
                </a:solidFill>
                <a:latin typeface="Arial Black"/>
                <a:cs typeface="Arial Black"/>
              </a:rPr>
              <a:t>¿Qué</a:t>
            </a:r>
            <a:r>
              <a:rPr sz="2900" spc="-120" dirty="0">
                <a:solidFill>
                  <a:srgbClr val="005694"/>
                </a:solidFill>
                <a:latin typeface="Arial Black"/>
                <a:cs typeface="Arial Black"/>
              </a:rPr>
              <a:t> </a:t>
            </a:r>
            <a:r>
              <a:rPr sz="2900" spc="-125" dirty="0">
                <a:solidFill>
                  <a:srgbClr val="005694"/>
                </a:solidFill>
                <a:latin typeface="Arial Black"/>
                <a:cs typeface="Arial Black"/>
              </a:rPr>
              <a:t>tipo</a:t>
            </a:r>
            <a:r>
              <a:rPr sz="2900" spc="-114" dirty="0">
                <a:solidFill>
                  <a:srgbClr val="005694"/>
                </a:solidFill>
                <a:latin typeface="Arial Black"/>
                <a:cs typeface="Arial Black"/>
              </a:rPr>
              <a:t> </a:t>
            </a:r>
            <a:r>
              <a:rPr sz="2900" spc="-65" dirty="0">
                <a:solidFill>
                  <a:srgbClr val="005694"/>
                </a:solidFill>
                <a:latin typeface="Arial Black"/>
                <a:cs typeface="Arial Black"/>
              </a:rPr>
              <a:t>de</a:t>
            </a:r>
            <a:r>
              <a:rPr sz="2900" spc="-114" dirty="0">
                <a:solidFill>
                  <a:srgbClr val="005694"/>
                </a:solidFill>
                <a:latin typeface="Arial Black"/>
                <a:cs typeface="Arial Black"/>
              </a:rPr>
              <a:t> </a:t>
            </a:r>
            <a:r>
              <a:rPr sz="2900" spc="-105" dirty="0">
                <a:solidFill>
                  <a:srgbClr val="005694"/>
                </a:solidFill>
                <a:latin typeface="Arial Black"/>
                <a:cs typeface="Arial Black"/>
              </a:rPr>
              <a:t>Medidas</a:t>
            </a:r>
            <a:endParaRPr sz="2900">
              <a:latin typeface="Arial Black"/>
              <a:cs typeface="Arial Blac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515676" y="6607828"/>
            <a:ext cx="6087745" cy="4667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900" spc="-204" dirty="0">
                <a:solidFill>
                  <a:srgbClr val="005694"/>
                </a:solidFill>
                <a:latin typeface="Arial Black"/>
                <a:cs typeface="Arial Black"/>
              </a:rPr>
              <a:t>c</a:t>
            </a:r>
            <a:r>
              <a:rPr sz="2900" spc="-95" dirty="0">
                <a:solidFill>
                  <a:srgbClr val="005694"/>
                </a:solidFill>
                <a:latin typeface="Arial Black"/>
                <a:cs typeface="Arial Black"/>
              </a:rPr>
              <a:t>o</a:t>
            </a:r>
            <a:r>
              <a:rPr sz="2900" spc="-185" dirty="0">
                <a:solidFill>
                  <a:srgbClr val="005694"/>
                </a:solidFill>
                <a:latin typeface="Arial Black"/>
                <a:cs typeface="Arial Black"/>
              </a:rPr>
              <a:t>rr</a:t>
            </a:r>
            <a:r>
              <a:rPr sz="2900" spc="-155" dirty="0">
                <a:solidFill>
                  <a:srgbClr val="005694"/>
                </a:solidFill>
                <a:latin typeface="Arial Black"/>
                <a:cs typeface="Arial Black"/>
              </a:rPr>
              <a:t>e</a:t>
            </a:r>
            <a:r>
              <a:rPr sz="2900" spc="-204" dirty="0">
                <a:solidFill>
                  <a:srgbClr val="005694"/>
                </a:solidFill>
                <a:latin typeface="Arial Black"/>
                <a:cs typeface="Arial Black"/>
              </a:rPr>
              <a:t>c</a:t>
            </a:r>
            <a:r>
              <a:rPr sz="2900" spc="-220" dirty="0">
                <a:solidFill>
                  <a:srgbClr val="005694"/>
                </a:solidFill>
                <a:latin typeface="Arial Black"/>
                <a:cs typeface="Arial Black"/>
              </a:rPr>
              <a:t>t</a:t>
            </a:r>
            <a:r>
              <a:rPr sz="2900" spc="-210" dirty="0">
                <a:solidFill>
                  <a:srgbClr val="005694"/>
                </a:solidFill>
                <a:latin typeface="Arial Black"/>
                <a:cs typeface="Arial Black"/>
              </a:rPr>
              <a:t>i</a:t>
            </a:r>
            <a:r>
              <a:rPr sz="2900" spc="-110" dirty="0">
                <a:solidFill>
                  <a:srgbClr val="005694"/>
                </a:solidFill>
                <a:latin typeface="Arial Black"/>
                <a:cs typeface="Arial Black"/>
              </a:rPr>
              <a:t>v</a:t>
            </a:r>
            <a:r>
              <a:rPr sz="2900" spc="20" dirty="0">
                <a:solidFill>
                  <a:srgbClr val="005694"/>
                </a:solidFill>
                <a:latin typeface="Arial Black"/>
                <a:cs typeface="Arial Black"/>
              </a:rPr>
              <a:t>a</a:t>
            </a:r>
            <a:r>
              <a:rPr sz="2900" spc="-229" dirty="0">
                <a:solidFill>
                  <a:srgbClr val="005694"/>
                </a:solidFill>
                <a:latin typeface="Arial Black"/>
                <a:cs typeface="Arial Black"/>
              </a:rPr>
              <a:t>s</a:t>
            </a:r>
            <a:r>
              <a:rPr sz="2900" spc="-100" dirty="0">
                <a:solidFill>
                  <a:srgbClr val="005694"/>
                </a:solidFill>
                <a:latin typeface="Arial Black"/>
                <a:cs typeface="Arial Black"/>
              </a:rPr>
              <a:t> </a:t>
            </a:r>
            <a:r>
              <a:rPr sz="2900" spc="-235" dirty="0">
                <a:solidFill>
                  <a:srgbClr val="005694"/>
                </a:solidFill>
                <a:latin typeface="Arial Black"/>
                <a:cs typeface="Arial Black"/>
              </a:rPr>
              <a:t>s</a:t>
            </a:r>
            <a:r>
              <a:rPr sz="2900" spc="-150" dirty="0">
                <a:solidFill>
                  <a:srgbClr val="005694"/>
                </a:solidFill>
                <a:latin typeface="Arial Black"/>
                <a:cs typeface="Arial Black"/>
              </a:rPr>
              <a:t>e</a:t>
            </a:r>
            <a:r>
              <a:rPr sz="2900" spc="-100" dirty="0">
                <a:solidFill>
                  <a:srgbClr val="005694"/>
                </a:solidFill>
                <a:latin typeface="Arial Black"/>
                <a:cs typeface="Arial Black"/>
              </a:rPr>
              <a:t> </a:t>
            </a:r>
            <a:r>
              <a:rPr sz="2900" spc="20" dirty="0">
                <a:solidFill>
                  <a:srgbClr val="005694"/>
                </a:solidFill>
                <a:latin typeface="Arial Black"/>
                <a:cs typeface="Arial Black"/>
              </a:rPr>
              <a:t>p</a:t>
            </a:r>
            <a:r>
              <a:rPr sz="2900" spc="-65" dirty="0">
                <a:solidFill>
                  <a:srgbClr val="005694"/>
                </a:solidFill>
                <a:latin typeface="Arial Black"/>
                <a:cs typeface="Arial Black"/>
              </a:rPr>
              <a:t>u</a:t>
            </a:r>
            <a:r>
              <a:rPr sz="2900" spc="-155" dirty="0">
                <a:solidFill>
                  <a:srgbClr val="005694"/>
                </a:solidFill>
                <a:latin typeface="Arial Black"/>
                <a:cs typeface="Arial Black"/>
              </a:rPr>
              <a:t>e</a:t>
            </a:r>
            <a:r>
              <a:rPr sz="2900" spc="20" dirty="0">
                <a:solidFill>
                  <a:srgbClr val="005694"/>
                </a:solidFill>
                <a:latin typeface="Arial Black"/>
                <a:cs typeface="Arial Black"/>
              </a:rPr>
              <a:t>d</a:t>
            </a:r>
            <a:r>
              <a:rPr sz="2900" spc="-155" dirty="0">
                <a:solidFill>
                  <a:srgbClr val="005694"/>
                </a:solidFill>
                <a:latin typeface="Arial Black"/>
                <a:cs typeface="Arial Black"/>
              </a:rPr>
              <a:t>e</a:t>
            </a:r>
            <a:r>
              <a:rPr sz="2900" spc="-60" dirty="0">
                <a:solidFill>
                  <a:srgbClr val="005694"/>
                </a:solidFill>
                <a:latin typeface="Arial Black"/>
                <a:cs typeface="Arial Black"/>
              </a:rPr>
              <a:t>n</a:t>
            </a:r>
            <a:r>
              <a:rPr sz="2900" spc="-100" dirty="0">
                <a:solidFill>
                  <a:srgbClr val="005694"/>
                </a:solidFill>
                <a:latin typeface="Arial Black"/>
                <a:cs typeface="Arial Black"/>
              </a:rPr>
              <a:t> </a:t>
            </a:r>
            <a:r>
              <a:rPr sz="2900" spc="-155" dirty="0">
                <a:solidFill>
                  <a:srgbClr val="005694"/>
                </a:solidFill>
                <a:latin typeface="Arial Black"/>
                <a:cs typeface="Arial Black"/>
              </a:rPr>
              <a:t>e</a:t>
            </a:r>
            <a:r>
              <a:rPr sz="2900" spc="100" dirty="0">
                <a:solidFill>
                  <a:srgbClr val="005694"/>
                </a:solidFill>
                <a:latin typeface="Arial Black"/>
                <a:cs typeface="Arial Black"/>
              </a:rPr>
              <a:t>m</a:t>
            </a:r>
            <a:r>
              <a:rPr sz="2900" spc="20" dirty="0">
                <a:solidFill>
                  <a:srgbClr val="005694"/>
                </a:solidFill>
                <a:latin typeface="Arial Black"/>
                <a:cs typeface="Arial Black"/>
              </a:rPr>
              <a:t>p</a:t>
            </a:r>
            <a:r>
              <a:rPr sz="2900" spc="-210" dirty="0">
                <a:solidFill>
                  <a:srgbClr val="005694"/>
                </a:solidFill>
                <a:latin typeface="Arial Black"/>
                <a:cs typeface="Arial Black"/>
              </a:rPr>
              <a:t>l</a:t>
            </a:r>
            <a:r>
              <a:rPr sz="2900" spc="-155" dirty="0">
                <a:solidFill>
                  <a:srgbClr val="005694"/>
                </a:solidFill>
                <a:latin typeface="Arial Black"/>
                <a:cs typeface="Arial Black"/>
              </a:rPr>
              <a:t>e</a:t>
            </a:r>
            <a:r>
              <a:rPr sz="2900" spc="20" dirty="0">
                <a:solidFill>
                  <a:srgbClr val="005694"/>
                </a:solidFill>
                <a:latin typeface="Arial Black"/>
                <a:cs typeface="Arial Black"/>
              </a:rPr>
              <a:t>a</a:t>
            </a:r>
            <a:r>
              <a:rPr sz="2900" spc="-185" dirty="0">
                <a:solidFill>
                  <a:srgbClr val="005694"/>
                </a:solidFill>
                <a:latin typeface="Arial Black"/>
                <a:cs typeface="Arial Black"/>
              </a:rPr>
              <a:t>r</a:t>
            </a:r>
            <a:r>
              <a:rPr sz="2900" spc="60" dirty="0">
                <a:solidFill>
                  <a:srgbClr val="005694"/>
                </a:solidFill>
                <a:latin typeface="Arial Black"/>
                <a:cs typeface="Arial Black"/>
              </a:rPr>
              <a:t>?</a:t>
            </a:r>
            <a:endParaRPr sz="29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9065" y="4429188"/>
            <a:ext cx="8468995" cy="1339850"/>
          </a:xfrm>
          <a:prstGeom prst="rect">
            <a:avLst/>
          </a:prstGeom>
        </p:spPr>
        <p:txBody>
          <a:bodyPr vert="horz" wrap="square" lIns="0" tIns="222250" rIns="0" bIns="0" rtlCol="0">
            <a:spAutoFit/>
          </a:bodyPr>
          <a:lstStyle/>
          <a:p>
            <a:pPr marL="12700" marR="5080">
              <a:lnSpc>
                <a:spcPct val="72500"/>
              </a:lnSpc>
              <a:spcBef>
                <a:spcPts val="1750"/>
              </a:spcBef>
            </a:pPr>
            <a:r>
              <a:rPr sz="5000" b="1" spc="-100" dirty="0">
                <a:solidFill>
                  <a:srgbClr val="091833"/>
                </a:solidFill>
                <a:latin typeface="Trebuchet MS"/>
                <a:cs typeface="Trebuchet MS"/>
              </a:rPr>
              <a:t>E</a:t>
            </a:r>
            <a:r>
              <a:rPr sz="5000" b="1" spc="690" dirty="0">
                <a:solidFill>
                  <a:srgbClr val="091833"/>
                </a:solidFill>
                <a:latin typeface="Trebuchet MS"/>
                <a:cs typeface="Trebuchet MS"/>
              </a:rPr>
              <a:t>s</a:t>
            </a:r>
            <a:r>
              <a:rPr sz="5000" b="1" spc="735" dirty="0">
                <a:solidFill>
                  <a:srgbClr val="091833"/>
                </a:solidFill>
                <a:latin typeface="Trebuchet MS"/>
                <a:cs typeface="Trebuchet MS"/>
              </a:rPr>
              <a:t>a</a:t>
            </a:r>
            <a:r>
              <a:rPr sz="5000" b="1" spc="-535" dirty="0">
                <a:solidFill>
                  <a:srgbClr val="091833"/>
                </a:solidFill>
                <a:latin typeface="Trebuchet MS"/>
                <a:cs typeface="Trebuchet MS"/>
              </a:rPr>
              <a:t> </a:t>
            </a:r>
            <a:r>
              <a:rPr sz="5000" b="1" spc="490" dirty="0">
                <a:solidFill>
                  <a:srgbClr val="091833"/>
                </a:solidFill>
                <a:latin typeface="Trebuchet MS"/>
                <a:cs typeface="Trebuchet MS"/>
              </a:rPr>
              <a:t>p</a:t>
            </a:r>
            <a:r>
              <a:rPr sz="5000" b="1" spc="210" dirty="0">
                <a:solidFill>
                  <a:srgbClr val="091833"/>
                </a:solidFill>
                <a:latin typeface="Trebuchet MS"/>
                <a:cs typeface="Trebuchet MS"/>
              </a:rPr>
              <a:t>e</a:t>
            </a:r>
            <a:r>
              <a:rPr sz="5000" b="1" spc="100" dirty="0">
                <a:solidFill>
                  <a:srgbClr val="091833"/>
                </a:solidFill>
                <a:latin typeface="Trebuchet MS"/>
                <a:cs typeface="Trebuchet MS"/>
              </a:rPr>
              <a:t>r</a:t>
            </a:r>
            <a:r>
              <a:rPr sz="5000" b="1" spc="690" dirty="0">
                <a:solidFill>
                  <a:srgbClr val="091833"/>
                </a:solidFill>
                <a:latin typeface="Trebuchet MS"/>
                <a:cs typeface="Trebuchet MS"/>
              </a:rPr>
              <a:t>s</a:t>
            </a:r>
            <a:r>
              <a:rPr sz="5000" b="1" spc="355" dirty="0">
                <a:solidFill>
                  <a:srgbClr val="091833"/>
                </a:solidFill>
                <a:latin typeface="Trebuchet MS"/>
                <a:cs typeface="Trebuchet MS"/>
              </a:rPr>
              <a:t>o</a:t>
            </a:r>
            <a:r>
              <a:rPr sz="5000" b="1" spc="480" dirty="0">
                <a:solidFill>
                  <a:srgbClr val="091833"/>
                </a:solidFill>
                <a:latin typeface="Trebuchet MS"/>
                <a:cs typeface="Trebuchet MS"/>
              </a:rPr>
              <a:t>n</a:t>
            </a:r>
            <a:r>
              <a:rPr sz="5000" b="1" spc="735" dirty="0">
                <a:solidFill>
                  <a:srgbClr val="091833"/>
                </a:solidFill>
                <a:latin typeface="Trebuchet MS"/>
                <a:cs typeface="Trebuchet MS"/>
              </a:rPr>
              <a:t>a</a:t>
            </a:r>
            <a:r>
              <a:rPr sz="5000" b="1" spc="-535" dirty="0">
                <a:solidFill>
                  <a:srgbClr val="091833"/>
                </a:solidFill>
                <a:latin typeface="Trebuchet MS"/>
                <a:cs typeface="Trebuchet MS"/>
              </a:rPr>
              <a:t> </a:t>
            </a:r>
            <a:r>
              <a:rPr sz="5000" b="1" spc="210" dirty="0">
                <a:solidFill>
                  <a:srgbClr val="091833"/>
                </a:solidFill>
                <a:latin typeface="Trebuchet MS"/>
                <a:cs typeface="Trebuchet MS"/>
              </a:rPr>
              <a:t>e</a:t>
            </a:r>
            <a:r>
              <a:rPr sz="5000" b="1" spc="100" dirty="0">
                <a:solidFill>
                  <a:srgbClr val="091833"/>
                </a:solidFill>
                <a:latin typeface="Trebuchet MS"/>
                <a:cs typeface="Trebuchet MS"/>
              </a:rPr>
              <a:t>r</a:t>
            </a:r>
            <a:r>
              <a:rPr sz="5000" b="1" spc="735" dirty="0">
                <a:solidFill>
                  <a:srgbClr val="091833"/>
                </a:solidFill>
                <a:latin typeface="Trebuchet MS"/>
                <a:cs typeface="Trebuchet MS"/>
              </a:rPr>
              <a:t>a</a:t>
            </a:r>
            <a:r>
              <a:rPr sz="5000" b="1" spc="-535" dirty="0">
                <a:solidFill>
                  <a:srgbClr val="091833"/>
                </a:solidFill>
                <a:latin typeface="Trebuchet MS"/>
                <a:cs typeface="Trebuchet MS"/>
              </a:rPr>
              <a:t> </a:t>
            </a:r>
            <a:r>
              <a:rPr sz="5000" b="1" spc="210" dirty="0">
                <a:solidFill>
                  <a:srgbClr val="091833"/>
                </a:solidFill>
                <a:latin typeface="Trebuchet MS"/>
                <a:cs typeface="Trebuchet MS"/>
              </a:rPr>
              <a:t>e</a:t>
            </a:r>
            <a:r>
              <a:rPr sz="5000" b="1" spc="65" dirty="0">
                <a:solidFill>
                  <a:srgbClr val="091833"/>
                </a:solidFill>
                <a:latin typeface="Trebuchet MS"/>
                <a:cs typeface="Trebuchet MS"/>
              </a:rPr>
              <a:t>l</a:t>
            </a:r>
            <a:r>
              <a:rPr sz="5000" b="1" spc="-535" dirty="0">
                <a:solidFill>
                  <a:srgbClr val="091833"/>
                </a:solidFill>
                <a:latin typeface="Trebuchet MS"/>
                <a:cs typeface="Trebuchet MS"/>
              </a:rPr>
              <a:t> </a:t>
            </a:r>
            <a:r>
              <a:rPr sz="5000" b="1" spc="-295" dirty="0">
                <a:solidFill>
                  <a:srgbClr val="091833"/>
                </a:solidFill>
                <a:latin typeface="Trebuchet MS"/>
                <a:cs typeface="Trebuchet MS"/>
              </a:rPr>
              <a:t>j</a:t>
            </a:r>
            <a:r>
              <a:rPr sz="5000" b="1" spc="210" dirty="0">
                <a:solidFill>
                  <a:srgbClr val="091833"/>
                </a:solidFill>
                <a:latin typeface="Trebuchet MS"/>
                <a:cs typeface="Trebuchet MS"/>
              </a:rPr>
              <a:t>e</a:t>
            </a:r>
            <a:r>
              <a:rPr sz="5000" b="1" spc="20" dirty="0">
                <a:solidFill>
                  <a:srgbClr val="091833"/>
                </a:solidFill>
                <a:latin typeface="Trebuchet MS"/>
                <a:cs typeface="Trebuchet MS"/>
              </a:rPr>
              <a:t>f</a:t>
            </a:r>
            <a:r>
              <a:rPr sz="5000" b="1" spc="204" dirty="0">
                <a:solidFill>
                  <a:srgbClr val="091833"/>
                </a:solidFill>
                <a:latin typeface="Trebuchet MS"/>
                <a:cs typeface="Trebuchet MS"/>
              </a:rPr>
              <a:t>e</a:t>
            </a:r>
            <a:r>
              <a:rPr sz="5000" b="1" spc="-535" dirty="0">
                <a:solidFill>
                  <a:srgbClr val="091833"/>
                </a:solidFill>
                <a:latin typeface="Trebuchet MS"/>
                <a:cs typeface="Trebuchet MS"/>
              </a:rPr>
              <a:t> </a:t>
            </a:r>
            <a:r>
              <a:rPr sz="5000" b="1" spc="500" dirty="0">
                <a:solidFill>
                  <a:srgbClr val="091833"/>
                </a:solidFill>
                <a:latin typeface="Trebuchet MS"/>
                <a:cs typeface="Trebuchet MS"/>
              </a:rPr>
              <a:t>d</a:t>
            </a:r>
            <a:r>
              <a:rPr sz="5000" b="1" spc="210" dirty="0">
                <a:solidFill>
                  <a:srgbClr val="091833"/>
                </a:solidFill>
                <a:latin typeface="Trebuchet MS"/>
                <a:cs typeface="Trebuchet MS"/>
              </a:rPr>
              <a:t>e</a:t>
            </a:r>
            <a:r>
              <a:rPr sz="5000" b="1" spc="65" dirty="0">
                <a:solidFill>
                  <a:srgbClr val="091833"/>
                </a:solidFill>
                <a:latin typeface="Trebuchet MS"/>
                <a:cs typeface="Trebuchet MS"/>
              </a:rPr>
              <a:t>l  </a:t>
            </a:r>
            <a:r>
              <a:rPr sz="5000" b="1" spc="740" dirty="0">
                <a:solidFill>
                  <a:srgbClr val="091833"/>
                </a:solidFill>
                <a:latin typeface="Trebuchet MS"/>
                <a:cs typeface="Trebuchet MS"/>
              </a:rPr>
              <a:t>a</a:t>
            </a:r>
            <a:r>
              <a:rPr sz="5000" b="1" spc="480" dirty="0">
                <a:solidFill>
                  <a:srgbClr val="091833"/>
                </a:solidFill>
                <a:latin typeface="Trebuchet MS"/>
                <a:cs typeface="Trebuchet MS"/>
              </a:rPr>
              <a:t>u</a:t>
            </a:r>
            <a:r>
              <a:rPr sz="5000" b="1" spc="125" dirty="0">
                <a:solidFill>
                  <a:srgbClr val="091833"/>
                </a:solidFill>
                <a:latin typeface="Trebuchet MS"/>
                <a:cs typeface="Trebuchet MS"/>
              </a:rPr>
              <a:t>t</a:t>
            </a:r>
            <a:r>
              <a:rPr sz="5000" b="1" spc="355" dirty="0">
                <a:solidFill>
                  <a:srgbClr val="091833"/>
                </a:solidFill>
                <a:latin typeface="Trebuchet MS"/>
                <a:cs typeface="Trebuchet MS"/>
              </a:rPr>
              <a:t>o</a:t>
            </a:r>
            <a:r>
              <a:rPr sz="5000" b="1" spc="95" dirty="0">
                <a:solidFill>
                  <a:srgbClr val="091833"/>
                </a:solidFill>
                <a:latin typeface="Trebuchet MS"/>
                <a:cs typeface="Trebuchet MS"/>
              </a:rPr>
              <a:t>r</a:t>
            </a:r>
            <a:r>
              <a:rPr sz="5000" b="1" spc="-535" dirty="0">
                <a:solidFill>
                  <a:srgbClr val="091833"/>
                </a:solidFill>
                <a:latin typeface="Trebuchet MS"/>
                <a:cs typeface="Trebuchet MS"/>
              </a:rPr>
              <a:t> </a:t>
            </a:r>
            <a:r>
              <a:rPr sz="5000" b="1" spc="500" dirty="0">
                <a:solidFill>
                  <a:srgbClr val="091833"/>
                </a:solidFill>
                <a:latin typeface="Trebuchet MS"/>
                <a:cs typeface="Trebuchet MS"/>
              </a:rPr>
              <a:t>d</a:t>
            </a:r>
            <a:r>
              <a:rPr sz="5000" b="1" spc="204" dirty="0">
                <a:solidFill>
                  <a:srgbClr val="091833"/>
                </a:solidFill>
                <a:latin typeface="Trebuchet MS"/>
                <a:cs typeface="Trebuchet MS"/>
              </a:rPr>
              <a:t>e</a:t>
            </a:r>
            <a:r>
              <a:rPr sz="5000" b="1" spc="-535" dirty="0">
                <a:solidFill>
                  <a:srgbClr val="091833"/>
                </a:solidFill>
                <a:latin typeface="Trebuchet MS"/>
                <a:cs typeface="Trebuchet MS"/>
              </a:rPr>
              <a:t> </a:t>
            </a:r>
            <a:r>
              <a:rPr sz="5000" b="1" spc="70" dirty="0">
                <a:solidFill>
                  <a:srgbClr val="091833"/>
                </a:solidFill>
                <a:latin typeface="Trebuchet MS"/>
                <a:cs typeface="Trebuchet MS"/>
              </a:rPr>
              <a:t>l</a:t>
            </a:r>
            <a:r>
              <a:rPr sz="5000" b="1" spc="735" dirty="0">
                <a:solidFill>
                  <a:srgbClr val="091833"/>
                </a:solidFill>
                <a:latin typeface="Trebuchet MS"/>
                <a:cs typeface="Trebuchet MS"/>
              </a:rPr>
              <a:t>a</a:t>
            </a:r>
            <a:r>
              <a:rPr sz="5000" b="1" spc="-535" dirty="0">
                <a:solidFill>
                  <a:srgbClr val="091833"/>
                </a:solidFill>
                <a:latin typeface="Trebuchet MS"/>
                <a:cs typeface="Trebuchet MS"/>
              </a:rPr>
              <a:t> </a:t>
            </a:r>
            <a:r>
              <a:rPr sz="5000" b="1" spc="480" dirty="0">
                <a:solidFill>
                  <a:srgbClr val="091833"/>
                </a:solidFill>
                <a:latin typeface="Trebuchet MS"/>
                <a:cs typeface="Trebuchet MS"/>
              </a:rPr>
              <a:t>c</a:t>
            </a:r>
            <a:r>
              <a:rPr sz="5000" b="1" spc="355" dirty="0">
                <a:solidFill>
                  <a:srgbClr val="091833"/>
                </a:solidFill>
                <a:latin typeface="Trebuchet MS"/>
                <a:cs typeface="Trebuchet MS"/>
              </a:rPr>
              <a:t>o</a:t>
            </a:r>
            <a:r>
              <a:rPr sz="5000" b="1" spc="480" dirty="0">
                <a:solidFill>
                  <a:srgbClr val="091833"/>
                </a:solidFill>
                <a:latin typeface="Trebuchet MS"/>
                <a:cs typeface="Trebuchet MS"/>
              </a:rPr>
              <a:t>n</a:t>
            </a:r>
            <a:r>
              <a:rPr sz="5000" b="1" spc="500" dirty="0">
                <a:solidFill>
                  <a:srgbClr val="091833"/>
                </a:solidFill>
                <a:latin typeface="Trebuchet MS"/>
                <a:cs typeface="Trebuchet MS"/>
              </a:rPr>
              <a:t>d</a:t>
            </a:r>
            <a:r>
              <a:rPr sz="5000" b="1" spc="480" dirty="0">
                <a:solidFill>
                  <a:srgbClr val="091833"/>
                </a:solidFill>
                <a:latin typeface="Trebuchet MS"/>
                <a:cs typeface="Trebuchet MS"/>
              </a:rPr>
              <a:t>uc</a:t>
            </a:r>
            <a:r>
              <a:rPr sz="5000" b="1" spc="125" dirty="0">
                <a:solidFill>
                  <a:srgbClr val="091833"/>
                </a:solidFill>
                <a:latin typeface="Trebuchet MS"/>
                <a:cs typeface="Trebuchet MS"/>
              </a:rPr>
              <a:t>t</a:t>
            </a:r>
            <a:r>
              <a:rPr sz="5000" b="1" spc="740" dirty="0">
                <a:solidFill>
                  <a:srgbClr val="091833"/>
                </a:solidFill>
                <a:latin typeface="Trebuchet MS"/>
                <a:cs typeface="Trebuchet MS"/>
              </a:rPr>
              <a:t>a</a:t>
            </a:r>
            <a:r>
              <a:rPr sz="5000" b="1" spc="-330" dirty="0">
                <a:solidFill>
                  <a:srgbClr val="091833"/>
                </a:solidFill>
                <a:latin typeface="Trebuchet MS"/>
                <a:cs typeface="Trebuchet MS"/>
              </a:rPr>
              <a:t>..</a:t>
            </a:r>
            <a:r>
              <a:rPr sz="5000" b="1" spc="-335" dirty="0">
                <a:solidFill>
                  <a:srgbClr val="091833"/>
                </a:solidFill>
                <a:latin typeface="Trebuchet MS"/>
                <a:cs typeface="Trebuchet MS"/>
              </a:rPr>
              <a:t>.</a:t>
            </a:r>
            <a:endParaRPr sz="5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287499" cy="1028699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6919" y="3517147"/>
            <a:ext cx="10033635" cy="315912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5445"/>
              </a:lnSpc>
              <a:spcBef>
                <a:spcPts val="120"/>
              </a:spcBef>
            </a:pPr>
            <a:r>
              <a:rPr sz="5250" b="1" spc="-370" dirty="0">
                <a:solidFill>
                  <a:srgbClr val="091833"/>
                </a:solidFill>
                <a:latin typeface="Tahoma"/>
                <a:cs typeface="Tahoma"/>
              </a:rPr>
              <a:t>E</a:t>
            </a:r>
            <a:r>
              <a:rPr sz="5250" b="1" spc="-30" dirty="0">
                <a:solidFill>
                  <a:srgbClr val="091833"/>
                </a:solidFill>
                <a:latin typeface="Tahoma"/>
                <a:cs typeface="Tahoma"/>
              </a:rPr>
              <a:t>l</a:t>
            </a:r>
            <a:r>
              <a:rPr sz="5250" b="1" spc="-400" dirty="0">
                <a:solidFill>
                  <a:srgbClr val="091833"/>
                </a:solidFill>
                <a:latin typeface="Tahoma"/>
                <a:cs typeface="Tahoma"/>
              </a:rPr>
              <a:t> </a:t>
            </a:r>
            <a:r>
              <a:rPr sz="5250" b="1" spc="445" dirty="0">
                <a:solidFill>
                  <a:srgbClr val="091833"/>
                </a:solidFill>
                <a:latin typeface="Tahoma"/>
                <a:cs typeface="Tahoma"/>
              </a:rPr>
              <a:t>a</a:t>
            </a:r>
            <a:r>
              <a:rPr sz="5250" b="1" spc="200" dirty="0">
                <a:solidFill>
                  <a:srgbClr val="091833"/>
                </a:solidFill>
                <a:latin typeface="Tahoma"/>
                <a:cs typeface="Tahoma"/>
              </a:rPr>
              <a:t>u</a:t>
            </a:r>
            <a:r>
              <a:rPr sz="5250" b="1" spc="-35" dirty="0">
                <a:solidFill>
                  <a:srgbClr val="091833"/>
                </a:solidFill>
                <a:latin typeface="Tahoma"/>
                <a:cs typeface="Tahoma"/>
              </a:rPr>
              <a:t>t</a:t>
            </a:r>
            <a:r>
              <a:rPr sz="5250" b="1" spc="125" dirty="0">
                <a:solidFill>
                  <a:srgbClr val="091833"/>
                </a:solidFill>
                <a:latin typeface="Tahoma"/>
                <a:cs typeface="Tahoma"/>
              </a:rPr>
              <a:t>o</a:t>
            </a:r>
            <a:r>
              <a:rPr sz="5250" b="1" spc="-20" dirty="0">
                <a:solidFill>
                  <a:srgbClr val="091833"/>
                </a:solidFill>
                <a:latin typeface="Tahoma"/>
                <a:cs typeface="Tahoma"/>
              </a:rPr>
              <a:t>r</a:t>
            </a:r>
            <a:r>
              <a:rPr sz="5250" b="1" spc="-400" dirty="0">
                <a:solidFill>
                  <a:srgbClr val="091833"/>
                </a:solidFill>
                <a:latin typeface="Tahoma"/>
                <a:cs typeface="Tahoma"/>
              </a:rPr>
              <a:t> </a:t>
            </a:r>
            <a:r>
              <a:rPr sz="5250" b="1" spc="-20" dirty="0">
                <a:solidFill>
                  <a:srgbClr val="091833"/>
                </a:solidFill>
                <a:latin typeface="Tahoma"/>
                <a:cs typeface="Tahoma"/>
              </a:rPr>
              <a:t>l</a:t>
            </a:r>
            <a:r>
              <a:rPr sz="5250" b="1" spc="130" dirty="0">
                <a:solidFill>
                  <a:srgbClr val="091833"/>
                </a:solidFill>
                <a:latin typeface="Tahoma"/>
                <a:cs typeface="Tahoma"/>
              </a:rPr>
              <a:t>e</a:t>
            </a:r>
            <a:r>
              <a:rPr sz="5250" b="1" spc="-400" dirty="0">
                <a:solidFill>
                  <a:srgbClr val="091833"/>
                </a:solidFill>
                <a:latin typeface="Tahoma"/>
                <a:cs typeface="Tahoma"/>
              </a:rPr>
              <a:t> </a:t>
            </a:r>
            <a:r>
              <a:rPr sz="5250" b="1" spc="140" dirty="0">
                <a:solidFill>
                  <a:srgbClr val="091833"/>
                </a:solidFill>
                <a:latin typeface="Tahoma"/>
                <a:cs typeface="Tahoma"/>
              </a:rPr>
              <a:t>e</a:t>
            </a:r>
            <a:r>
              <a:rPr sz="5250" b="1" spc="-65" dirty="0">
                <a:solidFill>
                  <a:srgbClr val="091833"/>
                </a:solidFill>
                <a:latin typeface="Tahoma"/>
                <a:cs typeface="Tahoma"/>
              </a:rPr>
              <a:t>x</a:t>
            </a:r>
            <a:r>
              <a:rPr sz="5250" b="1" spc="285" dirty="0">
                <a:solidFill>
                  <a:srgbClr val="091833"/>
                </a:solidFill>
                <a:latin typeface="Tahoma"/>
                <a:cs typeface="Tahoma"/>
              </a:rPr>
              <a:t>p</a:t>
            </a:r>
            <a:r>
              <a:rPr sz="5250" b="1" spc="-20" dirty="0">
                <a:solidFill>
                  <a:srgbClr val="091833"/>
                </a:solidFill>
                <a:latin typeface="Tahoma"/>
                <a:cs typeface="Tahoma"/>
              </a:rPr>
              <a:t>li</a:t>
            </a:r>
            <a:r>
              <a:rPr sz="5250" b="1" spc="430" dirty="0">
                <a:solidFill>
                  <a:srgbClr val="091833"/>
                </a:solidFill>
                <a:latin typeface="Tahoma"/>
                <a:cs typeface="Tahoma"/>
              </a:rPr>
              <a:t>c</a:t>
            </a:r>
            <a:r>
              <a:rPr sz="5250" b="1" spc="114" dirty="0">
                <a:solidFill>
                  <a:srgbClr val="091833"/>
                </a:solidFill>
                <a:latin typeface="Tahoma"/>
                <a:cs typeface="Tahoma"/>
              </a:rPr>
              <a:t>ó</a:t>
            </a:r>
            <a:r>
              <a:rPr sz="5250" b="1" spc="-400" dirty="0">
                <a:solidFill>
                  <a:srgbClr val="091833"/>
                </a:solidFill>
                <a:latin typeface="Tahoma"/>
                <a:cs typeface="Tahoma"/>
              </a:rPr>
              <a:t> </a:t>
            </a:r>
            <a:r>
              <a:rPr sz="5250" b="1" spc="434" dirty="0">
                <a:solidFill>
                  <a:srgbClr val="091833"/>
                </a:solidFill>
                <a:latin typeface="Tahoma"/>
                <a:cs typeface="Tahoma"/>
              </a:rPr>
              <a:t>a</a:t>
            </a:r>
            <a:r>
              <a:rPr sz="5250" b="1" spc="-400" dirty="0">
                <a:solidFill>
                  <a:srgbClr val="091833"/>
                </a:solidFill>
                <a:latin typeface="Tahoma"/>
                <a:cs typeface="Tahoma"/>
              </a:rPr>
              <a:t> </a:t>
            </a:r>
            <a:r>
              <a:rPr sz="5250" b="1" spc="245" dirty="0">
                <a:solidFill>
                  <a:srgbClr val="091833"/>
                </a:solidFill>
                <a:latin typeface="Tahoma"/>
                <a:cs typeface="Tahoma"/>
              </a:rPr>
              <a:t>s</a:t>
            </a:r>
            <a:r>
              <a:rPr sz="5250" b="1" spc="190" dirty="0">
                <a:solidFill>
                  <a:srgbClr val="091833"/>
                </a:solidFill>
                <a:latin typeface="Tahoma"/>
                <a:cs typeface="Tahoma"/>
              </a:rPr>
              <a:t>u</a:t>
            </a:r>
            <a:r>
              <a:rPr sz="5250" b="1" spc="-400" dirty="0">
                <a:solidFill>
                  <a:srgbClr val="091833"/>
                </a:solidFill>
                <a:latin typeface="Tahoma"/>
                <a:cs typeface="Tahoma"/>
              </a:rPr>
              <a:t> </a:t>
            </a:r>
            <a:r>
              <a:rPr sz="5250" b="1" spc="-345" dirty="0">
                <a:solidFill>
                  <a:srgbClr val="091833"/>
                </a:solidFill>
                <a:latin typeface="Tahoma"/>
                <a:cs typeface="Tahoma"/>
              </a:rPr>
              <a:t>j</a:t>
            </a:r>
            <a:r>
              <a:rPr sz="5250" b="1" spc="140" dirty="0">
                <a:solidFill>
                  <a:srgbClr val="091833"/>
                </a:solidFill>
                <a:latin typeface="Tahoma"/>
                <a:cs typeface="Tahoma"/>
              </a:rPr>
              <a:t>e</a:t>
            </a:r>
            <a:r>
              <a:rPr sz="5250" b="1" spc="-100" dirty="0">
                <a:solidFill>
                  <a:srgbClr val="091833"/>
                </a:solidFill>
                <a:latin typeface="Tahoma"/>
                <a:cs typeface="Tahoma"/>
              </a:rPr>
              <a:t>f</a:t>
            </a:r>
            <a:r>
              <a:rPr sz="5250" b="1" spc="130" dirty="0">
                <a:solidFill>
                  <a:srgbClr val="091833"/>
                </a:solidFill>
                <a:latin typeface="Tahoma"/>
                <a:cs typeface="Tahoma"/>
              </a:rPr>
              <a:t>e</a:t>
            </a:r>
            <a:endParaRPr sz="5250">
              <a:latin typeface="Tahoma"/>
              <a:cs typeface="Tahoma"/>
            </a:endParaRPr>
          </a:p>
          <a:p>
            <a:pPr marL="12700">
              <a:lnSpc>
                <a:spcPts val="4585"/>
              </a:lnSpc>
            </a:pPr>
            <a:r>
              <a:rPr sz="5250" b="1" spc="285" dirty="0">
                <a:solidFill>
                  <a:srgbClr val="091833"/>
                </a:solidFill>
                <a:latin typeface="Tahoma"/>
                <a:cs typeface="Tahoma"/>
              </a:rPr>
              <a:t>q</a:t>
            </a:r>
            <a:r>
              <a:rPr sz="5250" b="1" spc="200" dirty="0">
                <a:solidFill>
                  <a:srgbClr val="091833"/>
                </a:solidFill>
                <a:latin typeface="Tahoma"/>
                <a:cs typeface="Tahoma"/>
              </a:rPr>
              <a:t>u</a:t>
            </a:r>
            <a:r>
              <a:rPr sz="5250" b="1" spc="140" dirty="0">
                <a:solidFill>
                  <a:srgbClr val="091833"/>
                </a:solidFill>
                <a:latin typeface="Tahoma"/>
                <a:cs typeface="Tahoma"/>
              </a:rPr>
              <a:t>e</a:t>
            </a:r>
            <a:r>
              <a:rPr sz="5250" b="1" spc="-130" dirty="0">
                <a:solidFill>
                  <a:srgbClr val="091833"/>
                </a:solidFill>
                <a:latin typeface="Tahoma"/>
                <a:cs typeface="Tahoma"/>
              </a:rPr>
              <a:t>,</a:t>
            </a:r>
            <a:r>
              <a:rPr sz="5250" b="1" spc="-400" dirty="0">
                <a:solidFill>
                  <a:srgbClr val="091833"/>
                </a:solidFill>
                <a:latin typeface="Tahoma"/>
                <a:cs typeface="Tahoma"/>
              </a:rPr>
              <a:t> </a:t>
            </a:r>
            <a:r>
              <a:rPr sz="5250" b="1" spc="285" dirty="0">
                <a:solidFill>
                  <a:srgbClr val="091833"/>
                </a:solidFill>
                <a:latin typeface="Tahoma"/>
                <a:cs typeface="Tahoma"/>
              </a:rPr>
              <a:t>d</a:t>
            </a:r>
            <a:r>
              <a:rPr sz="5250" b="1" spc="140" dirty="0">
                <a:solidFill>
                  <a:srgbClr val="091833"/>
                </a:solidFill>
                <a:latin typeface="Tahoma"/>
                <a:cs typeface="Tahoma"/>
              </a:rPr>
              <a:t>e</a:t>
            </a:r>
            <a:r>
              <a:rPr sz="5250" b="1" spc="270" dirty="0">
                <a:solidFill>
                  <a:srgbClr val="091833"/>
                </a:solidFill>
                <a:latin typeface="Tahoma"/>
                <a:cs typeface="Tahoma"/>
              </a:rPr>
              <a:t>b</a:t>
            </a:r>
            <a:r>
              <a:rPr sz="5250" b="1" spc="-20" dirty="0">
                <a:solidFill>
                  <a:srgbClr val="091833"/>
                </a:solidFill>
                <a:latin typeface="Tahoma"/>
                <a:cs typeface="Tahoma"/>
              </a:rPr>
              <a:t>i</a:t>
            </a:r>
            <a:r>
              <a:rPr sz="5250" b="1" spc="285" dirty="0">
                <a:solidFill>
                  <a:srgbClr val="091833"/>
                </a:solidFill>
                <a:latin typeface="Tahoma"/>
                <a:cs typeface="Tahoma"/>
              </a:rPr>
              <a:t>d</a:t>
            </a:r>
            <a:r>
              <a:rPr sz="5250" b="1" spc="114" dirty="0">
                <a:solidFill>
                  <a:srgbClr val="091833"/>
                </a:solidFill>
                <a:latin typeface="Tahoma"/>
                <a:cs typeface="Tahoma"/>
              </a:rPr>
              <a:t>o</a:t>
            </a:r>
            <a:r>
              <a:rPr sz="5250" b="1" spc="-400" dirty="0">
                <a:solidFill>
                  <a:srgbClr val="091833"/>
                </a:solidFill>
                <a:latin typeface="Tahoma"/>
                <a:cs typeface="Tahoma"/>
              </a:rPr>
              <a:t> </a:t>
            </a:r>
            <a:r>
              <a:rPr sz="5250" b="1" spc="434" dirty="0">
                <a:solidFill>
                  <a:srgbClr val="091833"/>
                </a:solidFill>
                <a:latin typeface="Tahoma"/>
                <a:cs typeface="Tahoma"/>
              </a:rPr>
              <a:t>a</a:t>
            </a:r>
            <a:r>
              <a:rPr sz="5250" b="1" spc="-400" dirty="0">
                <a:solidFill>
                  <a:srgbClr val="091833"/>
                </a:solidFill>
                <a:latin typeface="Tahoma"/>
                <a:cs typeface="Tahoma"/>
              </a:rPr>
              <a:t> </a:t>
            </a:r>
            <a:r>
              <a:rPr sz="5250" b="1" spc="-20" dirty="0">
                <a:solidFill>
                  <a:srgbClr val="091833"/>
                </a:solidFill>
                <a:latin typeface="Tahoma"/>
                <a:cs typeface="Tahoma"/>
              </a:rPr>
              <a:t>l</a:t>
            </a:r>
            <a:r>
              <a:rPr sz="5250" b="1" spc="434" dirty="0">
                <a:solidFill>
                  <a:srgbClr val="091833"/>
                </a:solidFill>
                <a:latin typeface="Tahoma"/>
                <a:cs typeface="Tahoma"/>
              </a:rPr>
              <a:t>a</a:t>
            </a:r>
            <a:r>
              <a:rPr sz="5250" b="1" spc="-400" dirty="0">
                <a:solidFill>
                  <a:srgbClr val="091833"/>
                </a:solidFill>
                <a:latin typeface="Tahoma"/>
                <a:cs typeface="Tahoma"/>
              </a:rPr>
              <a:t> </a:t>
            </a:r>
            <a:r>
              <a:rPr sz="5250" b="1" spc="285" dirty="0">
                <a:solidFill>
                  <a:srgbClr val="091833"/>
                </a:solidFill>
                <a:latin typeface="Tahoma"/>
                <a:cs typeface="Tahoma"/>
              </a:rPr>
              <a:t>d</a:t>
            </a:r>
            <a:r>
              <a:rPr sz="5250" b="1" spc="-20" dirty="0">
                <a:solidFill>
                  <a:srgbClr val="091833"/>
                </a:solidFill>
                <a:latin typeface="Tahoma"/>
                <a:cs typeface="Tahoma"/>
              </a:rPr>
              <a:t>i</a:t>
            </a:r>
            <a:r>
              <a:rPr sz="5250" b="1" spc="-100" dirty="0">
                <a:solidFill>
                  <a:srgbClr val="091833"/>
                </a:solidFill>
                <a:latin typeface="Tahoma"/>
                <a:cs typeface="Tahoma"/>
              </a:rPr>
              <a:t>f</a:t>
            </a:r>
            <a:r>
              <a:rPr sz="5250" b="1" spc="114" dirty="0">
                <a:solidFill>
                  <a:srgbClr val="091833"/>
                </a:solidFill>
                <a:latin typeface="Tahoma"/>
                <a:cs typeface="Tahoma"/>
              </a:rPr>
              <a:t>í</a:t>
            </a:r>
            <a:r>
              <a:rPr sz="5250" b="1" spc="430" dirty="0">
                <a:solidFill>
                  <a:srgbClr val="091833"/>
                </a:solidFill>
                <a:latin typeface="Tahoma"/>
                <a:cs typeface="Tahoma"/>
              </a:rPr>
              <a:t>c</a:t>
            </a:r>
            <a:r>
              <a:rPr sz="5250" b="1" spc="-20" dirty="0">
                <a:solidFill>
                  <a:srgbClr val="091833"/>
                </a:solidFill>
                <a:latin typeface="Tahoma"/>
                <a:cs typeface="Tahoma"/>
              </a:rPr>
              <a:t>i</a:t>
            </a:r>
            <a:r>
              <a:rPr sz="5250" b="1" spc="-30" dirty="0">
                <a:solidFill>
                  <a:srgbClr val="091833"/>
                </a:solidFill>
                <a:latin typeface="Tahoma"/>
                <a:cs typeface="Tahoma"/>
              </a:rPr>
              <a:t>l</a:t>
            </a:r>
            <a:endParaRPr sz="5250">
              <a:latin typeface="Tahoma"/>
              <a:cs typeface="Tahoma"/>
            </a:endParaRPr>
          </a:p>
          <a:p>
            <a:pPr marL="12700">
              <a:lnSpc>
                <a:spcPts val="4585"/>
              </a:lnSpc>
            </a:pPr>
            <a:r>
              <a:rPr sz="5250" b="1" spc="245" dirty="0">
                <a:solidFill>
                  <a:srgbClr val="091833"/>
                </a:solidFill>
                <a:latin typeface="Tahoma"/>
                <a:cs typeface="Tahoma"/>
              </a:rPr>
              <a:t>s</a:t>
            </a:r>
            <a:r>
              <a:rPr sz="5250" b="1" spc="-20" dirty="0">
                <a:solidFill>
                  <a:srgbClr val="091833"/>
                </a:solidFill>
                <a:latin typeface="Tahoma"/>
                <a:cs typeface="Tahoma"/>
              </a:rPr>
              <a:t>i</a:t>
            </a:r>
            <a:r>
              <a:rPr sz="5250" b="1" spc="-35" dirty="0">
                <a:solidFill>
                  <a:srgbClr val="091833"/>
                </a:solidFill>
                <a:latin typeface="Tahoma"/>
                <a:cs typeface="Tahoma"/>
              </a:rPr>
              <a:t>t</a:t>
            </a:r>
            <a:r>
              <a:rPr sz="5250" b="1" spc="200" dirty="0">
                <a:solidFill>
                  <a:srgbClr val="091833"/>
                </a:solidFill>
                <a:latin typeface="Tahoma"/>
                <a:cs typeface="Tahoma"/>
              </a:rPr>
              <a:t>u</a:t>
            </a:r>
            <a:r>
              <a:rPr sz="5250" b="1" spc="445" dirty="0">
                <a:solidFill>
                  <a:srgbClr val="091833"/>
                </a:solidFill>
                <a:latin typeface="Tahoma"/>
                <a:cs typeface="Tahoma"/>
              </a:rPr>
              <a:t>a</a:t>
            </a:r>
            <a:r>
              <a:rPr sz="5250" b="1" spc="430" dirty="0">
                <a:solidFill>
                  <a:srgbClr val="091833"/>
                </a:solidFill>
                <a:latin typeface="Tahoma"/>
                <a:cs typeface="Tahoma"/>
              </a:rPr>
              <a:t>c</a:t>
            </a:r>
            <a:r>
              <a:rPr sz="5250" b="1" spc="-20" dirty="0">
                <a:solidFill>
                  <a:srgbClr val="091833"/>
                </a:solidFill>
                <a:latin typeface="Tahoma"/>
                <a:cs typeface="Tahoma"/>
              </a:rPr>
              <a:t>i</a:t>
            </a:r>
            <a:r>
              <a:rPr sz="5250" b="1" spc="125" dirty="0">
                <a:solidFill>
                  <a:srgbClr val="091833"/>
                </a:solidFill>
                <a:latin typeface="Tahoma"/>
                <a:cs typeface="Tahoma"/>
              </a:rPr>
              <a:t>ó</a:t>
            </a:r>
            <a:r>
              <a:rPr sz="5250" b="1" spc="200" dirty="0">
                <a:solidFill>
                  <a:srgbClr val="091833"/>
                </a:solidFill>
                <a:latin typeface="Tahoma"/>
                <a:cs typeface="Tahoma"/>
              </a:rPr>
              <a:t>n</a:t>
            </a:r>
            <a:r>
              <a:rPr sz="5250" b="1" spc="-130" dirty="0">
                <a:solidFill>
                  <a:srgbClr val="091833"/>
                </a:solidFill>
                <a:latin typeface="Tahoma"/>
                <a:cs typeface="Tahoma"/>
              </a:rPr>
              <a:t>,</a:t>
            </a:r>
            <a:r>
              <a:rPr sz="5250" b="1" spc="-400" dirty="0">
                <a:solidFill>
                  <a:srgbClr val="091833"/>
                </a:solidFill>
                <a:latin typeface="Tahoma"/>
                <a:cs typeface="Tahoma"/>
              </a:rPr>
              <a:t> </a:t>
            </a:r>
            <a:r>
              <a:rPr sz="5250" b="1" spc="200" dirty="0">
                <a:solidFill>
                  <a:srgbClr val="091833"/>
                </a:solidFill>
                <a:latin typeface="Tahoma"/>
                <a:cs typeface="Tahoma"/>
              </a:rPr>
              <a:t>n</a:t>
            </a:r>
            <a:r>
              <a:rPr sz="5250" b="1" spc="140" dirty="0">
                <a:solidFill>
                  <a:srgbClr val="091833"/>
                </a:solidFill>
                <a:latin typeface="Tahoma"/>
                <a:cs typeface="Tahoma"/>
              </a:rPr>
              <a:t>e</a:t>
            </a:r>
            <a:r>
              <a:rPr sz="5250" b="1" spc="430" dirty="0">
                <a:solidFill>
                  <a:srgbClr val="091833"/>
                </a:solidFill>
                <a:latin typeface="Tahoma"/>
                <a:cs typeface="Tahoma"/>
              </a:rPr>
              <a:t>c</a:t>
            </a:r>
            <a:r>
              <a:rPr sz="5250" b="1" spc="140" dirty="0">
                <a:solidFill>
                  <a:srgbClr val="091833"/>
                </a:solidFill>
                <a:latin typeface="Tahoma"/>
                <a:cs typeface="Tahoma"/>
              </a:rPr>
              <a:t>e</a:t>
            </a:r>
            <a:r>
              <a:rPr sz="5250" b="1" spc="245" dirty="0">
                <a:solidFill>
                  <a:srgbClr val="091833"/>
                </a:solidFill>
                <a:latin typeface="Tahoma"/>
                <a:cs typeface="Tahoma"/>
              </a:rPr>
              <a:t>s</a:t>
            </a:r>
            <a:r>
              <a:rPr sz="5250" b="1" spc="-20" dirty="0">
                <a:solidFill>
                  <a:srgbClr val="091833"/>
                </a:solidFill>
                <a:latin typeface="Tahoma"/>
                <a:cs typeface="Tahoma"/>
              </a:rPr>
              <a:t>i</a:t>
            </a:r>
            <a:r>
              <a:rPr sz="5250" b="1" spc="-35" dirty="0">
                <a:solidFill>
                  <a:srgbClr val="091833"/>
                </a:solidFill>
                <a:latin typeface="Tahoma"/>
                <a:cs typeface="Tahoma"/>
              </a:rPr>
              <a:t>t</a:t>
            </a:r>
            <a:r>
              <a:rPr sz="5250" b="1" spc="445" dirty="0">
                <a:solidFill>
                  <a:srgbClr val="091833"/>
                </a:solidFill>
                <a:latin typeface="Tahoma"/>
                <a:cs typeface="Tahoma"/>
              </a:rPr>
              <a:t>a</a:t>
            </a:r>
            <a:r>
              <a:rPr sz="5250" b="1" spc="270" dirty="0">
                <a:solidFill>
                  <a:srgbClr val="091833"/>
                </a:solidFill>
                <a:latin typeface="Tahoma"/>
                <a:cs typeface="Tahoma"/>
              </a:rPr>
              <a:t>b</a:t>
            </a:r>
            <a:r>
              <a:rPr sz="5250" b="1" spc="434" dirty="0">
                <a:solidFill>
                  <a:srgbClr val="091833"/>
                </a:solidFill>
                <a:latin typeface="Tahoma"/>
                <a:cs typeface="Tahoma"/>
              </a:rPr>
              <a:t>a</a:t>
            </a:r>
            <a:r>
              <a:rPr sz="5250" b="1" spc="-400" dirty="0">
                <a:solidFill>
                  <a:srgbClr val="091833"/>
                </a:solidFill>
                <a:latin typeface="Tahoma"/>
                <a:cs typeface="Tahoma"/>
              </a:rPr>
              <a:t> </a:t>
            </a:r>
            <a:r>
              <a:rPr sz="5250" b="1" spc="140" dirty="0">
                <a:solidFill>
                  <a:srgbClr val="091833"/>
                </a:solidFill>
                <a:latin typeface="Tahoma"/>
                <a:cs typeface="Tahoma"/>
              </a:rPr>
              <a:t>e</a:t>
            </a:r>
            <a:r>
              <a:rPr sz="5250" b="1" spc="-30" dirty="0">
                <a:solidFill>
                  <a:srgbClr val="091833"/>
                </a:solidFill>
                <a:latin typeface="Tahoma"/>
                <a:cs typeface="Tahoma"/>
              </a:rPr>
              <a:t>l</a:t>
            </a:r>
            <a:endParaRPr sz="5250">
              <a:latin typeface="Tahoma"/>
              <a:cs typeface="Tahoma"/>
            </a:endParaRPr>
          </a:p>
          <a:p>
            <a:pPr marL="12700" marR="5080">
              <a:lnSpc>
                <a:spcPct val="72800"/>
              </a:lnSpc>
              <a:spcBef>
                <a:spcPts val="855"/>
              </a:spcBef>
            </a:pPr>
            <a:r>
              <a:rPr sz="5250" b="1" spc="430" dirty="0">
                <a:solidFill>
                  <a:srgbClr val="091833"/>
                </a:solidFill>
                <a:latin typeface="Tahoma"/>
                <a:cs typeface="Tahoma"/>
              </a:rPr>
              <a:t>c</a:t>
            </a:r>
            <a:r>
              <a:rPr sz="5250" b="1" spc="125" dirty="0">
                <a:solidFill>
                  <a:srgbClr val="091833"/>
                </a:solidFill>
                <a:latin typeface="Tahoma"/>
                <a:cs typeface="Tahoma"/>
              </a:rPr>
              <a:t>o</a:t>
            </a:r>
            <a:r>
              <a:rPr sz="5250" b="1" spc="585" dirty="0">
                <a:solidFill>
                  <a:srgbClr val="091833"/>
                </a:solidFill>
                <a:latin typeface="Tahoma"/>
                <a:cs typeface="Tahoma"/>
              </a:rPr>
              <a:t>m</a:t>
            </a:r>
            <a:r>
              <a:rPr sz="5250" b="1" spc="285" dirty="0">
                <a:solidFill>
                  <a:srgbClr val="091833"/>
                </a:solidFill>
                <a:latin typeface="Tahoma"/>
                <a:cs typeface="Tahoma"/>
              </a:rPr>
              <a:t>p</a:t>
            </a:r>
            <a:r>
              <a:rPr sz="5250" b="1" spc="200" dirty="0">
                <a:solidFill>
                  <a:srgbClr val="091833"/>
                </a:solidFill>
                <a:latin typeface="Tahoma"/>
                <a:cs typeface="Tahoma"/>
              </a:rPr>
              <a:t>u</a:t>
            </a:r>
            <a:r>
              <a:rPr sz="5250" b="1" spc="-35" dirty="0">
                <a:solidFill>
                  <a:srgbClr val="091833"/>
                </a:solidFill>
                <a:latin typeface="Tahoma"/>
                <a:cs typeface="Tahoma"/>
              </a:rPr>
              <a:t>t</a:t>
            </a:r>
            <a:r>
              <a:rPr sz="5250" b="1" spc="445" dirty="0">
                <a:solidFill>
                  <a:srgbClr val="091833"/>
                </a:solidFill>
                <a:latin typeface="Tahoma"/>
                <a:cs typeface="Tahoma"/>
              </a:rPr>
              <a:t>a</a:t>
            </a:r>
            <a:r>
              <a:rPr sz="5250" b="1" spc="285" dirty="0">
                <a:solidFill>
                  <a:srgbClr val="091833"/>
                </a:solidFill>
                <a:latin typeface="Tahoma"/>
                <a:cs typeface="Tahoma"/>
              </a:rPr>
              <a:t>d</a:t>
            </a:r>
            <a:r>
              <a:rPr sz="5250" b="1" spc="125" dirty="0">
                <a:solidFill>
                  <a:srgbClr val="091833"/>
                </a:solidFill>
                <a:latin typeface="Tahoma"/>
                <a:cs typeface="Tahoma"/>
              </a:rPr>
              <a:t>o</a:t>
            </a:r>
            <a:r>
              <a:rPr sz="5250" b="1" spc="-20" dirty="0">
                <a:solidFill>
                  <a:srgbClr val="091833"/>
                </a:solidFill>
                <a:latin typeface="Tahoma"/>
                <a:cs typeface="Tahoma"/>
              </a:rPr>
              <a:t>r</a:t>
            </a:r>
            <a:r>
              <a:rPr sz="5250" b="1" spc="-400" dirty="0">
                <a:solidFill>
                  <a:srgbClr val="091833"/>
                </a:solidFill>
                <a:latin typeface="Tahoma"/>
                <a:cs typeface="Tahoma"/>
              </a:rPr>
              <a:t> </a:t>
            </a:r>
            <a:r>
              <a:rPr sz="5250" b="1" spc="285" dirty="0">
                <a:solidFill>
                  <a:srgbClr val="091833"/>
                </a:solidFill>
                <a:latin typeface="Tahoma"/>
                <a:cs typeface="Tahoma"/>
              </a:rPr>
              <a:t>p</a:t>
            </a:r>
            <a:r>
              <a:rPr sz="5250" b="1" spc="445" dirty="0">
                <a:solidFill>
                  <a:srgbClr val="091833"/>
                </a:solidFill>
                <a:latin typeface="Tahoma"/>
                <a:cs typeface="Tahoma"/>
              </a:rPr>
              <a:t>a</a:t>
            </a:r>
            <a:r>
              <a:rPr sz="5250" b="1" spc="-10" dirty="0">
                <a:solidFill>
                  <a:srgbClr val="091833"/>
                </a:solidFill>
                <a:latin typeface="Tahoma"/>
                <a:cs typeface="Tahoma"/>
              </a:rPr>
              <a:t>r</a:t>
            </a:r>
            <a:r>
              <a:rPr sz="5250" b="1" spc="434" dirty="0">
                <a:solidFill>
                  <a:srgbClr val="091833"/>
                </a:solidFill>
                <a:latin typeface="Tahoma"/>
                <a:cs typeface="Tahoma"/>
              </a:rPr>
              <a:t>a</a:t>
            </a:r>
            <a:r>
              <a:rPr sz="5250" b="1" spc="-400" dirty="0">
                <a:solidFill>
                  <a:srgbClr val="091833"/>
                </a:solidFill>
                <a:latin typeface="Tahoma"/>
                <a:cs typeface="Tahoma"/>
              </a:rPr>
              <a:t> </a:t>
            </a:r>
            <a:r>
              <a:rPr sz="5250" b="1" spc="285" dirty="0">
                <a:solidFill>
                  <a:srgbClr val="091833"/>
                </a:solidFill>
                <a:latin typeface="Tahoma"/>
                <a:cs typeface="Tahoma"/>
              </a:rPr>
              <a:t>q</a:t>
            </a:r>
            <a:r>
              <a:rPr sz="5250" b="1" spc="200" dirty="0">
                <a:solidFill>
                  <a:srgbClr val="091833"/>
                </a:solidFill>
                <a:latin typeface="Tahoma"/>
                <a:cs typeface="Tahoma"/>
              </a:rPr>
              <a:t>u</a:t>
            </a:r>
            <a:r>
              <a:rPr sz="5250" b="1" spc="130" dirty="0">
                <a:solidFill>
                  <a:srgbClr val="091833"/>
                </a:solidFill>
                <a:latin typeface="Tahoma"/>
                <a:cs typeface="Tahoma"/>
              </a:rPr>
              <a:t>e</a:t>
            </a:r>
            <a:r>
              <a:rPr sz="5250" b="1" spc="-400" dirty="0">
                <a:solidFill>
                  <a:srgbClr val="091833"/>
                </a:solidFill>
                <a:latin typeface="Tahoma"/>
                <a:cs typeface="Tahoma"/>
              </a:rPr>
              <a:t> </a:t>
            </a:r>
            <a:r>
              <a:rPr sz="5250" b="1" spc="245" dirty="0">
                <a:solidFill>
                  <a:srgbClr val="091833"/>
                </a:solidFill>
                <a:latin typeface="Tahoma"/>
                <a:cs typeface="Tahoma"/>
              </a:rPr>
              <a:t>s</a:t>
            </a:r>
            <a:r>
              <a:rPr sz="5250" b="1" spc="190" dirty="0">
                <a:solidFill>
                  <a:srgbClr val="091833"/>
                </a:solidFill>
                <a:latin typeface="Tahoma"/>
                <a:cs typeface="Tahoma"/>
              </a:rPr>
              <a:t>u</a:t>
            </a:r>
            <a:r>
              <a:rPr sz="5250" b="1" spc="-400" dirty="0">
                <a:solidFill>
                  <a:srgbClr val="091833"/>
                </a:solidFill>
                <a:latin typeface="Tahoma"/>
                <a:cs typeface="Tahoma"/>
              </a:rPr>
              <a:t> </a:t>
            </a:r>
            <a:r>
              <a:rPr sz="5250" b="1" spc="200" dirty="0">
                <a:solidFill>
                  <a:srgbClr val="091833"/>
                </a:solidFill>
                <a:latin typeface="Tahoma"/>
                <a:cs typeface="Tahoma"/>
              </a:rPr>
              <a:t>h</a:t>
            </a:r>
            <a:r>
              <a:rPr sz="5250" b="1" spc="-20" dirty="0">
                <a:solidFill>
                  <a:srgbClr val="091833"/>
                </a:solidFill>
                <a:latin typeface="Tahoma"/>
                <a:cs typeface="Tahoma"/>
              </a:rPr>
              <a:t>i</a:t>
            </a:r>
            <a:r>
              <a:rPr sz="5250" b="1" spc="-345" dirty="0">
                <a:solidFill>
                  <a:srgbClr val="091833"/>
                </a:solidFill>
                <a:latin typeface="Tahoma"/>
                <a:cs typeface="Tahoma"/>
              </a:rPr>
              <a:t>j</a:t>
            </a:r>
            <a:r>
              <a:rPr sz="5250" b="1" spc="75" dirty="0">
                <a:solidFill>
                  <a:srgbClr val="091833"/>
                </a:solidFill>
                <a:latin typeface="Tahoma"/>
                <a:cs typeface="Tahoma"/>
              </a:rPr>
              <a:t>o  </a:t>
            </a:r>
            <a:r>
              <a:rPr sz="5250" b="1" spc="285" dirty="0">
                <a:solidFill>
                  <a:srgbClr val="091833"/>
                </a:solidFill>
                <a:latin typeface="Tahoma"/>
                <a:cs typeface="Tahoma"/>
              </a:rPr>
              <a:t>p</a:t>
            </a:r>
            <a:r>
              <a:rPr sz="5250" b="1" spc="200" dirty="0">
                <a:solidFill>
                  <a:srgbClr val="091833"/>
                </a:solidFill>
                <a:latin typeface="Tahoma"/>
                <a:cs typeface="Tahoma"/>
              </a:rPr>
              <a:t>u</a:t>
            </a:r>
            <a:r>
              <a:rPr sz="5250" b="1" spc="285" dirty="0">
                <a:solidFill>
                  <a:srgbClr val="091833"/>
                </a:solidFill>
                <a:latin typeface="Tahoma"/>
                <a:cs typeface="Tahoma"/>
              </a:rPr>
              <a:t>d</a:t>
            </a:r>
            <a:r>
              <a:rPr sz="5250" b="1" spc="-20" dirty="0">
                <a:solidFill>
                  <a:srgbClr val="091833"/>
                </a:solidFill>
                <a:latin typeface="Tahoma"/>
                <a:cs typeface="Tahoma"/>
              </a:rPr>
              <a:t>i</a:t>
            </a:r>
            <a:r>
              <a:rPr sz="5250" b="1" spc="140" dirty="0">
                <a:solidFill>
                  <a:srgbClr val="091833"/>
                </a:solidFill>
                <a:latin typeface="Tahoma"/>
                <a:cs typeface="Tahoma"/>
              </a:rPr>
              <a:t>e</a:t>
            </a:r>
            <a:r>
              <a:rPr sz="5250" b="1" spc="-10" dirty="0">
                <a:solidFill>
                  <a:srgbClr val="091833"/>
                </a:solidFill>
                <a:latin typeface="Tahoma"/>
                <a:cs typeface="Tahoma"/>
              </a:rPr>
              <a:t>r</a:t>
            </a:r>
            <a:r>
              <a:rPr sz="5250" b="1" spc="434" dirty="0">
                <a:solidFill>
                  <a:srgbClr val="091833"/>
                </a:solidFill>
                <a:latin typeface="Tahoma"/>
                <a:cs typeface="Tahoma"/>
              </a:rPr>
              <a:t>a</a:t>
            </a:r>
            <a:r>
              <a:rPr sz="5250" b="1" spc="-400" dirty="0">
                <a:solidFill>
                  <a:srgbClr val="091833"/>
                </a:solidFill>
                <a:latin typeface="Tahoma"/>
                <a:cs typeface="Tahoma"/>
              </a:rPr>
              <a:t> </a:t>
            </a:r>
            <a:r>
              <a:rPr sz="5250" b="1" spc="140" dirty="0">
                <a:solidFill>
                  <a:srgbClr val="091833"/>
                </a:solidFill>
                <a:latin typeface="Tahoma"/>
                <a:cs typeface="Tahoma"/>
              </a:rPr>
              <a:t>e</a:t>
            </a:r>
            <a:r>
              <a:rPr sz="5250" b="1" spc="245" dirty="0">
                <a:solidFill>
                  <a:srgbClr val="091833"/>
                </a:solidFill>
                <a:latin typeface="Tahoma"/>
                <a:cs typeface="Tahoma"/>
              </a:rPr>
              <a:t>s</a:t>
            </a:r>
            <a:r>
              <a:rPr sz="5250" b="1" spc="-35" dirty="0">
                <a:solidFill>
                  <a:srgbClr val="091833"/>
                </a:solidFill>
                <a:latin typeface="Tahoma"/>
                <a:cs typeface="Tahoma"/>
              </a:rPr>
              <a:t>t</a:t>
            </a:r>
            <a:r>
              <a:rPr sz="5250" b="1" spc="200" dirty="0">
                <a:solidFill>
                  <a:srgbClr val="091833"/>
                </a:solidFill>
                <a:latin typeface="Tahoma"/>
                <a:cs typeface="Tahoma"/>
              </a:rPr>
              <a:t>u</a:t>
            </a:r>
            <a:r>
              <a:rPr sz="5250" b="1" spc="285" dirty="0">
                <a:solidFill>
                  <a:srgbClr val="091833"/>
                </a:solidFill>
                <a:latin typeface="Tahoma"/>
                <a:cs typeface="Tahoma"/>
              </a:rPr>
              <a:t>d</a:t>
            </a:r>
            <a:r>
              <a:rPr sz="5250" b="1" spc="-20" dirty="0">
                <a:solidFill>
                  <a:srgbClr val="091833"/>
                </a:solidFill>
                <a:latin typeface="Tahoma"/>
                <a:cs typeface="Tahoma"/>
              </a:rPr>
              <a:t>i</a:t>
            </a:r>
            <a:r>
              <a:rPr sz="5250" b="1" spc="445" dirty="0">
                <a:solidFill>
                  <a:srgbClr val="091833"/>
                </a:solidFill>
                <a:latin typeface="Tahoma"/>
                <a:cs typeface="Tahoma"/>
              </a:rPr>
              <a:t>a</a:t>
            </a:r>
            <a:r>
              <a:rPr sz="5250" b="1" spc="-10" dirty="0">
                <a:solidFill>
                  <a:srgbClr val="091833"/>
                </a:solidFill>
                <a:latin typeface="Tahoma"/>
                <a:cs typeface="Tahoma"/>
              </a:rPr>
              <a:t>r</a:t>
            </a:r>
            <a:r>
              <a:rPr sz="5250" b="1" spc="-155" dirty="0">
                <a:solidFill>
                  <a:srgbClr val="091833"/>
                </a:solidFill>
                <a:latin typeface="Tahoma"/>
                <a:cs typeface="Tahoma"/>
              </a:rPr>
              <a:t>.</a:t>
            </a:r>
            <a:endParaRPr sz="52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700" y="4646218"/>
            <a:ext cx="8467709" cy="56387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255402" y="336803"/>
            <a:ext cx="6148705" cy="4391660"/>
            <a:chOff x="6255402" y="336803"/>
            <a:chExt cx="6148705" cy="439166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86097" y="521475"/>
              <a:ext cx="5617555" cy="357753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255398" y="336803"/>
              <a:ext cx="5506720" cy="4391660"/>
            </a:xfrm>
            <a:custGeom>
              <a:avLst/>
              <a:gdLst/>
              <a:ahLst/>
              <a:cxnLst/>
              <a:rect l="l" t="t" r="r" b="b"/>
              <a:pathLst>
                <a:path w="5506720" h="4391660">
                  <a:moveTo>
                    <a:pt x="850214" y="4151109"/>
                  </a:moveTo>
                  <a:lnTo>
                    <a:pt x="846607" y="4103789"/>
                  </a:lnTo>
                  <a:lnTo>
                    <a:pt x="833716" y="4057535"/>
                  </a:lnTo>
                  <a:lnTo>
                    <a:pt x="820508" y="4031843"/>
                  </a:lnTo>
                  <a:lnTo>
                    <a:pt x="811225" y="4013771"/>
                  </a:lnTo>
                  <a:lnTo>
                    <a:pt x="780262" y="3975519"/>
                  </a:lnTo>
                  <a:lnTo>
                    <a:pt x="759193" y="3958221"/>
                  </a:lnTo>
                  <a:lnTo>
                    <a:pt x="759193" y="4125049"/>
                  </a:lnTo>
                  <a:lnTo>
                    <a:pt x="753859" y="4170743"/>
                  </a:lnTo>
                  <a:lnTo>
                    <a:pt x="737273" y="4214076"/>
                  </a:lnTo>
                  <a:lnTo>
                    <a:pt x="708748" y="4249864"/>
                  </a:lnTo>
                  <a:lnTo>
                    <a:pt x="670763" y="4275518"/>
                  </a:lnTo>
                  <a:lnTo>
                    <a:pt x="625779" y="4288485"/>
                  </a:lnTo>
                  <a:lnTo>
                    <a:pt x="576275" y="4286212"/>
                  </a:lnTo>
                  <a:lnTo>
                    <a:pt x="532892" y="4269625"/>
                  </a:lnTo>
                  <a:lnTo>
                    <a:pt x="497065" y="4241114"/>
                  </a:lnTo>
                  <a:lnTo>
                    <a:pt x="471373" y="4203154"/>
                  </a:lnTo>
                  <a:lnTo>
                    <a:pt x="458368" y="4158208"/>
                  </a:lnTo>
                  <a:lnTo>
                    <a:pt x="460629" y="4108754"/>
                  </a:lnTo>
                  <a:lnTo>
                    <a:pt x="477202" y="4065422"/>
                  </a:lnTo>
                  <a:lnTo>
                    <a:pt x="505726" y="4029646"/>
                  </a:lnTo>
                  <a:lnTo>
                    <a:pt x="543725" y="4003992"/>
                  </a:lnTo>
                  <a:lnTo>
                    <a:pt x="588708" y="3991013"/>
                  </a:lnTo>
                  <a:lnTo>
                    <a:pt x="638200" y="3993299"/>
                  </a:lnTo>
                  <a:lnTo>
                    <a:pt x="685126" y="4011396"/>
                  </a:lnTo>
                  <a:lnTo>
                    <a:pt x="722503" y="4041787"/>
                  </a:lnTo>
                  <a:lnTo>
                    <a:pt x="747966" y="4080865"/>
                  </a:lnTo>
                  <a:lnTo>
                    <a:pt x="759193" y="4125049"/>
                  </a:lnTo>
                  <a:lnTo>
                    <a:pt x="759193" y="3958221"/>
                  </a:lnTo>
                  <a:lnTo>
                    <a:pt x="743127" y="3945013"/>
                  </a:lnTo>
                  <a:lnTo>
                    <a:pt x="701268" y="3922585"/>
                  </a:lnTo>
                  <a:lnTo>
                    <a:pt x="656132" y="3908501"/>
                  </a:lnTo>
                  <a:lnTo>
                    <a:pt x="609155" y="3903103"/>
                  </a:lnTo>
                  <a:lnTo>
                    <a:pt x="561797" y="3906685"/>
                  </a:lnTo>
                  <a:lnTo>
                    <a:pt x="515493" y="3919537"/>
                  </a:lnTo>
                  <a:lnTo>
                    <a:pt x="471703" y="3941991"/>
                  </a:lnTo>
                  <a:lnTo>
                    <a:pt x="433425" y="3972903"/>
                  </a:lnTo>
                  <a:lnTo>
                    <a:pt x="402907" y="4009987"/>
                  </a:lnTo>
                  <a:lnTo>
                    <a:pt x="380466" y="4051795"/>
                  </a:lnTo>
                  <a:lnTo>
                    <a:pt x="366395" y="4096893"/>
                  </a:lnTo>
                  <a:lnTo>
                    <a:pt x="361010" y="4143806"/>
                  </a:lnTo>
                  <a:lnTo>
                    <a:pt x="364617" y="4191127"/>
                  </a:lnTo>
                  <a:lnTo>
                    <a:pt x="377507" y="4237393"/>
                  </a:lnTo>
                  <a:lnTo>
                    <a:pt x="399999" y="4281144"/>
                  </a:lnTo>
                  <a:lnTo>
                    <a:pt x="430961" y="4319397"/>
                  </a:lnTo>
                  <a:lnTo>
                    <a:pt x="468083" y="4349902"/>
                  </a:lnTo>
                  <a:lnTo>
                    <a:pt x="509955" y="4372343"/>
                  </a:lnTo>
                  <a:lnTo>
                    <a:pt x="555091" y="4386415"/>
                  </a:lnTo>
                  <a:lnTo>
                    <a:pt x="606640" y="4391647"/>
                  </a:lnTo>
                  <a:lnTo>
                    <a:pt x="655828" y="4386567"/>
                  </a:lnTo>
                  <a:lnTo>
                    <a:pt x="700760" y="4373042"/>
                  </a:lnTo>
                  <a:lnTo>
                    <a:pt x="739521" y="4352937"/>
                  </a:lnTo>
                  <a:lnTo>
                    <a:pt x="771131" y="4327398"/>
                  </a:lnTo>
                  <a:lnTo>
                    <a:pt x="777798" y="4322013"/>
                  </a:lnTo>
                  <a:lnTo>
                    <a:pt x="808316" y="4284929"/>
                  </a:lnTo>
                  <a:lnTo>
                    <a:pt x="830757" y="4243121"/>
                  </a:lnTo>
                  <a:lnTo>
                    <a:pt x="844816" y="4198035"/>
                  </a:lnTo>
                  <a:lnTo>
                    <a:pt x="850214" y="4151109"/>
                  </a:lnTo>
                  <a:close/>
                </a:path>
                <a:path w="5506720" h="4391660">
                  <a:moveTo>
                    <a:pt x="5506136" y="1973046"/>
                  </a:moveTo>
                  <a:lnTo>
                    <a:pt x="5504472" y="1920773"/>
                  </a:lnTo>
                  <a:lnTo>
                    <a:pt x="5499798" y="1867852"/>
                  </a:lnTo>
                  <a:lnTo>
                    <a:pt x="5492331" y="1814360"/>
                  </a:lnTo>
                  <a:lnTo>
                    <a:pt x="5479631" y="1772729"/>
                  </a:lnTo>
                  <a:lnTo>
                    <a:pt x="5466994" y="1718132"/>
                  </a:lnTo>
                  <a:lnTo>
                    <a:pt x="5449151" y="1675422"/>
                  </a:lnTo>
                  <a:lnTo>
                    <a:pt x="5428742" y="1632165"/>
                  </a:lnTo>
                  <a:lnTo>
                    <a:pt x="5405755" y="1588363"/>
                  </a:lnTo>
                  <a:lnTo>
                    <a:pt x="5380202" y="1544015"/>
                  </a:lnTo>
                  <a:lnTo>
                    <a:pt x="5352669" y="1499247"/>
                  </a:lnTo>
                  <a:lnTo>
                    <a:pt x="5321020" y="1466596"/>
                  </a:lnTo>
                  <a:lnTo>
                    <a:pt x="5290286" y="1421155"/>
                  </a:lnTo>
                  <a:lnTo>
                    <a:pt x="5254993" y="1387741"/>
                  </a:lnTo>
                  <a:lnTo>
                    <a:pt x="5214937" y="1366291"/>
                  </a:lnTo>
                  <a:lnTo>
                    <a:pt x="5175135" y="1331912"/>
                  </a:lnTo>
                  <a:lnTo>
                    <a:pt x="5133479" y="1297139"/>
                  </a:lnTo>
                  <a:lnTo>
                    <a:pt x="5041925" y="1251826"/>
                  </a:lnTo>
                  <a:lnTo>
                    <a:pt x="4992446" y="1241361"/>
                  </a:lnTo>
                  <a:lnTo>
                    <a:pt x="4945164" y="1218387"/>
                  </a:lnTo>
                  <a:lnTo>
                    <a:pt x="4871898" y="1202893"/>
                  </a:lnTo>
                  <a:lnTo>
                    <a:pt x="4874526" y="1190472"/>
                  </a:lnTo>
                  <a:lnTo>
                    <a:pt x="4883137" y="1140371"/>
                  </a:lnTo>
                  <a:lnTo>
                    <a:pt x="4888103" y="1089494"/>
                  </a:lnTo>
                  <a:lnTo>
                    <a:pt x="4889652" y="1037894"/>
                  </a:lnTo>
                  <a:lnTo>
                    <a:pt x="4887976" y="985621"/>
                  </a:lnTo>
                  <a:lnTo>
                    <a:pt x="4883302" y="932713"/>
                  </a:lnTo>
                  <a:lnTo>
                    <a:pt x="4873218" y="891641"/>
                  </a:lnTo>
                  <a:lnTo>
                    <a:pt x="4863147" y="837590"/>
                  </a:lnTo>
                  <a:lnTo>
                    <a:pt x="4847869" y="795413"/>
                  </a:lnTo>
                  <a:lnTo>
                    <a:pt x="4830038" y="752703"/>
                  </a:lnTo>
                  <a:lnTo>
                    <a:pt x="4812246" y="697014"/>
                  </a:lnTo>
                  <a:lnTo>
                    <a:pt x="4789259" y="653211"/>
                  </a:lnTo>
                  <a:lnTo>
                    <a:pt x="4763706" y="608876"/>
                  </a:lnTo>
                  <a:lnTo>
                    <a:pt x="4733556" y="576529"/>
                  </a:lnTo>
                  <a:lnTo>
                    <a:pt x="4704537" y="531456"/>
                  </a:lnTo>
                  <a:lnTo>
                    <a:pt x="4671174" y="498436"/>
                  </a:lnTo>
                  <a:lnTo>
                    <a:pt x="4635881" y="465023"/>
                  </a:lnTo>
                  <a:lnTo>
                    <a:pt x="4598441" y="431139"/>
                  </a:lnTo>
                  <a:lnTo>
                    <a:pt x="4558652" y="396760"/>
                  </a:lnTo>
                  <a:lnTo>
                    <a:pt x="4514367" y="374421"/>
                  </a:lnTo>
                  <a:lnTo>
                    <a:pt x="4375950" y="306222"/>
                  </a:lnTo>
                  <a:lnTo>
                    <a:pt x="4183329" y="265493"/>
                  </a:lnTo>
                  <a:lnTo>
                    <a:pt x="4134408" y="268135"/>
                  </a:lnTo>
                  <a:lnTo>
                    <a:pt x="4088104" y="258343"/>
                  </a:lnTo>
                  <a:lnTo>
                    <a:pt x="4040505" y="261264"/>
                  </a:lnTo>
                  <a:lnTo>
                    <a:pt x="3995077" y="264629"/>
                  </a:lnTo>
                  <a:lnTo>
                    <a:pt x="3948468" y="280746"/>
                  </a:lnTo>
                  <a:lnTo>
                    <a:pt x="3905212" y="284581"/>
                  </a:lnTo>
                  <a:lnTo>
                    <a:pt x="3854945" y="299910"/>
                  </a:lnTo>
                  <a:lnTo>
                    <a:pt x="3807244" y="315785"/>
                  </a:lnTo>
                  <a:lnTo>
                    <a:pt x="3759492" y="344639"/>
                  </a:lnTo>
                  <a:lnTo>
                    <a:pt x="3716947" y="361607"/>
                  </a:lnTo>
                  <a:lnTo>
                    <a:pt x="3674338" y="391541"/>
                  </a:lnTo>
                  <a:lnTo>
                    <a:pt x="3634308" y="422021"/>
                  </a:lnTo>
                  <a:lnTo>
                    <a:pt x="3616414" y="392264"/>
                  </a:lnTo>
                  <a:lnTo>
                    <a:pt x="3595890" y="374954"/>
                  </a:lnTo>
                  <a:lnTo>
                    <a:pt x="3560102" y="315455"/>
                  </a:lnTo>
                  <a:lnTo>
                    <a:pt x="3529304" y="282994"/>
                  </a:lnTo>
                  <a:lnTo>
                    <a:pt x="3496335" y="250063"/>
                  </a:lnTo>
                  <a:lnTo>
                    <a:pt x="3461918" y="216814"/>
                  </a:lnTo>
                  <a:lnTo>
                    <a:pt x="3426790" y="183426"/>
                  </a:lnTo>
                  <a:lnTo>
                    <a:pt x="3387572" y="162153"/>
                  </a:lnTo>
                  <a:lnTo>
                    <a:pt x="3346196" y="140436"/>
                  </a:lnTo>
                  <a:lnTo>
                    <a:pt x="3306000" y="105968"/>
                  </a:lnTo>
                  <a:lnTo>
                    <a:pt x="3262439" y="83781"/>
                  </a:lnTo>
                  <a:lnTo>
                    <a:pt x="3214941" y="73736"/>
                  </a:lnTo>
                  <a:lnTo>
                    <a:pt x="3168612" y="50965"/>
                  </a:lnTo>
                  <a:lnTo>
                    <a:pt x="2927591" y="0"/>
                  </a:lnTo>
                  <a:lnTo>
                    <a:pt x="2783649" y="8521"/>
                  </a:lnTo>
                  <a:lnTo>
                    <a:pt x="2737561" y="11747"/>
                  </a:lnTo>
                  <a:lnTo>
                    <a:pt x="2683395" y="26263"/>
                  </a:lnTo>
                  <a:lnTo>
                    <a:pt x="2631592" y="41275"/>
                  </a:lnTo>
                  <a:lnTo>
                    <a:pt x="2579306" y="69164"/>
                  </a:lnTo>
                  <a:lnTo>
                    <a:pt x="2531580" y="85026"/>
                  </a:lnTo>
                  <a:lnTo>
                    <a:pt x="2482939" y="113690"/>
                  </a:lnTo>
                  <a:lnTo>
                    <a:pt x="2435796" y="142659"/>
                  </a:lnTo>
                  <a:lnTo>
                    <a:pt x="2390648" y="172059"/>
                  </a:lnTo>
                  <a:lnTo>
                    <a:pt x="2348293" y="202044"/>
                  </a:lnTo>
                  <a:lnTo>
                    <a:pt x="2306320" y="245097"/>
                  </a:lnTo>
                  <a:lnTo>
                    <a:pt x="2270175" y="276402"/>
                  </a:lnTo>
                  <a:lnTo>
                    <a:pt x="2234844" y="320852"/>
                  </a:lnTo>
                  <a:lnTo>
                    <a:pt x="2203145" y="366077"/>
                  </a:lnTo>
                  <a:lnTo>
                    <a:pt x="2177732" y="399643"/>
                  </a:lnTo>
                  <a:lnTo>
                    <a:pt x="2151913" y="446112"/>
                  </a:lnTo>
                  <a:lnTo>
                    <a:pt x="2131326" y="480695"/>
                  </a:lnTo>
                  <a:lnTo>
                    <a:pt x="2111057" y="528332"/>
                  </a:lnTo>
                  <a:lnTo>
                    <a:pt x="2094128" y="576681"/>
                  </a:lnTo>
                  <a:lnTo>
                    <a:pt x="2059355" y="543369"/>
                  </a:lnTo>
                  <a:lnTo>
                    <a:pt x="2023275" y="509778"/>
                  </a:lnTo>
                  <a:lnTo>
                    <a:pt x="1986000" y="475932"/>
                  </a:lnTo>
                  <a:lnTo>
                    <a:pt x="1947608" y="441858"/>
                  </a:lnTo>
                  <a:lnTo>
                    <a:pt x="1818817" y="375678"/>
                  </a:lnTo>
                  <a:lnTo>
                    <a:pt x="1771650" y="365709"/>
                  </a:lnTo>
                  <a:lnTo>
                    <a:pt x="1726463" y="343179"/>
                  </a:lnTo>
                  <a:lnTo>
                    <a:pt x="1627974" y="322351"/>
                  </a:lnTo>
                  <a:lnTo>
                    <a:pt x="1575460" y="324231"/>
                  </a:lnTo>
                  <a:lnTo>
                    <a:pt x="1525968" y="313766"/>
                  </a:lnTo>
                  <a:lnTo>
                    <a:pt x="1474508" y="315874"/>
                  </a:lnTo>
                  <a:lnTo>
                    <a:pt x="1421269" y="330581"/>
                  </a:lnTo>
                  <a:lnTo>
                    <a:pt x="1371739" y="333082"/>
                  </a:lnTo>
                  <a:lnTo>
                    <a:pt x="1276921" y="364959"/>
                  </a:lnTo>
                  <a:lnTo>
                    <a:pt x="1230591" y="381127"/>
                  </a:lnTo>
                  <a:lnTo>
                    <a:pt x="1185532" y="397560"/>
                  </a:lnTo>
                  <a:lnTo>
                    <a:pt x="1142199" y="414362"/>
                  </a:lnTo>
                  <a:lnTo>
                    <a:pt x="1098384" y="444042"/>
                  </a:lnTo>
                  <a:lnTo>
                    <a:pt x="1057059" y="474243"/>
                  </a:lnTo>
                  <a:lnTo>
                    <a:pt x="1018311" y="505002"/>
                  </a:lnTo>
                  <a:lnTo>
                    <a:pt x="982141" y="536295"/>
                  </a:lnTo>
                  <a:lnTo>
                    <a:pt x="948537" y="568134"/>
                  </a:lnTo>
                  <a:lnTo>
                    <a:pt x="914882" y="612940"/>
                  </a:lnTo>
                  <a:lnTo>
                    <a:pt x="886421" y="645858"/>
                  </a:lnTo>
                  <a:lnTo>
                    <a:pt x="857948" y="691769"/>
                  </a:lnTo>
                  <a:lnTo>
                    <a:pt x="832256" y="738251"/>
                  </a:lnTo>
                  <a:lnTo>
                    <a:pt x="809561" y="785380"/>
                  </a:lnTo>
                  <a:lnTo>
                    <a:pt x="790092" y="833183"/>
                  </a:lnTo>
                  <a:lnTo>
                    <a:pt x="774039" y="881722"/>
                  </a:lnTo>
                  <a:lnTo>
                    <a:pt x="761644" y="931024"/>
                  </a:lnTo>
                  <a:lnTo>
                    <a:pt x="752094" y="980922"/>
                  </a:lnTo>
                  <a:lnTo>
                    <a:pt x="745718" y="1044473"/>
                  </a:lnTo>
                  <a:lnTo>
                    <a:pt x="637247" y="1047508"/>
                  </a:lnTo>
                  <a:lnTo>
                    <a:pt x="582206" y="1061834"/>
                  </a:lnTo>
                  <a:lnTo>
                    <a:pt x="529323" y="1076617"/>
                  </a:lnTo>
                  <a:lnTo>
                    <a:pt x="476135" y="1104315"/>
                  </a:lnTo>
                  <a:lnTo>
                    <a:pt x="427786" y="1120051"/>
                  </a:lnTo>
                  <a:lnTo>
                    <a:pt x="379412" y="1148765"/>
                  </a:lnTo>
                  <a:lnTo>
                    <a:pt x="333997" y="1178102"/>
                  </a:lnTo>
                  <a:lnTo>
                    <a:pt x="291922" y="1208151"/>
                  </a:lnTo>
                  <a:lnTo>
                    <a:pt x="252615" y="1238783"/>
                  </a:lnTo>
                  <a:lnTo>
                    <a:pt x="212915" y="1282306"/>
                  </a:lnTo>
                  <a:lnTo>
                    <a:pt x="178422" y="1313967"/>
                  </a:lnTo>
                  <a:lnTo>
                    <a:pt x="144272" y="1358671"/>
                  </a:lnTo>
                  <a:lnTo>
                    <a:pt x="113449" y="1404073"/>
                  </a:lnTo>
                  <a:lnTo>
                    <a:pt x="86283" y="1450251"/>
                  </a:lnTo>
                  <a:lnTo>
                    <a:pt x="62801" y="1497215"/>
                  </a:lnTo>
                  <a:lnTo>
                    <a:pt x="43040" y="1544955"/>
                  </a:lnTo>
                  <a:lnTo>
                    <a:pt x="24345" y="1605902"/>
                  </a:lnTo>
                  <a:lnTo>
                    <a:pt x="12001" y="1655216"/>
                  </a:lnTo>
                  <a:lnTo>
                    <a:pt x="4140" y="1705483"/>
                  </a:lnTo>
                  <a:lnTo>
                    <a:pt x="622" y="1756664"/>
                  </a:lnTo>
                  <a:lnTo>
                    <a:pt x="0" y="1808454"/>
                  </a:lnTo>
                  <a:lnTo>
                    <a:pt x="825" y="1860550"/>
                  </a:lnTo>
                  <a:lnTo>
                    <a:pt x="4546" y="1913255"/>
                  </a:lnTo>
                  <a:lnTo>
                    <a:pt x="12598" y="1966887"/>
                  </a:lnTo>
                  <a:lnTo>
                    <a:pt x="23558" y="2021128"/>
                  </a:lnTo>
                  <a:lnTo>
                    <a:pt x="38582" y="2063242"/>
                  </a:lnTo>
                  <a:lnTo>
                    <a:pt x="55676" y="2105799"/>
                  </a:lnTo>
                  <a:lnTo>
                    <a:pt x="73507" y="2161489"/>
                  </a:lnTo>
                  <a:lnTo>
                    <a:pt x="96951" y="2205393"/>
                  </a:lnTo>
                  <a:lnTo>
                    <a:pt x="122948" y="2249830"/>
                  </a:lnTo>
                  <a:lnTo>
                    <a:pt x="153733" y="2282304"/>
                  </a:lnTo>
                  <a:lnTo>
                    <a:pt x="183642" y="2327567"/>
                  </a:lnTo>
                  <a:lnTo>
                    <a:pt x="217538" y="2360688"/>
                  </a:lnTo>
                  <a:lnTo>
                    <a:pt x="187960" y="2393378"/>
                  </a:lnTo>
                  <a:lnTo>
                    <a:pt x="158635" y="2439098"/>
                  </a:lnTo>
                  <a:lnTo>
                    <a:pt x="132219" y="2485440"/>
                  </a:lnTo>
                  <a:lnTo>
                    <a:pt x="111315" y="2519959"/>
                  </a:lnTo>
                  <a:lnTo>
                    <a:pt x="90678" y="2567521"/>
                  </a:lnTo>
                  <a:lnTo>
                    <a:pt x="72936" y="2615692"/>
                  </a:lnTo>
                  <a:lnTo>
                    <a:pt x="60718" y="2652052"/>
                  </a:lnTo>
                  <a:lnTo>
                    <a:pt x="48755" y="2701455"/>
                  </a:lnTo>
                  <a:lnTo>
                    <a:pt x="40144" y="2751556"/>
                  </a:lnTo>
                  <a:lnTo>
                    <a:pt x="35179" y="2802420"/>
                  </a:lnTo>
                  <a:lnTo>
                    <a:pt x="33629" y="2854020"/>
                  </a:lnTo>
                  <a:lnTo>
                    <a:pt x="35306" y="2906293"/>
                  </a:lnTo>
                  <a:lnTo>
                    <a:pt x="39979" y="2959214"/>
                  </a:lnTo>
                  <a:lnTo>
                    <a:pt x="47447" y="3012706"/>
                  </a:lnTo>
                  <a:lnTo>
                    <a:pt x="60134" y="3054337"/>
                  </a:lnTo>
                  <a:lnTo>
                    <a:pt x="75412" y="3096501"/>
                  </a:lnTo>
                  <a:lnTo>
                    <a:pt x="90627" y="3151644"/>
                  </a:lnTo>
                  <a:lnTo>
                    <a:pt x="111036" y="3194901"/>
                  </a:lnTo>
                  <a:lnTo>
                    <a:pt x="134023" y="3238703"/>
                  </a:lnTo>
                  <a:lnTo>
                    <a:pt x="159575" y="3283051"/>
                  </a:lnTo>
                  <a:lnTo>
                    <a:pt x="187096" y="3327806"/>
                  </a:lnTo>
                  <a:lnTo>
                    <a:pt x="218744" y="3360458"/>
                  </a:lnTo>
                  <a:lnTo>
                    <a:pt x="252107" y="3393478"/>
                  </a:lnTo>
                  <a:lnTo>
                    <a:pt x="287401" y="3426904"/>
                  </a:lnTo>
                  <a:lnTo>
                    <a:pt x="324840" y="3460775"/>
                  </a:lnTo>
                  <a:lnTo>
                    <a:pt x="364642" y="3495154"/>
                  </a:lnTo>
                  <a:lnTo>
                    <a:pt x="408914" y="3517493"/>
                  </a:lnTo>
                  <a:lnTo>
                    <a:pt x="451637" y="3552494"/>
                  </a:lnTo>
                  <a:lnTo>
                    <a:pt x="497852" y="3575240"/>
                  </a:lnTo>
                  <a:lnTo>
                    <a:pt x="547331" y="3585705"/>
                  </a:lnTo>
                  <a:lnTo>
                    <a:pt x="594601" y="3608679"/>
                  </a:lnTo>
                  <a:lnTo>
                    <a:pt x="695604" y="3630028"/>
                  </a:lnTo>
                  <a:lnTo>
                    <a:pt x="853236" y="3624415"/>
                  </a:lnTo>
                  <a:lnTo>
                    <a:pt x="883373" y="3630790"/>
                  </a:lnTo>
                  <a:lnTo>
                    <a:pt x="951814" y="3619296"/>
                  </a:lnTo>
                  <a:lnTo>
                    <a:pt x="984580" y="3613239"/>
                  </a:lnTo>
                  <a:lnTo>
                    <a:pt x="987564" y="3652812"/>
                  </a:lnTo>
                  <a:lnTo>
                    <a:pt x="991069" y="3705479"/>
                  </a:lnTo>
                  <a:lnTo>
                    <a:pt x="997635" y="3758793"/>
                  </a:lnTo>
                  <a:lnTo>
                    <a:pt x="1009777" y="3800297"/>
                  </a:lnTo>
                  <a:lnTo>
                    <a:pt x="1022172" y="3854843"/>
                  </a:lnTo>
                  <a:lnTo>
                    <a:pt x="1039977" y="3897553"/>
                  </a:lnTo>
                  <a:lnTo>
                    <a:pt x="1060462" y="3940822"/>
                  </a:lnTo>
                  <a:lnTo>
                    <a:pt x="1083538" y="3984637"/>
                  </a:lnTo>
                  <a:lnTo>
                    <a:pt x="1109116" y="4028998"/>
                  </a:lnTo>
                  <a:lnTo>
                    <a:pt x="1137107" y="4073855"/>
                  </a:lnTo>
                  <a:lnTo>
                    <a:pt x="1174445" y="4107713"/>
                  </a:lnTo>
                  <a:lnTo>
                    <a:pt x="1211008" y="4154386"/>
                  </a:lnTo>
                  <a:lnTo>
                    <a:pt x="1252054" y="4189018"/>
                  </a:lnTo>
                  <a:lnTo>
                    <a:pt x="1294955" y="4224045"/>
                  </a:lnTo>
                  <a:lnTo>
                    <a:pt x="1339697" y="4259478"/>
                  </a:lnTo>
                  <a:lnTo>
                    <a:pt x="1514386" y="4348327"/>
                  </a:lnTo>
                  <a:lnTo>
                    <a:pt x="1661680" y="4379468"/>
                  </a:lnTo>
                  <a:lnTo>
                    <a:pt x="1717522" y="4378299"/>
                  </a:lnTo>
                  <a:lnTo>
                    <a:pt x="1769618" y="4389310"/>
                  </a:lnTo>
                  <a:lnTo>
                    <a:pt x="1826234" y="4375315"/>
                  </a:lnTo>
                  <a:lnTo>
                    <a:pt x="1879854" y="4373677"/>
                  </a:lnTo>
                  <a:lnTo>
                    <a:pt x="1930539" y="4358424"/>
                  </a:lnTo>
                  <a:lnTo>
                    <a:pt x="1979752" y="4342866"/>
                  </a:lnTo>
                  <a:lnTo>
                    <a:pt x="2027847" y="4327080"/>
                  </a:lnTo>
                  <a:lnTo>
                    <a:pt x="2122182" y="4295102"/>
                  </a:lnTo>
                  <a:lnTo>
                    <a:pt x="2169947" y="4266260"/>
                  </a:lnTo>
                  <a:lnTo>
                    <a:pt x="2214372" y="4236707"/>
                  </a:lnTo>
                  <a:lnTo>
                    <a:pt x="2255837" y="4206532"/>
                  </a:lnTo>
                  <a:lnTo>
                    <a:pt x="2294699" y="4175798"/>
                  </a:lnTo>
                  <a:lnTo>
                    <a:pt x="2331351" y="4144607"/>
                  </a:lnTo>
                  <a:lnTo>
                    <a:pt x="2362136" y="4112171"/>
                  </a:lnTo>
                  <a:lnTo>
                    <a:pt x="2391486" y="4079443"/>
                  </a:lnTo>
                  <a:lnTo>
                    <a:pt x="2417927" y="4046093"/>
                  </a:lnTo>
                  <a:lnTo>
                    <a:pt x="2440038" y="4011815"/>
                  </a:lnTo>
                  <a:lnTo>
                    <a:pt x="2470454" y="4044213"/>
                  </a:lnTo>
                  <a:lnTo>
                    <a:pt x="2502700" y="4076992"/>
                  </a:lnTo>
                  <a:lnTo>
                    <a:pt x="2534018" y="4122559"/>
                  </a:lnTo>
                  <a:lnTo>
                    <a:pt x="2569578" y="4156037"/>
                  </a:lnTo>
                  <a:lnTo>
                    <a:pt x="2609265" y="4177411"/>
                  </a:lnTo>
                  <a:lnTo>
                    <a:pt x="2647721" y="4211498"/>
                  </a:lnTo>
                  <a:lnTo>
                    <a:pt x="2778252" y="4278033"/>
                  </a:lnTo>
                  <a:lnTo>
                    <a:pt x="2823845" y="4300652"/>
                  </a:lnTo>
                  <a:lnTo>
                    <a:pt x="3022752" y="4342714"/>
                  </a:lnTo>
                  <a:lnTo>
                    <a:pt x="3176930" y="4336364"/>
                  </a:lnTo>
                  <a:lnTo>
                    <a:pt x="3229089" y="4321429"/>
                  </a:lnTo>
                  <a:lnTo>
                    <a:pt x="3274085" y="4317962"/>
                  </a:lnTo>
                  <a:lnTo>
                    <a:pt x="3297682" y="4309973"/>
                  </a:lnTo>
                  <a:lnTo>
                    <a:pt x="3321278" y="4301972"/>
                  </a:lnTo>
                  <a:lnTo>
                    <a:pt x="3367621" y="4285818"/>
                  </a:lnTo>
                  <a:lnTo>
                    <a:pt x="3415296" y="4256951"/>
                  </a:lnTo>
                  <a:lnTo>
                    <a:pt x="3458629" y="4240149"/>
                  </a:lnTo>
                  <a:lnTo>
                    <a:pt x="3502444" y="4210469"/>
                  </a:lnTo>
                  <a:lnTo>
                    <a:pt x="3543770" y="4180268"/>
                  </a:lnTo>
                  <a:lnTo>
                    <a:pt x="3582517" y="4149521"/>
                  </a:lnTo>
                  <a:lnTo>
                    <a:pt x="3618687" y="4118216"/>
                  </a:lnTo>
                  <a:lnTo>
                    <a:pt x="3652291" y="4086390"/>
                  </a:lnTo>
                  <a:lnTo>
                    <a:pt x="3683317" y="4054005"/>
                  </a:lnTo>
                  <a:lnTo>
                    <a:pt x="3714407" y="4008653"/>
                  </a:lnTo>
                  <a:lnTo>
                    <a:pt x="3742880" y="3962755"/>
                  </a:lnTo>
                  <a:lnTo>
                    <a:pt x="3768572" y="3916261"/>
                  </a:lnTo>
                  <a:lnTo>
                    <a:pt x="3791267" y="3869131"/>
                  </a:lnTo>
                  <a:lnTo>
                    <a:pt x="3810736" y="3821328"/>
                  </a:lnTo>
                  <a:lnTo>
                    <a:pt x="3826789" y="3772801"/>
                  </a:lnTo>
                  <a:lnTo>
                    <a:pt x="3839184" y="3723500"/>
                  </a:lnTo>
                  <a:lnTo>
                    <a:pt x="3880231" y="3758133"/>
                  </a:lnTo>
                  <a:lnTo>
                    <a:pt x="3903383" y="3763022"/>
                  </a:lnTo>
                  <a:lnTo>
                    <a:pt x="3923906" y="3780345"/>
                  </a:lnTo>
                  <a:lnTo>
                    <a:pt x="3967569" y="3802557"/>
                  </a:lnTo>
                  <a:lnTo>
                    <a:pt x="4013873" y="3812349"/>
                  </a:lnTo>
                  <a:lnTo>
                    <a:pt x="4057548" y="3834561"/>
                  </a:lnTo>
                  <a:lnTo>
                    <a:pt x="4153966" y="3854945"/>
                  </a:lnTo>
                  <a:lnTo>
                    <a:pt x="4258602" y="3851110"/>
                  </a:lnTo>
                  <a:lnTo>
                    <a:pt x="4307433" y="3861435"/>
                  </a:lnTo>
                  <a:lnTo>
                    <a:pt x="4360672" y="3846728"/>
                  </a:lnTo>
                  <a:lnTo>
                    <a:pt x="4410202" y="3844213"/>
                  </a:lnTo>
                  <a:lnTo>
                    <a:pt x="4457827" y="3828326"/>
                  </a:lnTo>
                  <a:lnTo>
                    <a:pt x="4083697" y="3749230"/>
                  </a:lnTo>
                  <a:lnTo>
                    <a:pt x="4040340" y="3727081"/>
                  </a:lnTo>
                  <a:lnTo>
                    <a:pt x="3994899" y="3717467"/>
                  </a:lnTo>
                  <a:lnTo>
                    <a:pt x="3911955" y="3673983"/>
                  </a:lnTo>
                  <a:lnTo>
                    <a:pt x="3875011" y="3640201"/>
                  </a:lnTo>
                  <a:lnTo>
                    <a:pt x="3837051" y="3619195"/>
                  </a:lnTo>
                  <a:lnTo>
                    <a:pt x="3767772" y="3565614"/>
                  </a:lnTo>
                  <a:lnTo>
                    <a:pt x="3767442" y="3643426"/>
                  </a:lnTo>
                  <a:lnTo>
                    <a:pt x="3754310" y="3705555"/>
                  </a:lnTo>
                  <a:lnTo>
                    <a:pt x="3742105" y="3754894"/>
                  </a:lnTo>
                  <a:lnTo>
                    <a:pt x="3726611" y="3803535"/>
                  </a:lnTo>
                  <a:lnTo>
                    <a:pt x="3707930" y="3851516"/>
                  </a:lnTo>
                  <a:lnTo>
                    <a:pt x="3688816" y="3886416"/>
                  </a:lnTo>
                  <a:lnTo>
                    <a:pt x="3664102" y="3933113"/>
                  </a:lnTo>
                  <a:lnTo>
                    <a:pt x="3639185" y="3966781"/>
                  </a:lnTo>
                  <a:lnTo>
                    <a:pt x="3608908" y="4012311"/>
                  </a:lnTo>
                  <a:lnTo>
                    <a:pt x="3578631" y="4044848"/>
                  </a:lnTo>
                  <a:lnTo>
                    <a:pt x="3545865" y="4076865"/>
                  </a:lnTo>
                  <a:lnTo>
                    <a:pt x="3510724" y="4108373"/>
                  </a:lnTo>
                  <a:lnTo>
                    <a:pt x="3475926" y="4126979"/>
                  </a:lnTo>
                  <a:lnTo>
                    <a:pt x="3436340" y="4157561"/>
                  </a:lnTo>
                  <a:lnTo>
                    <a:pt x="3397351" y="4175277"/>
                  </a:lnTo>
                  <a:lnTo>
                    <a:pt x="3356419" y="4192574"/>
                  </a:lnTo>
                  <a:lnTo>
                    <a:pt x="3313684" y="4209504"/>
                  </a:lnTo>
                  <a:lnTo>
                    <a:pt x="3269234" y="4226077"/>
                  </a:lnTo>
                  <a:lnTo>
                    <a:pt x="3223209" y="4242295"/>
                  </a:lnTo>
                  <a:lnTo>
                    <a:pt x="3132099" y="4249001"/>
                  </a:lnTo>
                  <a:lnTo>
                    <a:pt x="3036024" y="4254652"/>
                  </a:lnTo>
                  <a:lnTo>
                    <a:pt x="2842260" y="4213682"/>
                  </a:lnTo>
                  <a:lnTo>
                    <a:pt x="2709037" y="4146575"/>
                  </a:lnTo>
                  <a:lnTo>
                    <a:pt x="2669705" y="4112298"/>
                  </a:lnTo>
                  <a:lnTo>
                    <a:pt x="2629192" y="4090759"/>
                  </a:lnTo>
                  <a:lnTo>
                    <a:pt x="2592882" y="4057116"/>
                  </a:lnTo>
                  <a:lnTo>
                    <a:pt x="2582227" y="4041876"/>
                  </a:lnTo>
                  <a:lnTo>
                    <a:pt x="2560917" y="4011409"/>
                  </a:lnTo>
                  <a:lnTo>
                    <a:pt x="2528176" y="3978529"/>
                  </a:lnTo>
                  <a:lnTo>
                    <a:pt x="2500045" y="3933634"/>
                  </a:lnTo>
                  <a:lnTo>
                    <a:pt x="2474023" y="3889197"/>
                  </a:lnTo>
                  <a:lnTo>
                    <a:pt x="2425433" y="3814026"/>
                  </a:lnTo>
                  <a:lnTo>
                    <a:pt x="2383891" y="3896106"/>
                  </a:lnTo>
                  <a:lnTo>
                    <a:pt x="2360828" y="3943146"/>
                  </a:lnTo>
                  <a:lnTo>
                    <a:pt x="2337320" y="3977119"/>
                  </a:lnTo>
                  <a:lnTo>
                    <a:pt x="2308212" y="4022890"/>
                  </a:lnTo>
                  <a:lnTo>
                    <a:pt x="2278900" y="4055630"/>
                  </a:lnTo>
                  <a:lnTo>
                    <a:pt x="2244229" y="4100233"/>
                  </a:lnTo>
                  <a:lnTo>
                    <a:pt x="2209596" y="4131843"/>
                  </a:lnTo>
                  <a:lnTo>
                    <a:pt x="2175103" y="4150512"/>
                  </a:lnTo>
                  <a:lnTo>
                    <a:pt x="2135632" y="4181119"/>
                  </a:lnTo>
                  <a:lnTo>
                    <a:pt x="2093925" y="4211244"/>
                  </a:lnTo>
                  <a:lnTo>
                    <a:pt x="2052739" y="4228490"/>
                  </a:lnTo>
                  <a:lnTo>
                    <a:pt x="2009546" y="4245330"/>
                  </a:lnTo>
                  <a:lnTo>
                    <a:pt x="1964499" y="4261764"/>
                  </a:lnTo>
                  <a:lnTo>
                    <a:pt x="1917700" y="4277830"/>
                  </a:lnTo>
                  <a:lnTo>
                    <a:pt x="1824596" y="4284103"/>
                  </a:lnTo>
                  <a:lnTo>
                    <a:pt x="1725955" y="4289209"/>
                  </a:lnTo>
                  <a:lnTo>
                    <a:pt x="1677479" y="4278960"/>
                  </a:lnTo>
                  <a:lnTo>
                    <a:pt x="1625371" y="4280928"/>
                  </a:lnTo>
                  <a:lnTo>
                    <a:pt x="1579880" y="4258335"/>
                  </a:lnTo>
                  <a:lnTo>
                    <a:pt x="1532623" y="4248340"/>
                  </a:lnTo>
                  <a:lnTo>
                    <a:pt x="1446453" y="4204157"/>
                  </a:lnTo>
                  <a:lnTo>
                    <a:pt x="1365211" y="4161028"/>
                  </a:lnTo>
                  <a:lnTo>
                    <a:pt x="1329385" y="4127487"/>
                  </a:lnTo>
                  <a:lnTo>
                    <a:pt x="1295171" y="4094289"/>
                  </a:lnTo>
                  <a:lnTo>
                    <a:pt x="1262684" y="4061460"/>
                  </a:lnTo>
                  <a:lnTo>
                    <a:pt x="1232065" y="4029024"/>
                  </a:lnTo>
                  <a:lnTo>
                    <a:pt x="1203426" y="3997007"/>
                  </a:lnTo>
                  <a:lnTo>
                    <a:pt x="1179525" y="3953014"/>
                  </a:lnTo>
                  <a:lnTo>
                    <a:pt x="1157859" y="3909491"/>
                  </a:lnTo>
                  <a:lnTo>
                    <a:pt x="1135926" y="3878897"/>
                  </a:lnTo>
                  <a:lnTo>
                    <a:pt x="1121727" y="3823970"/>
                  </a:lnTo>
                  <a:lnTo>
                    <a:pt x="1107516" y="3782022"/>
                  </a:lnTo>
                  <a:lnTo>
                    <a:pt x="1096035" y="3740658"/>
                  </a:lnTo>
                  <a:lnTo>
                    <a:pt x="1090041" y="3687457"/>
                  </a:lnTo>
                  <a:lnTo>
                    <a:pt x="1084414" y="3647325"/>
                  </a:lnTo>
                  <a:lnTo>
                    <a:pt x="1084440" y="3634359"/>
                  </a:lnTo>
                  <a:lnTo>
                    <a:pt x="1084465" y="3621379"/>
                  </a:lnTo>
                  <a:lnTo>
                    <a:pt x="1084516" y="3595433"/>
                  </a:lnTo>
                  <a:lnTo>
                    <a:pt x="1087856" y="3544214"/>
                  </a:lnTo>
                  <a:lnTo>
                    <a:pt x="1093266" y="3480447"/>
                  </a:lnTo>
                  <a:lnTo>
                    <a:pt x="1028750" y="3518738"/>
                  </a:lnTo>
                  <a:lnTo>
                    <a:pt x="979576" y="3534295"/>
                  </a:lnTo>
                  <a:lnTo>
                    <a:pt x="931278" y="3537064"/>
                  </a:lnTo>
                  <a:lnTo>
                    <a:pt x="878738" y="3551923"/>
                  </a:lnTo>
                  <a:lnTo>
                    <a:pt x="827341" y="3554031"/>
                  </a:lnTo>
                  <a:lnTo>
                    <a:pt x="777214" y="3543439"/>
                  </a:lnTo>
                  <a:lnTo>
                    <a:pt x="723265" y="3545014"/>
                  </a:lnTo>
                  <a:lnTo>
                    <a:pt x="575932" y="3513861"/>
                  </a:lnTo>
                  <a:lnTo>
                    <a:pt x="532587" y="3491712"/>
                  </a:lnTo>
                  <a:lnTo>
                    <a:pt x="449376" y="3448164"/>
                  </a:lnTo>
                  <a:lnTo>
                    <a:pt x="412381" y="3414382"/>
                  </a:lnTo>
                  <a:lnTo>
                    <a:pt x="374230" y="3393338"/>
                  </a:lnTo>
                  <a:lnTo>
                    <a:pt x="340296" y="3360204"/>
                  </a:lnTo>
                  <a:lnTo>
                    <a:pt x="308063" y="3327425"/>
                  </a:lnTo>
                  <a:lnTo>
                    <a:pt x="277647" y="3295027"/>
                  </a:lnTo>
                  <a:lnTo>
                    <a:pt x="251790" y="3250628"/>
                  </a:lnTo>
                  <a:lnTo>
                    <a:pt x="225336" y="3219069"/>
                  </a:lnTo>
                  <a:lnTo>
                    <a:pt x="203682" y="3175546"/>
                  </a:lnTo>
                  <a:lnTo>
                    <a:pt x="184289" y="3132505"/>
                  </a:lnTo>
                  <a:lnTo>
                    <a:pt x="167284" y="3089973"/>
                  </a:lnTo>
                  <a:lnTo>
                    <a:pt x="152781" y="3047962"/>
                  </a:lnTo>
                  <a:lnTo>
                    <a:pt x="140893" y="3006509"/>
                  </a:lnTo>
                  <a:lnTo>
                    <a:pt x="131737" y="2965627"/>
                  </a:lnTo>
                  <a:lnTo>
                    <a:pt x="128041" y="2912922"/>
                  </a:lnTo>
                  <a:lnTo>
                    <a:pt x="127304" y="2860840"/>
                  </a:lnTo>
                  <a:lnTo>
                    <a:pt x="127012" y="2821838"/>
                  </a:lnTo>
                  <a:lnTo>
                    <a:pt x="132537" y="2771089"/>
                  </a:lnTo>
                  <a:lnTo>
                    <a:pt x="141351" y="2721025"/>
                  </a:lnTo>
                  <a:lnTo>
                    <a:pt x="153644" y="2671699"/>
                  </a:lnTo>
                  <a:lnTo>
                    <a:pt x="169367" y="2623108"/>
                  </a:lnTo>
                  <a:lnTo>
                    <a:pt x="185712" y="2587612"/>
                  </a:lnTo>
                  <a:lnTo>
                    <a:pt x="207772" y="2540355"/>
                  </a:lnTo>
                  <a:lnTo>
                    <a:pt x="230085" y="2506129"/>
                  </a:lnTo>
                  <a:lnTo>
                    <a:pt x="257746" y="2460053"/>
                  </a:lnTo>
                  <a:lnTo>
                    <a:pt x="285305" y="2426944"/>
                  </a:lnTo>
                  <a:lnTo>
                    <a:pt x="315226" y="2394331"/>
                  </a:lnTo>
                  <a:lnTo>
                    <a:pt x="348881" y="2349512"/>
                  </a:lnTo>
                  <a:lnTo>
                    <a:pt x="312928" y="2328938"/>
                  </a:lnTo>
                  <a:lnTo>
                    <a:pt x="277660" y="2295512"/>
                  </a:lnTo>
                  <a:lnTo>
                    <a:pt x="247345" y="2250160"/>
                  </a:lnTo>
                  <a:lnTo>
                    <a:pt x="216801" y="2217750"/>
                  </a:lnTo>
                  <a:lnTo>
                    <a:pt x="191363" y="2173427"/>
                  </a:lnTo>
                  <a:lnTo>
                    <a:pt x="168452" y="2129637"/>
                  </a:lnTo>
                  <a:lnTo>
                    <a:pt x="148158" y="2086406"/>
                  </a:lnTo>
                  <a:lnTo>
                    <a:pt x="130530" y="2043734"/>
                  </a:lnTo>
                  <a:lnTo>
                    <a:pt x="115658" y="2001647"/>
                  </a:lnTo>
                  <a:lnTo>
                    <a:pt x="103581" y="1960156"/>
                  </a:lnTo>
                  <a:lnTo>
                    <a:pt x="97028" y="1906854"/>
                  </a:lnTo>
                  <a:lnTo>
                    <a:pt x="90792" y="1866582"/>
                  </a:lnTo>
                  <a:lnTo>
                    <a:pt x="90195" y="1814537"/>
                  </a:lnTo>
                  <a:lnTo>
                    <a:pt x="90068" y="1775574"/>
                  </a:lnTo>
                  <a:lnTo>
                    <a:pt x="95719" y="1724837"/>
                  </a:lnTo>
                  <a:lnTo>
                    <a:pt x="104584" y="1674799"/>
                  </a:lnTo>
                  <a:lnTo>
                    <a:pt x="116814" y="1625460"/>
                  </a:lnTo>
                  <a:lnTo>
                    <a:pt x="132397" y="1576832"/>
                  </a:lnTo>
                  <a:lnTo>
                    <a:pt x="148615" y="1541310"/>
                  </a:lnTo>
                  <a:lnTo>
                    <a:pt x="170599" y="1494040"/>
                  </a:lnTo>
                  <a:lnTo>
                    <a:pt x="195618" y="1447406"/>
                  </a:lnTo>
                  <a:lnTo>
                    <a:pt x="220929" y="1413814"/>
                  </a:lnTo>
                  <a:lnTo>
                    <a:pt x="249047" y="1380820"/>
                  </a:lnTo>
                  <a:lnTo>
                    <a:pt x="282498" y="1335963"/>
                  </a:lnTo>
                  <a:lnTo>
                    <a:pt x="315925" y="1304086"/>
                  </a:lnTo>
                  <a:lnTo>
                    <a:pt x="349199" y="1285163"/>
                  </a:lnTo>
                  <a:lnTo>
                    <a:pt x="387477" y="1254315"/>
                  </a:lnTo>
                  <a:lnTo>
                    <a:pt x="428015" y="1223937"/>
                  </a:lnTo>
                  <a:lnTo>
                    <a:pt x="468071" y="1206449"/>
                  </a:lnTo>
                  <a:lnTo>
                    <a:pt x="510184" y="1189393"/>
                  </a:lnTo>
                  <a:lnTo>
                    <a:pt x="554215" y="1172743"/>
                  </a:lnTo>
                  <a:lnTo>
                    <a:pt x="600087" y="1156474"/>
                  </a:lnTo>
                  <a:lnTo>
                    <a:pt x="647661" y="1140574"/>
                  </a:lnTo>
                  <a:lnTo>
                    <a:pt x="694207" y="1137437"/>
                  </a:lnTo>
                  <a:lnTo>
                    <a:pt x="791679" y="1132078"/>
                  </a:lnTo>
                  <a:lnTo>
                    <a:pt x="837984" y="1141869"/>
                  </a:lnTo>
                  <a:lnTo>
                    <a:pt x="838149" y="1102956"/>
                  </a:lnTo>
                  <a:lnTo>
                    <a:pt x="840359" y="1064488"/>
                  </a:lnTo>
                  <a:lnTo>
                    <a:pt x="840676" y="1038593"/>
                  </a:lnTo>
                  <a:lnTo>
                    <a:pt x="845058" y="1000582"/>
                  </a:lnTo>
                  <a:lnTo>
                    <a:pt x="851611" y="963015"/>
                  </a:lnTo>
                  <a:lnTo>
                    <a:pt x="863803" y="913676"/>
                  </a:lnTo>
                  <a:lnTo>
                    <a:pt x="879297" y="865035"/>
                  </a:lnTo>
                  <a:lnTo>
                    <a:pt x="895350" y="829475"/>
                  </a:lnTo>
                  <a:lnTo>
                    <a:pt x="917105" y="782154"/>
                  </a:lnTo>
                  <a:lnTo>
                    <a:pt x="939190" y="747877"/>
                  </a:lnTo>
                  <a:lnTo>
                    <a:pt x="966736" y="701789"/>
                  </a:lnTo>
                  <a:lnTo>
                    <a:pt x="994384" y="668693"/>
                  </a:lnTo>
                  <a:lnTo>
                    <a:pt x="1024648" y="636143"/>
                  </a:lnTo>
                  <a:lnTo>
                    <a:pt x="1057414" y="604126"/>
                  </a:lnTo>
                  <a:lnTo>
                    <a:pt x="1092568" y="572617"/>
                  </a:lnTo>
                  <a:lnTo>
                    <a:pt x="1129995" y="541591"/>
                  </a:lnTo>
                  <a:lnTo>
                    <a:pt x="1166952" y="523443"/>
                  </a:lnTo>
                  <a:lnTo>
                    <a:pt x="1208570" y="493293"/>
                  </a:lnTo>
                  <a:lnTo>
                    <a:pt x="1249502" y="475996"/>
                  </a:lnTo>
                  <a:lnTo>
                    <a:pt x="1292237" y="459066"/>
                  </a:lnTo>
                  <a:lnTo>
                    <a:pt x="1336687" y="442493"/>
                  </a:lnTo>
                  <a:lnTo>
                    <a:pt x="1380083" y="438696"/>
                  </a:lnTo>
                  <a:lnTo>
                    <a:pt x="1427581" y="422770"/>
                  </a:lnTo>
                  <a:lnTo>
                    <a:pt x="1521294" y="416623"/>
                  </a:lnTo>
                  <a:lnTo>
                    <a:pt x="1567281" y="426351"/>
                  </a:lnTo>
                  <a:lnTo>
                    <a:pt x="1616900" y="423862"/>
                  </a:lnTo>
                  <a:lnTo>
                    <a:pt x="1715465" y="444703"/>
                  </a:lnTo>
                  <a:lnTo>
                    <a:pt x="1762861" y="467702"/>
                  </a:lnTo>
                  <a:lnTo>
                    <a:pt x="1812048" y="478091"/>
                  </a:lnTo>
                  <a:lnTo>
                    <a:pt x="1857578" y="500710"/>
                  </a:lnTo>
                  <a:lnTo>
                    <a:pt x="1899297" y="535482"/>
                  </a:lnTo>
                  <a:lnTo>
                    <a:pt x="1942236" y="557542"/>
                  </a:lnTo>
                  <a:lnTo>
                    <a:pt x="1980984" y="591693"/>
                  </a:lnTo>
                  <a:lnTo>
                    <a:pt x="2017966" y="625475"/>
                  </a:lnTo>
                  <a:lnTo>
                    <a:pt x="2050389" y="671271"/>
                  </a:lnTo>
                  <a:lnTo>
                    <a:pt x="2083295" y="704189"/>
                  </a:lnTo>
                  <a:lnTo>
                    <a:pt x="2144699" y="795058"/>
                  </a:lnTo>
                  <a:lnTo>
                    <a:pt x="2168347" y="683234"/>
                  </a:lnTo>
                  <a:lnTo>
                    <a:pt x="2180310" y="633844"/>
                  </a:lnTo>
                  <a:lnTo>
                    <a:pt x="2192502" y="597471"/>
                  </a:lnTo>
                  <a:lnTo>
                    <a:pt x="2210092" y="549275"/>
                  </a:lnTo>
                  <a:lnTo>
                    <a:pt x="2227719" y="514057"/>
                  </a:lnTo>
                  <a:lnTo>
                    <a:pt x="2250579" y="466966"/>
                  </a:lnTo>
                  <a:lnTo>
                    <a:pt x="2273300" y="432828"/>
                  </a:lnTo>
                  <a:lnTo>
                    <a:pt x="2298420" y="399199"/>
                  </a:lnTo>
                  <a:lnTo>
                    <a:pt x="2328494" y="353631"/>
                  </a:lnTo>
                  <a:lnTo>
                    <a:pt x="2358174" y="320967"/>
                  </a:lnTo>
                  <a:lnTo>
                    <a:pt x="2389987" y="288747"/>
                  </a:lnTo>
                  <a:lnTo>
                    <a:pt x="2421217" y="269392"/>
                  </a:lnTo>
                  <a:lnTo>
                    <a:pt x="2457043" y="238023"/>
                  </a:lnTo>
                  <a:lnTo>
                    <a:pt x="2494737" y="207048"/>
                  </a:lnTo>
                  <a:lnTo>
                    <a:pt x="2531580" y="188874"/>
                  </a:lnTo>
                  <a:lnTo>
                    <a:pt x="2570124" y="171069"/>
                  </a:lnTo>
                  <a:lnTo>
                    <a:pt x="2610256" y="153593"/>
                  </a:lnTo>
                  <a:lnTo>
                    <a:pt x="2651912" y="136436"/>
                  </a:lnTo>
                  <a:lnTo>
                    <a:pt x="2694990" y="119583"/>
                  </a:lnTo>
                  <a:lnTo>
                    <a:pt x="2736761" y="115430"/>
                  </a:lnTo>
                  <a:lnTo>
                    <a:pt x="2782417" y="99123"/>
                  </a:lnTo>
                  <a:lnTo>
                    <a:pt x="2826588" y="95478"/>
                  </a:lnTo>
                  <a:lnTo>
                    <a:pt x="2918053" y="88849"/>
                  </a:lnTo>
                  <a:lnTo>
                    <a:pt x="2962529" y="98259"/>
                  </a:lnTo>
                  <a:lnTo>
                    <a:pt x="3010420" y="95402"/>
                  </a:lnTo>
                  <a:lnTo>
                    <a:pt x="3104210" y="115239"/>
                  </a:lnTo>
                  <a:lnTo>
                    <a:pt x="3149003" y="137680"/>
                  </a:lnTo>
                  <a:lnTo>
                    <a:pt x="3195878" y="147586"/>
                  </a:lnTo>
                  <a:lnTo>
                    <a:pt x="3239439" y="169786"/>
                  </a:lnTo>
                  <a:lnTo>
                    <a:pt x="3279533" y="204216"/>
                  </a:lnTo>
                  <a:lnTo>
                    <a:pt x="3361829" y="247586"/>
                  </a:lnTo>
                  <a:lnTo>
                    <a:pt x="3398482" y="281292"/>
                  </a:lnTo>
                  <a:lnTo>
                    <a:pt x="3433686" y="314693"/>
                  </a:lnTo>
                  <a:lnTo>
                    <a:pt x="3467277" y="347764"/>
                  </a:lnTo>
                  <a:lnTo>
                    <a:pt x="3496487" y="392874"/>
                  </a:lnTo>
                  <a:lnTo>
                    <a:pt x="3523792" y="437591"/>
                  </a:lnTo>
                  <a:lnTo>
                    <a:pt x="3551669" y="469442"/>
                  </a:lnTo>
                  <a:lnTo>
                    <a:pt x="3574707" y="513257"/>
                  </a:lnTo>
                  <a:lnTo>
                    <a:pt x="3589985" y="555434"/>
                  </a:lnTo>
                  <a:lnTo>
                    <a:pt x="3639070" y="513892"/>
                  </a:lnTo>
                  <a:lnTo>
                    <a:pt x="3678428" y="483273"/>
                  </a:lnTo>
                  <a:lnTo>
                    <a:pt x="3720109" y="453136"/>
                  </a:lnTo>
                  <a:lnTo>
                    <a:pt x="3763962" y="423468"/>
                  </a:lnTo>
                  <a:lnTo>
                    <a:pt x="3807206" y="406641"/>
                  </a:lnTo>
                  <a:lnTo>
                    <a:pt x="3852329" y="390220"/>
                  </a:lnTo>
                  <a:lnTo>
                    <a:pt x="3899179" y="374167"/>
                  </a:lnTo>
                  <a:lnTo>
                    <a:pt x="3947604" y="358444"/>
                  </a:lnTo>
                  <a:lnTo>
                    <a:pt x="3997477" y="343027"/>
                  </a:lnTo>
                  <a:lnTo>
                    <a:pt x="4146308" y="335546"/>
                  </a:lnTo>
                  <a:lnTo>
                    <a:pt x="4339628" y="376428"/>
                  </a:lnTo>
                  <a:lnTo>
                    <a:pt x="4425213" y="420484"/>
                  </a:lnTo>
                  <a:lnTo>
                    <a:pt x="4505807" y="463486"/>
                  </a:lnTo>
                  <a:lnTo>
                    <a:pt x="4541329" y="496951"/>
                  </a:lnTo>
                  <a:lnTo>
                    <a:pt x="4575264" y="530085"/>
                  </a:lnTo>
                  <a:lnTo>
                    <a:pt x="4607496" y="562864"/>
                  </a:lnTo>
                  <a:lnTo>
                    <a:pt x="4637913" y="595261"/>
                  </a:lnTo>
                  <a:lnTo>
                    <a:pt x="4666412" y="627240"/>
                  </a:lnTo>
                  <a:lnTo>
                    <a:pt x="4690224" y="671220"/>
                  </a:lnTo>
                  <a:lnTo>
                    <a:pt x="4711890" y="714743"/>
                  </a:lnTo>
                  <a:lnTo>
                    <a:pt x="4733899" y="745363"/>
                  </a:lnTo>
                  <a:lnTo>
                    <a:pt x="4750905" y="787895"/>
                  </a:lnTo>
                  <a:lnTo>
                    <a:pt x="4762779" y="842327"/>
                  </a:lnTo>
                  <a:lnTo>
                    <a:pt x="4774666" y="883780"/>
                  </a:lnTo>
                  <a:lnTo>
                    <a:pt x="4783836" y="924661"/>
                  </a:lnTo>
                  <a:lnTo>
                    <a:pt x="4787519" y="977366"/>
                  </a:lnTo>
                  <a:lnTo>
                    <a:pt x="4790884" y="1017016"/>
                  </a:lnTo>
                  <a:lnTo>
                    <a:pt x="4788547" y="1068451"/>
                  </a:lnTo>
                  <a:lnTo>
                    <a:pt x="4783036" y="1119200"/>
                  </a:lnTo>
                  <a:lnTo>
                    <a:pt x="4774209" y="1169263"/>
                  </a:lnTo>
                  <a:lnTo>
                    <a:pt x="4763706" y="1218958"/>
                  </a:lnTo>
                  <a:lnTo>
                    <a:pt x="4745482" y="1267028"/>
                  </a:lnTo>
                  <a:lnTo>
                    <a:pt x="4963833" y="1313205"/>
                  </a:lnTo>
                  <a:lnTo>
                    <a:pt x="5049418" y="1357249"/>
                  </a:lnTo>
                  <a:lnTo>
                    <a:pt x="5130012" y="1400251"/>
                  </a:lnTo>
                  <a:lnTo>
                    <a:pt x="5165534" y="1433728"/>
                  </a:lnTo>
                  <a:lnTo>
                    <a:pt x="5199469" y="1466862"/>
                  </a:lnTo>
                  <a:lnTo>
                    <a:pt x="5231701" y="1499641"/>
                  </a:lnTo>
                  <a:lnTo>
                    <a:pt x="5262130" y="1532026"/>
                  </a:lnTo>
                  <a:lnTo>
                    <a:pt x="5290617" y="1564017"/>
                  </a:lnTo>
                  <a:lnTo>
                    <a:pt x="5314429" y="1607997"/>
                  </a:lnTo>
                  <a:lnTo>
                    <a:pt x="5336095" y="1651520"/>
                  </a:lnTo>
                  <a:lnTo>
                    <a:pt x="5358104" y="1682127"/>
                  </a:lnTo>
                  <a:lnTo>
                    <a:pt x="5375110" y="1724672"/>
                  </a:lnTo>
                  <a:lnTo>
                    <a:pt x="5386997" y="1779104"/>
                  </a:lnTo>
                  <a:lnTo>
                    <a:pt x="5398884" y="1820557"/>
                  </a:lnTo>
                  <a:lnTo>
                    <a:pt x="5408041" y="1861439"/>
                  </a:lnTo>
                  <a:lnTo>
                    <a:pt x="5411736" y="1914144"/>
                  </a:lnTo>
                  <a:lnTo>
                    <a:pt x="5415089" y="1953793"/>
                  </a:lnTo>
                  <a:lnTo>
                    <a:pt x="5412752" y="2005228"/>
                  </a:lnTo>
                  <a:lnTo>
                    <a:pt x="5407241" y="2055977"/>
                  </a:lnTo>
                  <a:lnTo>
                    <a:pt x="5398414" y="2106041"/>
                  </a:lnTo>
                  <a:lnTo>
                    <a:pt x="5386248" y="2155393"/>
                  </a:lnTo>
                  <a:lnTo>
                    <a:pt x="5373421" y="2191613"/>
                  </a:lnTo>
                  <a:lnTo>
                    <a:pt x="5354802" y="2239607"/>
                  </a:lnTo>
                  <a:lnTo>
                    <a:pt x="5333098" y="2286939"/>
                  </a:lnTo>
                  <a:lnTo>
                    <a:pt x="5311038" y="2321217"/>
                  </a:lnTo>
                  <a:lnTo>
                    <a:pt x="5283454" y="2367305"/>
                  </a:lnTo>
                  <a:lnTo>
                    <a:pt x="5255704" y="2400389"/>
                  </a:lnTo>
                  <a:lnTo>
                    <a:pt x="5225250" y="2432888"/>
                  </a:lnTo>
                  <a:lnTo>
                    <a:pt x="5192179" y="2464841"/>
                  </a:lnTo>
                  <a:lnTo>
                    <a:pt x="5156593" y="2496261"/>
                  </a:lnTo>
                  <a:lnTo>
                    <a:pt x="5118582" y="2527160"/>
                  </a:lnTo>
                  <a:lnTo>
                    <a:pt x="5080876" y="2545156"/>
                  </a:lnTo>
                  <a:lnTo>
                    <a:pt x="5038306" y="2575090"/>
                  </a:lnTo>
                  <a:lnTo>
                    <a:pt x="4996231" y="2592159"/>
                  </a:lnTo>
                  <a:lnTo>
                    <a:pt x="4952111" y="2608796"/>
                  </a:lnTo>
                  <a:lnTo>
                    <a:pt x="4906022" y="2625013"/>
                  </a:lnTo>
                  <a:lnTo>
                    <a:pt x="4860722" y="2628417"/>
                  </a:lnTo>
                  <a:lnTo>
                    <a:pt x="4791113" y="2652636"/>
                  </a:lnTo>
                  <a:lnTo>
                    <a:pt x="4834623" y="2713761"/>
                  </a:lnTo>
                  <a:lnTo>
                    <a:pt x="4865522" y="2746260"/>
                  </a:lnTo>
                  <a:lnTo>
                    <a:pt x="4890363" y="2790444"/>
                  </a:lnTo>
                  <a:lnTo>
                    <a:pt x="4911750" y="2833916"/>
                  </a:lnTo>
                  <a:lnTo>
                    <a:pt x="4927066" y="2889072"/>
                  </a:lnTo>
                  <a:lnTo>
                    <a:pt x="4941570" y="2931083"/>
                  </a:lnTo>
                  <a:lnTo>
                    <a:pt x="4950003" y="2984792"/>
                  </a:lnTo>
                  <a:lnTo>
                    <a:pt x="4957623" y="3025343"/>
                  </a:lnTo>
                  <a:lnTo>
                    <a:pt x="4959159" y="3077591"/>
                  </a:lnTo>
                  <a:lnTo>
                    <a:pt x="4957267" y="3129115"/>
                  </a:lnTo>
                  <a:lnTo>
                    <a:pt x="4951920" y="3179902"/>
                  </a:lnTo>
                  <a:lnTo>
                    <a:pt x="4943132" y="3229965"/>
                  </a:lnTo>
                  <a:lnTo>
                    <a:pt x="4930940" y="3279317"/>
                  </a:lnTo>
                  <a:lnTo>
                    <a:pt x="4915446" y="3327958"/>
                  </a:lnTo>
                  <a:lnTo>
                    <a:pt x="4899393" y="3363506"/>
                  </a:lnTo>
                  <a:lnTo>
                    <a:pt x="4877638" y="3410839"/>
                  </a:lnTo>
                  <a:lnTo>
                    <a:pt x="4855565" y="3445116"/>
                  </a:lnTo>
                  <a:lnTo>
                    <a:pt x="4828019" y="3491204"/>
                  </a:lnTo>
                  <a:lnTo>
                    <a:pt x="4800358" y="3524300"/>
                  </a:lnTo>
                  <a:lnTo>
                    <a:pt x="4770094" y="3556851"/>
                  </a:lnTo>
                  <a:lnTo>
                    <a:pt x="4737328" y="3588867"/>
                  </a:lnTo>
                  <a:lnTo>
                    <a:pt x="4702175" y="3620376"/>
                  </a:lnTo>
                  <a:lnTo>
                    <a:pt x="4664761" y="3651402"/>
                  </a:lnTo>
                  <a:lnTo>
                    <a:pt x="4627804" y="3669550"/>
                  </a:lnTo>
                  <a:lnTo>
                    <a:pt x="4586173" y="3699700"/>
                  </a:lnTo>
                  <a:lnTo>
                    <a:pt x="4545254" y="3716998"/>
                  </a:lnTo>
                  <a:lnTo>
                    <a:pt x="4502505" y="3733927"/>
                  </a:lnTo>
                  <a:lnTo>
                    <a:pt x="4458068" y="3750487"/>
                  </a:lnTo>
                  <a:lnTo>
                    <a:pt x="4414672" y="3754297"/>
                  </a:lnTo>
                  <a:lnTo>
                    <a:pt x="4367161" y="3770211"/>
                  </a:lnTo>
                  <a:lnTo>
                    <a:pt x="4273448" y="3776370"/>
                  </a:lnTo>
                  <a:lnTo>
                    <a:pt x="4227474" y="3766642"/>
                  </a:lnTo>
                  <a:lnTo>
                    <a:pt x="4177842" y="3769131"/>
                  </a:lnTo>
                  <a:lnTo>
                    <a:pt x="4457827" y="3828326"/>
                  </a:lnTo>
                  <a:lnTo>
                    <a:pt x="4505020" y="3812349"/>
                  </a:lnTo>
                  <a:lnTo>
                    <a:pt x="4551362" y="3796182"/>
                  </a:lnTo>
                  <a:lnTo>
                    <a:pt x="4596409" y="3779736"/>
                  </a:lnTo>
                  <a:lnTo>
                    <a:pt x="4642370" y="3750513"/>
                  </a:lnTo>
                  <a:lnTo>
                    <a:pt x="4683569" y="3733266"/>
                  </a:lnTo>
                  <a:lnTo>
                    <a:pt x="4724882" y="3703053"/>
                  </a:lnTo>
                  <a:lnTo>
                    <a:pt x="4763630" y="3672306"/>
                  </a:lnTo>
                  <a:lnTo>
                    <a:pt x="4799800" y="3641013"/>
                  </a:lnTo>
                  <a:lnTo>
                    <a:pt x="4833404" y="3609175"/>
                  </a:lnTo>
                  <a:lnTo>
                    <a:pt x="4867072" y="3564369"/>
                  </a:lnTo>
                  <a:lnTo>
                    <a:pt x="4895520" y="3531438"/>
                  </a:lnTo>
                  <a:lnTo>
                    <a:pt x="4924006" y="3485540"/>
                  </a:lnTo>
                  <a:lnTo>
                    <a:pt x="4949685" y="3439045"/>
                  </a:lnTo>
                  <a:lnTo>
                    <a:pt x="4972380" y="3391928"/>
                  </a:lnTo>
                  <a:lnTo>
                    <a:pt x="4991862" y="3344113"/>
                  </a:lnTo>
                  <a:lnTo>
                    <a:pt x="5007902" y="3295586"/>
                  </a:lnTo>
                  <a:lnTo>
                    <a:pt x="5020297" y="3246285"/>
                  </a:lnTo>
                  <a:lnTo>
                    <a:pt x="5028920" y="3196183"/>
                  </a:lnTo>
                  <a:lnTo>
                    <a:pt x="5033886" y="3145307"/>
                  </a:lnTo>
                  <a:lnTo>
                    <a:pt x="5035423" y="3093720"/>
                  </a:lnTo>
                  <a:lnTo>
                    <a:pt x="5033759" y="3041434"/>
                  </a:lnTo>
                  <a:lnTo>
                    <a:pt x="5029085" y="2988526"/>
                  </a:lnTo>
                  <a:lnTo>
                    <a:pt x="5021618" y="2935020"/>
                  </a:lnTo>
                  <a:lnTo>
                    <a:pt x="5012614" y="2881198"/>
                  </a:lnTo>
                  <a:lnTo>
                    <a:pt x="4998771" y="2839326"/>
                  </a:lnTo>
                  <a:lnTo>
                    <a:pt x="4982324" y="2796908"/>
                  </a:lnTo>
                  <a:lnTo>
                    <a:pt x="4962918" y="2753868"/>
                  </a:lnTo>
                  <a:lnTo>
                    <a:pt x="4940185" y="2710116"/>
                  </a:lnTo>
                  <a:lnTo>
                    <a:pt x="4980038" y="2692577"/>
                  </a:lnTo>
                  <a:lnTo>
                    <a:pt x="5054231" y="2669324"/>
                  </a:lnTo>
                  <a:lnTo>
                    <a:pt x="5089753" y="2650871"/>
                  </a:lnTo>
                  <a:lnTo>
                    <a:pt x="5137912" y="2622118"/>
                  </a:lnTo>
                  <a:lnTo>
                    <a:pt x="5184610" y="2593048"/>
                  </a:lnTo>
                  <a:lnTo>
                    <a:pt x="5231054" y="2550934"/>
                  </a:lnTo>
                  <a:lnTo>
                    <a:pt x="5270512" y="2520340"/>
                  </a:lnTo>
                  <a:lnTo>
                    <a:pt x="5307876" y="2476322"/>
                  </a:lnTo>
                  <a:lnTo>
                    <a:pt x="5339689" y="2444102"/>
                  </a:lnTo>
                  <a:lnTo>
                    <a:pt x="5371147" y="2398826"/>
                  </a:lnTo>
                  <a:lnTo>
                    <a:pt x="5396928" y="2365337"/>
                  </a:lnTo>
                  <a:lnTo>
                    <a:pt x="5422227" y="2318766"/>
                  </a:lnTo>
                  <a:lnTo>
                    <a:pt x="5444350" y="2271522"/>
                  </a:lnTo>
                  <a:lnTo>
                    <a:pt x="5463222" y="2223579"/>
                  </a:lnTo>
                  <a:lnTo>
                    <a:pt x="5478805" y="2174951"/>
                  </a:lnTo>
                  <a:lnTo>
                    <a:pt x="5490997" y="2125611"/>
                  </a:lnTo>
                  <a:lnTo>
                    <a:pt x="5499633" y="2075510"/>
                  </a:lnTo>
                  <a:lnTo>
                    <a:pt x="5504599" y="2024646"/>
                  </a:lnTo>
                  <a:lnTo>
                    <a:pt x="5506136" y="19730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6332602" y="4848238"/>
            <a:ext cx="346710" cy="346075"/>
          </a:xfrm>
          <a:custGeom>
            <a:avLst/>
            <a:gdLst/>
            <a:ahLst/>
            <a:cxnLst/>
            <a:rect l="l" t="t" r="r" b="b"/>
            <a:pathLst>
              <a:path w="346709" h="346075">
                <a:moveTo>
                  <a:pt x="137211" y="342478"/>
                </a:moveTo>
                <a:lnTo>
                  <a:pt x="93781" y="326883"/>
                </a:lnTo>
                <a:lnTo>
                  <a:pt x="56993" y="301061"/>
                </a:lnTo>
                <a:lnTo>
                  <a:pt x="28198" y="267087"/>
                </a:lnTo>
                <a:lnTo>
                  <a:pt x="8749" y="227037"/>
                </a:lnTo>
                <a:lnTo>
                  <a:pt x="0" y="182984"/>
                </a:lnTo>
                <a:lnTo>
                  <a:pt x="3301" y="137006"/>
                </a:lnTo>
                <a:lnTo>
                  <a:pt x="18892" y="93627"/>
                </a:lnTo>
                <a:lnTo>
                  <a:pt x="44723" y="56886"/>
                </a:lnTo>
                <a:lnTo>
                  <a:pt x="78718" y="28134"/>
                </a:lnTo>
                <a:lnTo>
                  <a:pt x="118800" y="8722"/>
                </a:lnTo>
                <a:lnTo>
                  <a:pt x="162891" y="0"/>
                </a:lnTo>
                <a:lnTo>
                  <a:pt x="208916" y="3318"/>
                </a:lnTo>
                <a:lnTo>
                  <a:pt x="252345" y="18912"/>
                </a:lnTo>
                <a:lnTo>
                  <a:pt x="289133" y="44734"/>
                </a:lnTo>
                <a:lnTo>
                  <a:pt x="317928" y="78708"/>
                </a:lnTo>
                <a:lnTo>
                  <a:pt x="337377" y="118759"/>
                </a:lnTo>
                <a:lnTo>
                  <a:pt x="337439" y="119070"/>
                </a:lnTo>
                <a:lnTo>
                  <a:pt x="190990" y="88108"/>
                </a:lnTo>
                <a:lnTo>
                  <a:pt x="158000" y="88053"/>
                </a:lnTo>
                <a:lnTo>
                  <a:pt x="129952" y="100368"/>
                </a:lnTo>
                <a:lnTo>
                  <a:pt x="109058" y="121744"/>
                </a:lnTo>
                <a:lnTo>
                  <a:pt x="97528" y="148875"/>
                </a:lnTo>
                <a:lnTo>
                  <a:pt x="97488" y="181833"/>
                </a:lnTo>
                <a:lnTo>
                  <a:pt x="109827" y="209858"/>
                </a:lnTo>
                <a:lnTo>
                  <a:pt x="131234" y="230741"/>
                </a:lnTo>
                <a:lnTo>
                  <a:pt x="158396" y="242271"/>
                </a:lnTo>
                <a:lnTo>
                  <a:pt x="311444" y="274629"/>
                </a:lnTo>
                <a:lnTo>
                  <a:pt x="301404" y="288910"/>
                </a:lnTo>
                <a:lnTo>
                  <a:pt x="267409" y="317661"/>
                </a:lnTo>
                <a:lnTo>
                  <a:pt x="227327" y="337074"/>
                </a:lnTo>
                <a:lnTo>
                  <a:pt x="183235" y="345796"/>
                </a:lnTo>
                <a:lnTo>
                  <a:pt x="137211" y="342478"/>
                </a:lnTo>
                <a:close/>
              </a:path>
              <a:path w="346709" h="346075">
                <a:moveTo>
                  <a:pt x="311444" y="274629"/>
                </a:moveTo>
                <a:lnTo>
                  <a:pt x="158396" y="242271"/>
                </a:lnTo>
                <a:lnTo>
                  <a:pt x="188131" y="241637"/>
                </a:lnTo>
                <a:lnTo>
                  <a:pt x="216540" y="229399"/>
                </a:lnTo>
                <a:lnTo>
                  <a:pt x="239242" y="208405"/>
                </a:lnTo>
                <a:lnTo>
                  <a:pt x="251858" y="181504"/>
                </a:lnTo>
                <a:lnTo>
                  <a:pt x="251210" y="151798"/>
                </a:lnTo>
                <a:lnTo>
                  <a:pt x="238948" y="123412"/>
                </a:lnTo>
                <a:lnTo>
                  <a:pt x="217923" y="100722"/>
                </a:lnTo>
                <a:lnTo>
                  <a:pt x="190990" y="88108"/>
                </a:lnTo>
                <a:lnTo>
                  <a:pt x="337439" y="119070"/>
                </a:lnTo>
                <a:lnTo>
                  <a:pt x="346127" y="162811"/>
                </a:lnTo>
                <a:lnTo>
                  <a:pt x="342826" y="208789"/>
                </a:lnTo>
                <a:lnTo>
                  <a:pt x="327235" y="252169"/>
                </a:lnTo>
                <a:lnTo>
                  <a:pt x="311444" y="2746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73275" y="5329722"/>
            <a:ext cx="313690" cy="313055"/>
          </a:xfrm>
          <a:custGeom>
            <a:avLst/>
            <a:gdLst/>
            <a:ahLst/>
            <a:cxnLst/>
            <a:rect l="l" t="t" r="r" b="b"/>
            <a:pathLst>
              <a:path w="313689" h="313054">
                <a:moveTo>
                  <a:pt x="124107" y="310718"/>
                </a:moveTo>
                <a:lnTo>
                  <a:pt x="77131" y="292540"/>
                </a:lnTo>
                <a:lnTo>
                  <a:pt x="39425" y="261634"/>
                </a:lnTo>
                <a:lnTo>
                  <a:pt x="13032" y="221138"/>
                </a:lnTo>
                <a:lnTo>
                  <a:pt x="0" y="174189"/>
                </a:lnTo>
                <a:lnTo>
                  <a:pt x="2371" y="123926"/>
                </a:lnTo>
                <a:lnTo>
                  <a:pt x="20546" y="77004"/>
                </a:lnTo>
                <a:lnTo>
                  <a:pt x="51466" y="39348"/>
                </a:lnTo>
                <a:lnTo>
                  <a:pt x="91991" y="12999"/>
                </a:lnTo>
                <a:lnTo>
                  <a:pt x="138981" y="0"/>
                </a:lnTo>
                <a:lnTo>
                  <a:pt x="189294" y="2391"/>
                </a:lnTo>
                <a:lnTo>
                  <a:pt x="236270" y="20568"/>
                </a:lnTo>
                <a:lnTo>
                  <a:pt x="273976" y="51475"/>
                </a:lnTo>
                <a:lnTo>
                  <a:pt x="300369" y="91971"/>
                </a:lnTo>
                <a:lnTo>
                  <a:pt x="309374" y="124411"/>
                </a:lnTo>
                <a:lnTo>
                  <a:pt x="169738" y="94889"/>
                </a:lnTo>
                <a:lnTo>
                  <a:pt x="146180" y="94312"/>
                </a:lnTo>
                <a:lnTo>
                  <a:pt x="123834" y="102296"/>
                </a:lnTo>
                <a:lnTo>
                  <a:pt x="105749" y="118730"/>
                </a:lnTo>
                <a:lnTo>
                  <a:pt x="94969" y="143503"/>
                </a:lnTo>
                <a:lnTo>
                  <a:pt x="94402" y="167038"/>
                </a:lnTo>
                <a:lnTo>
                  <a:pt x="102403" y="189365"/>
                </a:lnTo>
                <a:lnTo>
                  <a:pt x="118861" y="207440"/>
                </a:lnTo>
                <a:lnTo>
                  <a:pt x="143663" y="218220"/>
                </a:lnTo>
                <a:lnTo>
                  <a:pt x="280222" y="247091"/>
                </a:lnTo>
                <a:lnTo>
                  <a:pt x="258601" y="273056"/>
                </a:lnTo>
                <a:lnTo>
                  <a:pt x="219188" y="299640"/>
                </a:lnTo>
                <a:lnTo>
                  <a:pt x="173680" y="312953"/>
                </a:lnTo>
                <a:lnTo>
                  <a:pt x="124107" y="310718"/>
                </a:lnTo>
                <a:close/>
              </a:path>
              <a:path w="313689" h="313054">
                <a:moveTo>
                  <a:pt x="280222" y="247091"/>
                </a:moveTo>
                <a:lnTo>
                  <a:pt x="143663" y="218220"/>
                </a:lnTo>
                <a:lnTo>
                  <a:pt x="167222" y="218797"/>
                </a:lnTo>
                <a:lnTo>
                  <a:pt x="189567" y="210813"/>
                </a:lnTo>
                <a:lnTo>
                  <a:pt x="207653" y="194379"/>
                </a:lnTo>
                <a:lnTo>
                  <a:pt x="218432" y="169606"/>
                </a:lnTo>
                <a:lnTo>
                  <a:pt x="214659" y="145153"/>
                </a:lnTo>
                <a:lnTo>
                  <a:pt x="205211" y="122520"/>
                </a:lnTo>
                <a:lnTo>
                  <a:pt x="190200" y="104751"/>
                </a:lnTo>
                <a:lnTo>
                  <a:pt x="169738" y="94889"/>
                </a:lnTo>
                <a:lnTo>
                  <a:pt x="309374" y="124411"/>
                </a:lnTo>
                <a:lnTo>
                  <a:pt x="313402" y="138920"/>
                </a:lnTo>
                <a:lnTo>
                  <a:pt x="311030" y="189183"/>
                </a:lnTo>
                <a:lnTo>
                  <a:pt x="289892" y="235478"/>
                </a:lnTo>
                <a:lnTo>
                  <a:pt x="280222" y="2470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74410" y="1385925"/>
            <a:ext cx="7696199" cy="786764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59411" y="3064553"/>
            <a:ext cx="2341880" cy="5372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350" spc="170" dirty="0">
                <a:solidFill>
                  <a:srgbClr val="F0A66D"/>
                </a:solidFill>
              </a:rPr>
              <a:t>P</a:t>
            </a:r>
            <a:r>
              <a:rPr sz="3350" spc="70" dirty="0">
                <a:solidFill>
                  <a:srgbClr val="F0A66D"/>
                </a:solidFill>
              </a:rPr>
              <a:t>r</a:t>
            </a:r>
            <a:r>
              <a:rPr sz="3350" spc="145" dirty="0">
                <a:solidFill>
                  <a:srgbClr val="F0A66D"/>
                </a:solidFill>
              </a:rPr>
              <a:t>e</a:t>
            </a:r>
            <a:r>
              <a:rPr sz="3350" spc="605" dirty="0">
                <a:solidFill>
                  <a:srgbClr val="F0A66D"/>
                </a:solidFill>
              </a:rPr>
              <a:t>g</a:t>
            </a:r>
            <a:r>
              <a:rPr sz="3350" spc="325" dirty="0">
                <a:solidFill>
                  <a:srgbClr val="F0A66D"/>
                </a:solidFill>
              </a:rPr>
              <a:t>un</a:t>
            </a:r>
            <a:r>
              <a:rPr sz="3350" spc="85" dirty="0">
                <a:solidFill>
                  <a:srgbClr val="F0A66D"/>
                </a:solidFill>
              </a:rPr>
              <a:t>t</a:t>
            </a:r>
            <a:r>
              <a:rPr sz="3350" spc="500" dirty="0">
                <a:solidFill>
                  <a:srgbClr val="F0A66D"/>
                </a:solidFill>
              </a:rPr>
              <a:t>a</a:t>
            </a:r>
            <a:r>
              <a:rPr sz="3350" spc="459" dirty="0">
                <a:solidFill>
                  <a:srgbClr val="F0A66D"/>
                </a:solidFill>
              </a:rPr>
              <a:t>s</a:t>
            </a:r>
            <a:endParaRPr sz="3350"/>
          </a:p>
        </p:txBody>
      </p:sp>
      <p:grpSp>
        <p:nvGrpSpPr>
          <p:cNvPr id="4" name="object 4"/>
          <p:cNvGrpSpPr/>
          <p:nvPr/>
        </p:nvGrpSpPr>
        <p:grpSpPr>
          <a:xfrm>
            <a:off x="759130" y="4599413"/>
            <a:ext cx="128270" cy="2640965"/>
            <a:chOff x="759130" y="4599413"/>
            <a:chExt cx="128270" cy="264096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9130" y="4599413"/>
              <a:ext cx="128187" cy="12818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9130" y="5855648"/>
              <a:ext cx="128187" cy="128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9130" y="7111883"/>
              <a:ext cx="128187" cy="128187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040560" y="4414813"/>
            <a:ext cx="4194175" cy="328167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ts val="2915"/>
              </a:lnSpc>
              <a:spcBef>
                <a:spcPts val="114"/>
              </a:spcBef>
            </a:pPr>
            <a:r>
              <a:rPr sz="2800" b="1" spc="350" dirty="0">
                <a:solidFill>
                  <a:srgbClr val="2B4972"/>
                </a:solidFill>
                <a:latin typeface="Trebuchet MS"/>
                <a:cs typeface="Trebuchet MS"/>
              </a:rPr>
              <a:t>A</a:t>
            </a:r>
            <a:r>
              <a:rPr sz="2800" b="1" spc="-295" dirty="0">
                <a:solidFill>
                  <a:srgbClr val="2B4972"/>
                </a:solidFill>
                <a:latin typeface="Trebuchet MS"/>
                <a:cs typeface="Trebuchet MS"/>
              </a:rPr>
              <a:t> </a:t>
            </a:r>
            <a:r>
              <a:rPr sz="2800" b="1" spc="45" dirty="0">
                <a:solidFill>
                  <a:srgbClr val="2B4972"/>
                </a:solidFill>
                <a:latin typeface="Trebuchet MS"/>
                <a:cs typeface="Trebuchet MS"/>
              </a:rPr>
              <a:t>l</a:t>
            </a:r>
            <a:r>
              <a:rPr sz="2800" b="1" spc="420" dirty="0">
                <a:solidFill>
                  <a:srgbClr val="2B4972"/>
                </a:solidFill>
                <a:latin typeface="Trebuchet MS"/>
                <a:cs typeface="Trebuchet MS"/>
              </a:rPr>
              <a:t>a</a:t>
            </a:r>
            <a:r>
              <a:rPr sz="2800" b="1" spc="-295" dirty="0">
                <a:solidFill>
                  <a:srgbClr val="2B4972"/>
                </a:solidFill>
                <a:latin typeface="Trebuchet MS"/>
                <a:cs typeface="Trebuchet MS"/>
              </a:rPr>
              <a:t> </a:t>
            </a:r>
            <a:r>
              <a:rPr sz="2800" b="1" spc="45" dirty="0">
                <a:solidFill>
                  <a:srgbClr val="2B4972"/>
                </a:solidFill>
                <a:latin typeface="Trebuchet MS"/>
                <a:cs typeface="Trebuchet MS"/>
              </a:rPr>
              <a:t>l</a:t>
            </a:r>
            <a:r>
              <a:rPr sz="2800" b="1" spc="280" dirty="0">
                <a:solidFill>
                  <a:srgbClr val="2B4972"/>
                </a:solidFill>
                <a:latin typeface="Trebuchet MS"/>
                <a:cs typeface="Trebuchet MS"/>
              </a:rPr>
              <a:t>u</a:t>
            </a:r>
            <a:r>
              <a:rPr sz="2800" b="1" spc="-55" dirty="0">
                <a:solidFill>
                  <a:srgbClr val="2B4972"/>
                </a:solidFill>
                <a:latin typeface="Trebuchet MS"/>
                <a:cs typeface="Trebuchet MS"/>
              </a:rPr>
              <a:t>z</a:t>
            </a:r>
            <a:r>
              <a:rPr sz="2800" b="1" spc="-295" dirty="0">
                <a:solidFill>
                  <a:srgbClr val="2B4972"/>
                </a:solidFill>
                <a:latin typeface="Trebuchet MS"/>
                <a:cs typeface="Trebuchet MS"/>
              </a:rPr>
              <a:t> </a:t>
            </a:r>
            <a:r>
              <a:rPr sz="2800" b="1" spc="295" dirty="0">
                <a:solidFill>
                  <a:srgbClr val="2B4972"/>
                </a:solidFill>
                <a:latin typeface="Trebuchet MS"/>
                <a:cs typeface="Trebuchet MS"/>
              </a:rPr>
              <a:t>d</a:t>
            </a:r>
            <a:r>
              <a:rPr sz="2800" b="1" spc="130" dirty="0">
                <a:solidFill>
                  <a:srgbClr val="2B4972"/>
                </a:solidFill>
                <a:latin typeface="Trebuchet MS"/>
                <a:cs typeface="Trebuchet MS"/>
              </a:rPr>
              <a:t>e</a:t>
            </a:r>
            <a:r>
              <a:rPr sz="2800" b="1" spc="40" dirty="0">
                <a:solidFill>
                  <a:srgbClr val="2B4972"/>
                </a:solidFill>
                <a:latin typeface="Trebuchet MS"/>
                <a:cs typeface="Trebuchet MS"/>
              </a:rPr>
              <a:t>l</a:t>
            </a:r>
            <a:r>
              <a:rPr sz="2800" b="1" spc="-295" dirty="0">
                <a:solidFill>
                  <a:srgbClr val="2B4972"/>
                </a:solidFill>
                <a:latin typeface="Trebuchet MS"/>
                <a:cs typeface="Trebuchet MS"/>
              </a:rPr>
              <a:t> </a:t>
            </a:r>
            <a:r>
              <a:rPr sz="2800" b="1" spc="295" dirty="0">
                <a:solidFill>
                  <a:srgbClr val="2B4972"/>
                </a:solidFill>
                <a:latin typeface="Trebuchet MS"/>
                <a:cs typeface="Trebuchet MS"/>
              </a:rPr>
              <a:t>d</a:t>
            </a:r>
            <a:r>
              <a:rPr sz="2800" b="1" spc="130" dirty="0">
                <a:solidFill>
                  <a:srgbClr val="2B4972"/>
                </a:solidFill>
                <a:latin typeface="Trebuchet MS"/>
                <a:cs typeface="Trebuchet MS"/>
              </a:rPr>
              <a:t>e</a:t>
            </a:r>
            <a:r>
              <a:rPr sz="2800" b="1" spc="65" dirty="0">
                <a:solidFill>
                  <a:srgbClr val="2B4972"/>
                </a:solidFill>
                <a:latin typeface="Trebuchet MS"/>
                <a:cs typeface="Trebuchet MS"/>
              </a:rPr>
              <a:t>r</a:t>
            </a:r>
            <a:r>
              <a:rPr sz="2800" b="1" spc="130" dirty="0">
                <a:solidFill>
                  <a:srgbClr val="2B4972"/>
                </a:solidFill>
                <a:latin typeface="Trebuchet MS"/>
                <a:cs typeface="Trebuchet MS"/>
              </a:rPr>
              <a:t>e</a:t>
            </a:r>
            <a:r>
              <a:rPr sz="2800" b="1" spc="280" dirty="0">
                <a:solidFill>
                  <a:srgbClr val="2B4972"/>
                </a:solidFill>
                <a:latin typeface="Trebuchet MS"/>
                <a:cs typeface="Trebuchet MS"/>
              </a:rPr>
              <a:t>c</a:t>
            </a:r>
            <a:r>
              <a:rPr sz="2800" b="1" spc="275" dirty="0">
                <a:solidFill>
                  <a:srgbClr val="2B4972"/>
                </a:solidFill>
                <a:latin typeface="Trebuchet MS"/>
                <a:cs typeface="Trebuchet MS"/>
              </a:rPr>
              <a:t>h</a:t>
            </a:r>
            <a:r>
              <a:rPr sz="2800" b="1" spc="204" dirty="0">
                <a:solidFill>
                  <a:srgbClr val="2B4972"/>
                </a:solidFill>
                <a:latin typeface="Trebuchet MS"/>
                <a:cs typeface="Trebuchet MS"/>
              </a:rPr>
              <a:t>o</a:t>
            </a:r>
            <a:endParaRPr sz="2800">
              <a:latin typeface="Trebuchet MS"/>
              <a:cs typeface="Trebuchet MS"/>
            </a:endParaRPr>
          </a:p>
          <a:p>
            <a:pPr marL="12700" marR="182880">
              <a:lnSpc>
                <a:spcPct val="73600"/>
              </a:lnSpc>
              <a:spcBef>
                <a:spcPts val="445"/>
              </a:spcBef>
            </a:pPr>
            <a:r>
              <a:rPr sz="2800" b="1" spc="295" dirty="0">
                <a:solidFill>
                  <a:srgbClr val="2B4972"/>
                </a:solidFill>
                <a:latin typeface="Trebuchet MS"/>
                <a:cs typeface="Trebuchet MS"/>
              </a:rPr>
              <a:t>d</a:t>
            </a:r>
            <a:r>
              <a:rPr sz="2800" b="1" spc="35" dirty="0">
                <a:solidFill>
                  <a:srgbClr val="2B4972"/>
                </a:solidFill>
                <a:latin typeface="Trebuchet MS"/>
                <a:cs typeface="Trebuchet MS"/>
              </a:rPr>
              <a:t>i</a:t>
            </a:r>
            <a:r>
              <a:rPr sz="2800" b="1" spc="395" dirty="0">
                <a:solidFill>
                  <a:srgbClr val="2B4972"/>
                </a:solidFill>
                <a:latin typeface="Trebuchet MS"/>
                <a:cs typeface="Trebuchet MS"/>
              </a:rPr>
              <a:t>s</a:t>
            </a:r>
            <a:r>
              <a:rPr sz="2800" b="1" spc="280" dirty="0">
                <a:solidFill>
                  <a:srgbClr val="2B4972"/>
                </a:solidFill>
                <a:latin typeface="Trebuchet MS"/>
                <a:cs typeface="Trebuchet MS"/>
              </a:rPr>
              <a:t>c</a:t>
            </a:r>
            <a:r>
              <a:rPr sz="2800" b="1" spc="35" dirty="0">
                <a:solidFill>
                  <a:srgbClr val="2B4972"/>
                </a:solidFill>
                <a:latin typeface="Trebuchet MS"/>
                <a:cs typeface="Trebuchet MS"/>
              </a:rPr>
              <a:t>i</a:t>
            </a:r>
            <a:r>
              <a:rPr sz="2800" b="1" spc="285" dirty="0">
                <a:solidFill>
                  <a:srgbClr val="2B4972"/>
                </a:solidFill>
                <a:latin typeface="Trebuchet MS"/>
                <a:cs typeface="Trebuchet MS"/>
              </a:rPr>
              <a:t>p</a:t>
            </a:r>
            <a:r>
              <a:rPr sz="2800" b="1" spc="45" dirty="0">
                <a:solidFill>
                  <a:srgbClr val="2B4972"/>
                </a:solidFill>
                <a:latin typeface="Trebuchet MS"/>
                <a:cs typeface="Trebuchet MS"/>
              </a:rPr>
              <a:t>l</a:t>
            </a:r>
            <a:r>
              <a:rPr sz="2800" b="1" spc="35" dirty="0">
                <a:solidFill>
                  <a:srgbClr val="2B4972"/>
                </a:solidFill>
                <a:latin typeface="Trebuchet MS"/>
                <a:cs typeface="Trebuchet MS"/>
              </a:rPr>
              <a:t>i</a:t>
            </a:r>
            <a:r>
              <a:rPr sz="2800" b="1" spc="280" dirty="0">
                <a:solidFill>
                  <a:srgbClr val="2B4972"/>
                </a:solidFill>
                <a:latin typeface="Trebuchet MS"/>
                <a:cs typeface="Trebuchet MS"/>
              </a:rPr>
              <a:t>n</a:t>
            </a:r>
            <a:r>
              <a:rPr sz="2800" b="1" spc="425" dirty="0">
                <a:solidFill>
                  <a:srgbClr val="2B4972"/>
                </a:solidFill>
                <a:latin typeface="Trebuchet MS"/>
                <a:cs typeface="Trebuchet MS"/>
              </a:rPr>
              <a:t>a</a:t>
            </a:r>
            <a:r>
              <a:rPr sz="2800" b="1" spc="65" dirty="0">
                <a:solidFill>
                  <a:srgbClr val="2B4972"/>
                </a:solidFill>
                <a:latin typeface="Trebuchet MS"/>
                <a:cs typeface="Trebuchet MS"/>
              </a:rPr>
              <a:t>r</a:t>
            </a:r>
            <a:r>
              <a:rPr sz="2800" b="1" spc="35" dirty="0">
                <a:solidFill>
                  <a:srgbClr val="2B4972"/>
                </a:solidFill>
                <a:latin typeface="Trebuchet MS"/>
                <a:cs typeface="Trebuchet MS"/>
              </a:rPr>
              <a:t>i</a:t>
            </a:r>
            <a:r>
              <a:rPr sz="2800" b="1" spc="210" dirty="0">
                <a:solidFill>
                  <a:srgbClr val="2B4972"/>
                </a:solidFill>
                <a:latin typeface="Trebuchet MS"/>
                <a:cs typeface="Trebuchet MS"/>
              </a:rPr>
              <a:t>o</a:t>
            </a:r>
            <a:r>
              <a:rPr sz="2800" b="1" spc="-145" dirty="0">
                <a:solidFill>
                  <a:srgbClr val="2B4972"/>
                </a:solidFill>
                <a:latin typeface="Trebuchet MS"/>
                <a:cs typeface="Trebuchet MS"/>
              </a:rPr>
              <a:t>,</a:t>
            </a:r>
            <a:r>
              <a:rPr sz="2800" b="1" spc="-295" dirty="0">
                <a:solidFill>
                  <a:srgbClr val="2B4972"/>
                </a:solidFill>
                <a:latin typeface="Trebuchet MS"/>
                <a:cs typeface="Trebuchet MS"/>
              </a:rPr>
              <a:t> </a:t>
            </a:r>
            <a:r>
              <a:rPr sz="2800" b="1" spc="395" dirty="0">
                <a:solidFill>
                  <a:srgbClr val="2B4972"/>
                </a:solidFill>
                <a:latin typeface="Trebuchet MS"/>
                <a:cs typeface="Trebuchet MS"/>
              </a:rPr>
              <a:t>s</a:t>
            </a:r>
            <a:r>
              <a:rPr sz="2800" b="1" spc="125" dirty="0">
                <a:solidFill>
                  <a:srgbClr val="2B4972"/>
                </a:solidFill>
                <a:latin typeface="Trebuchet MS"/>
                <a:cs typeface="Trebuchet MS"/>
              </a:rPr>
              <a:t>e</a:t>
            </a:r>
            <a:r>
              <a:rPr sz="2800" b="1" spc="-295" dirty="0">
                <a:solidFill>
                  <a:srgbClr val="2B4972"/>
                </a:solidFill>
                <a:latin typeface="Trebuchet MS"/>
                <a:cs typeface="Trebuchet MS"/>
              </a:rPr>
              <a:t> </a:t>
            </a:r>
            <a:r>
              <a:rPr sz="2800" b="1" spc="45" dirty="0">
                <a:solidFill>
                  <a:srgbClr val="2B4972"/>
                </a:solidFill>
                <a:latin typeface="Trebuchet MS"/>
                <a:cs typeface="Trebuchet MS"/>
              </a:rPr>
              <a:t>l</a:t>
            </a:r>
            <a:r>
              <a:rPr sz="2800" b="1" spc="210" dirty="0">
                <a:solidFill>
                  <a:srgbClr val="2B4972"/>
                </a:solidFill>
                <a:latin typeface="Trebuchet MS"/>
                <a:cs typeface="Trebuchet MS"/>
              </a:rPr>
              <a:t>o</a:t>
            </a:r>
            <a:r>
              <a:rPr sz="2800" b="1" spc="515" dirty="0">
                <a:solidFill>
                  <a:srgbClr val="2B4972"/>
                </a:solidFill>
                <a:latin typeface="Trebuchet MS"/>
                <a:cs typeface="Trebuchet MS"/>
              </a:rPr>
              <a:t>g</a:t>
            </a:r>
            <a:r>
              <a:rPr sz="2800" b="1" spc="65" dirty="0">
                <a:solidFill>
                  <a:srgbClr val="2B4972"/>
                </a:solidFill>
                <a:latin typeface="Trebuchet MS"/>
                <a:cs typeface="Trebuchet MS"/>
              </a:rPr>
              <a:t>r</a:t>
            </a:r>
            <a:r>
              <a:rPr sz="2800" b="1" spc="140" dirty="0">
                <a:solidFill>
                  <a:srgbClr val="2B4972"/>
                </a:solidFill>
                <a:latin typeface="Trebuchet MS"/>
                <a:cs typeface="Trebuchet MS"/>
              </a:rPr>
              <a:t>ó  </a:t>
            </a:r>
            <a:r>
              <a:rPr sz="2800" b="1" spc="280" dirty="0">
                <a:solidFill>
                  <a:srgbClr val="2B4972"/>
                </a:solidFill>
                <a:latin typeface="Trebuchet MS"/>
                <a:cs typeface="Trebuchet MS"/>
              </a:rPr>
              <a:t>c</a:t>
            </a:r>
            <a:r>
              <a:rPr sz="2800" b="1" spc="210" dirty="0">
                <a:solidFill>
                  <a:srgbClr val="2B4972"/>
                </a:solidFill>
                <a:latin typeface="Trebuchet MS"/>
                <a:cs typeface="Trebuchet MS"/>
              </a:rPr>
              <a:t>o</a:t>
            </a:r>
            <a:r>
              <a:rPr sz="2800" b="1" spc="600" dirty="0">
                <a:solidFill>
                  <a:srgbClr val="2B4972"/>
                </a:solidFill>
                <a:latin typeface="Trebuchet MS"/>
                <a:cs typeface="Trebuchet MS"/>
              </a:rPr>
              <a:t>m</a:t>
            </a:r>
            <a:r>
              <a:rPr sz="2800" b="1" spc="130" dirty="0">
                <a:solidFill>
                  <a:srgbClr val="2B4972"/>
                </a:solidFill>
                <a:latin typeface="Trebuchet MS"/>
                <a:cs typeface="Trebuchet MS"/>
              </a:rPr>
              <a:t>e</a:t>
            </a:r>
            <a:r>
              <a:rPr sz="2800" b="1" spc="80" dirty="0">
                <a:solidFill>
                  <a:srgbClr val="2B4972"/>
                </a:solidFill>
                <a:latin typeface="Trebuchet MS"/>
                <a:cs typeface="Trebuchet MS"/>
              </a:rPr>
              <a:t>t</a:t>
            </a:r>
            <a:r>
              <a:rPr sz="2800" b="1" spc="130" dirty="0">
                <a:solidFill>
                  <a:srgbClr val="2B4972"/>
                </a:solidFill>
                <a:latin typeface="Trebuchet MS"/>
                <a:cs typeface="Trebuchet MS"/>
              </a:rPr>
              <a:t>e</a:t>
            </a:r>
            <a:r>
              <a:rPr sz="2800" b="1" spc="60" dirty="0">
                <a:solidFill>
                  <a:srgbClr val="2B4972"/>
                </a:solidFill>
                <a:latin typeface="Trebuchet MS"/>
                <a:cs typeface="Trebuchet MS"/>
              </a:rPr>
              <a:t>r</a:t>
            </a:r>
            <a:r>
              <a:rPr sz="2800" b="1" spc="-295" dirty="0">
                <a:solidFill>
                  <a:srgbClr val="2B4972"/>
                </a:solidFill>
                <a:latin typeface="Trebuchet MS"/>
                <a:cs typeface="Trebuchet MS"/>
              </a:rPr>
              <a:t> </a:t>
            </a:r>
            <a:r>
              <a:rPr sz="2800" b="1" spc="45" dirty="0">
                <a:solidFill>
                  <a:srgbClr val="2B4972"/>
                </a:solidFill>
                <a:latin typeface="Trebuchet MS"/>
                <a:cs typeface="Trebuchet MS"/>
              </a:rPr>
              <a:t>l</a:t>
            </a:r>
            <a:r>
              <a:rPr sz="2800" b="1" spc="420" dirty="0">
                <a:solidFill>
                  <a:srgbClr val="2B4972"/>
                </a:solidFill>
                <a:latin typeface="Trebuchet MS"/>
                <a:cs typeface="Trebuchet MS"/>
              </a:rPr>
              <a:t>a</a:t>
            </a:r>
            <a:r>
              <a:rPr sz="2800" b="1" spc="-295" dirty="0">
                <a:solidFill>
                  <a:srgbClr val="2B4972"/>
                </a:solidFill>
                <a:latin typeface="Trebuchet MS"/>
                <a:cs typeface="Trebuchet MS"/>
              </a:rPr>
              <a:t> </a:t>
            </a:r>
            <a:r>
              <a:rPr sz="2800" b="1" spc="280" dirty="0">
                <a:solidFill>
                  <a:srgbClr val="2B4972"/>
                </a:solidFill>
                <a:latin typeface="Trebuchet MS"/>
                <a:cs typeface="Trebuchet MS"/>
              </a:rPr>
              <a:t>c</a:t>
            </a:r>
            <a:r>
              <a:rPr sz="2800" b="1" spc="210" dirty="0">
                <a:solidFill>
                  <a:srgbClr val="2B4972"/>
                </a:solidFill>
                <a:latin typeface="Trebuchet MS"/>
                <a:cs typeface="Trebuchet MS"/>
              </a:rPr>
              <a:t>o</a:t>
            </a:r>
            <a:r>
              <a:rPr sz="2800" b="1" spc="280" dirty="0">
                <a:solidFill>
                  <a:srgbClr val="2B4972"/>
                </a:solidFill>
                <a:latin typeface="Trebuchet MS"/>
                <a:cs typeface="Trebuchet MS"/>
              </a:rPr>
              <a:t>n</a:t>
            </a:r>
            <a:r>
              <a:rPr sz="2800" b="1" spc="295" dirty="0">
                <a:solidFill>
                  <a:srgbClr val="2B4972"/>
                </a:solidFill>
                <a:latin typeface="Trebuchet MS"/>
                <a:cs typeface="Trebuchet MS"/>
              </a:rPr>
              <a:t>d</a:t>
            </a:r>
            <a:r>
              <a:rPr sz="2800" b="1" spc="280" dirty="0">
                <a:solidFill>
                  <a:srgbClr val="2B4972"/>
                </a:solidFill>
                <a:latin typeface="Trebuchet MS"/>
                <a:cs typeface="Trebuchet MS"/>
              </a:rPr>
              <a:t>uc</a:t>
            </a:r>
            <a:r>
              <a:rPr sz="2800" b="1" spc="80" dirty="0">
                <a:solidFill>
                  <a:srgbClr val="2B4972"/>
                </a:solidFill>
                <a:latin typeface="Trebuchet MS"/>
                <a:cs typeface="Trebuchet MS"/>
              </a:rPr>
              <a:t>t</a:t>
            </a:r>
            <a:r>
              <a:rPr sz="2800" b="1" spc="420" dirty="0">
                <a:solidFill>
                  <a:srgbClr val="2B4972"/>
                </a:solidFill>
                <a:latin typeface="Trebuchet MS"/>
                <a:cs typeface="Trebuchet MS"/>
              </a:rPr>
              <a:t>a</a:t>
            </a:r>
            <a:endParaRPr sz="2800">
              <a:latin typeface="Trebuchet MS"/>
              <a:cs typeface="Trebuchet MS"/>
            </a:endParaRPr>
          </a:p>
          <a:p>
            <a:pPr marL="12700" marR="5080">
              <a:lnSpc>
                <a:spcPct val="73600"/>
              </a:lnSpc>
              <a:spcBef>
                <a:spcPts val="2470"/>
              </a:spcBef>
            </a:pPr>
            <a:r>
              <a:rPr sz="2800" b="1" spc="290" dirty="0">
                <a:solidFill>
                  <a:srgbClr val="2B4972"/>
                </a:solidFill>
                <a:latin typeface="Trebuchet MS"/>
                <a:cs typeface="Trebuchet MS"/>
              </a:rPr>
              <a:t>¿</a:t>
            </a:r>
            <a:r>
              <a:rPr sz="2800" b="1" spc="150" dirty="0">
                <a:solidFill>
                  <a:srgbClr val="2B4972"/>
                </a:solidFill>
                <a:latin typeface="Trebuchet MS"/>
                <a:cs typeface="Trebuchet MS"/>
              </a:rPr>
              <a:t>P</a:t>
            </a:r>
            <a:r>
              <a:rPr sz="2800" b="1" spc="65" dirty="0">
                <a:solidFill>
                  <a:srgbClr val="2B4972"/>
                </a:solidFill>
                <a:latin typeface="Trebuchet MS"/>
                <a:cs typeface="Trebuchet MS"/>
              </a:rPr>
              <a:t>r</a:t>
            </a:r>
            <a:r>
              <a:rPr sz="2800" b="1" spc="130" dirty="0">
                <a:solidFill>
                  <a:srgbClr val="2B4972"/>
                </a:solidFill>
                <a:latin typeface="Trebuchet MS"/>
                <a:cs typeface="Trebuchet MS"/>
              </a:rPr>
              <a:t>e</a:t>
            </a:r>
            <a:r>
              <a:rPr sz="2800" b="1" spc="395" dirty="0">
                <a:solidFill>
                  <a:srgbClr val="2B4972"/>
                </a:solidFill>
                <a:latin typeface="Trebuchet MS"/>
                <a:cs typeface="Trebuchet MS"/>
              </a:rPr>
              <a:t>s</a:t>
            </a:r>
            <a:r>
              <a:rPr sz="2800" b="1" spc="130" dirty="0">
                <a:solidFill>
                  <a:srgbClr val="2B4972"/>
                </a:solidFill>
                <a:latin typeface="Trebuchet MS"/>
                <a:cs typeface="Trebuchet MS"/>
              </a:rPr>
              <a:t>e</a:t>
            </a:r>
            <a:r>
              <a:rPr sz="2800" b="1" spc="65" dirty="0">
                <a:solidFill>
                  <a:srgbClr val="2B4972"/>
                </a:solidFill>
                <a:latin typeface="Trebuchet MS"/>
                <a:cs typeface="Trebuchet MS"/>
              </a:rPr>
              <a:t>r</a:t>
            </a:r>
            <a:r>
              <a:rPr sz="2800" b="1" spc="355" dirty="0">
                <a:solidFill>
                  <a:srgbClr val="2B4972"/>
                </a:solidFill>
                <a:latin typeface="Trebuchet MS"/>
                <a:cs typeface="Trebuchet MS"/>
              </a:rPr>
              <a:t>v</a:t>
            </a:r>
            <a:r>
              <a:rPr sz="2800" b="1" spc="425" dirty="0">
                <a:solidFill>
                  <a:srgbClr val="2B4972"/>
                </a:solidFill>
                <a:latin typeface="Trebuchet MS"/>
                <a:cs typeface="Trebuchet MS"/>
              </a:rPr>
              <a:t>a</a:t>
            </a:r>
            <a:r>
              <a:rPr sz="2800" b="1" spc="65" dirty="0">
                <a:solidFill>
                  <a:srgbClr val="2B4972"/>
                </a:solidFill>
                <a:latin typeface="Trebuchet MS"/>
                <a:cs typeface="Trebuchet MS"/>
              </a:rPr>
              <a:t>r</a:t>
            </a:r>
            <a:r>
              <a:rPr sz="2800" b="1" spc="145" dirty="0">
                <a:solidFill>
                  <a:srgbClr val="2B4972"/>
                </a:solidFill>
                <a:latin typeface="Trebuchet MS"/>
                <a:cs typeface="Trebuchet MS"/>
              </a:rPr>
              <a:t>í</a:t>
            </a:r>
            <a:r>
              <a:rPr sz="2800" b="1" spc="425" dirty="0">
                <a:solidFill>
                  <a:srgbClr val="2B4972"/>
                </a:solidFill>
                <a:latin typeface="Trebuchet MS"/>
                <a:cs typeface="Trebuchet MS"/>
              </a:rPr>
              <a:t>a</a:t>
            </a:r>
            <a:r>
              <a:rPr sz="2800" b="1" spc="390" dirty="0">
                <a:solidFill>
                  <a:srgbClr val="2B4972"/>
                </a:solidFill>
                <a:latin typeface="Trebuchet MS"/>
                <a:cs typeface="Trebuchet MS"/>
              </a:rPr>
              <a:t>s</a:t>
            </a:r>
            <a:r>
              <a:rPr sz="2800" b="1" spc="-295" dirty="0">
                <a:solidFill>
                  <a:srgbClr val="2B4972"/>
                </a:solidFill>
                <a:latin typeface="Trebuchet MS"/>
                <a:cs typeface="Trebuchet MS"/>
              </a:rPr>
              <a:t> </a:t>
            </a:r>
            <a:r>
              <a:rPr sz="2800" b="1" spc="130" dirty="0">
                <a:solidFill>
                  <a:srgbClr val="2B4972"/>
                </a:solidFill>
                <a:latin typeface="Trebuchet MS"/>
                <a:cs typeface="Trebuchet MS"/>
              </a:rPr>
              <a:t>e</a:t>
            </a:r>
            <a:r>
              <a:rPr sz="2800" b="1" spc="40" dirty="0">
                <a:solidFill>
                  <a:srgbClr val="2B4972"/>
                </a:solidFill>
                <a:latin typeface="Trebuchet MS"/>
                <a:cs typeface="Trebuchet MS"/>
              </a:rPr>
              <a:t>l</a:t>
            </a:r>
            <a:r>
              <a:rPr sz="2800" b="1" spc="-295" dirty="0">
                <a:solidFill>
                  <a:srgbClr val="2B4972"/>
                </a:solidFill>
                <a:latin typeface="Trebuchet MS"/>
                <a:cs typeface="Trebuchet MS"/>
              </a:rPr>
              <a:t> </a:t>
            </a:r>
            <a:r>
              <a:rPr sz="2800" b="1" spc="210" dirty="0">
                <a:solidFill>
                  <a:srgbClr val="2B4972"/>
                </a:solidFill>
                <a:latin typeface="Trebuchet MS"/>
                <a:cs typeface="Trebuchet MS"/>
              </a:rPr>
              <a:t>o</a:t>
            </a:r>
            <a:r>
              <a:rPr sz="2800" b="1" spc="65" dirty="0">
                <a:solidFill>
                  <a:srgbClr val="2B4972"/>
                </a:solidFill>
                <a:latin typeface="Trebuchet MS"/>
                <a:cs typeface="Trebuchet MS"/>
              </a:rPr>
              <a:t>r</a:t>
            </a:r>
            <a:r>
              <a:rPr sz="2800" b="1" spc="295" dirty="0">
                <a:solidFill>
                  <a:srgbClr val="2B4972"/>
                </a:solidFill>
                <a:latin typeface="Trebuchet MS"/>
                <a:cs typeface="Trebuchet MS"/>
              </a:rPr>
              <a:t>d</a:t>
            </a:r>
            <a:r>
              <a:rPr sz="2800" b="1" spc="130" dirty="0">
                <a:solidFill>
                  <a:srgbClr val="2B4972"/>
                </a:solidFill>
                <a:latin typeface="Trebuchet MS"/>
                <a:cs typeface="Trebuchet MS"/>
              </a:rPr>
              <a:t>e</a:t>
            </a:r>
            <a:r>
              <a:rPr sz="2800" b="1" spc="185" dirty="0">
                <a:solidFill>
                  <a:srgbClr val="2B4972"/>
                </a:solidFill>
                <a:latin typeface="Trebuchet MS"/>
                <a:cs typeface="Trebuchet MS"/>
              </a:rPr>
              <a:t>n  </a:t>
            </a:r>
            <a:r>
              <a:rPr sz="2800" b="1" spc="170" dirty="0">
                <a:solidFill>
                  <a:srgbClr val="2B4972"/>
                </a:solidFill>
                <a:latin typeface="Trebuchet MS"/>
                <a:cs typeface="Trebuchet MS"/>
              </a:rPr>
              <a:t>interno?</a:t>
            </a:r>
            <a:endParaRPr sz="2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4250">
              <a:latin typeface="Trebuchet MS"/>
              <a:cs typeface="Trebuchet MS"/>
            </a:endParaRPr>
          </a:p>
          <a:p>
            <a:pPr marL="12700" marR="1511300">
              <a:lnSpc>
                <a:spcPct val="73600"/>
              </a:lnSpc>
              <a:spcBef>
                <a:spcPts val="5"/>
              </a:spcBef>
            </a:pPr>
            <a:r>
              <a:rPr sz="2800" b="1" spc="290" dirty="0">
                <a:solidFill>
                  <a:srgbClr val="2B4972"/>
                </a:solidFill>
                <a:latin typeface="Trebuchet MS"/>
                <a:cs typeface="Trebuchet MS"/>
              </a:rPr>
              <a:t>¿</a:t>
            </a:r>
            <a:r>
              <a:rPr sz="2800" b="1" spc="235" dirty="0">
                <a:solidFill>
                  <a:srgbClr val="2B4972"/>
                </a:solidFill>
                <a:latin typeface="Trebuchet MS"/>
                <a:cs typeface="Trebuchet MS"/>
              </a:rPr>
              <a:t>Q</a:t>
            </a:r>
            <a:r>
              <a:rPr sz="2800" b="1" spc="280" dirty="0">
                <a:solidFill>
                  <a:srgbClr val="2B4972"/>
                </a:solidFill>
                <a:latin typeface="Trebuchet MS"/>
                <a:cs typeface="Trebuchet MS"/>
              </a:rPr>
              <a:t>u</a:t>
            </a:r>
            <a:r>
              <a:rPr sz="2800" b="1" spc="125" dirty="0">
                <a:solidFill>
                  <a:srgbClr val="2B4972"/>
                </a:solidFill>
                <a:latin typeface="Trebuchet MS"/>
                <a:cs typeface="Trebuchet MS"/>
              </a:rPr>
              <a:t>é</a:t>
            </a:r>
            <a:r>
              <a:rPr sz="2800" b="1" spc="-295" dirty="0">
                <a:solidFill>
                  <a:srgbClr val="2B4972"/>
                </a:solidFill>
                <a:latin typeface="Trebuchet MS"/>
                <a:cs typeface="Trebuchet MS"/>
              </a:rPr>
              <a:t> </a:t>
            </a:r>
            <a:r>
              <a:rPr sz="2800" b="1" spc="600" dirty="0">
                <a:solidFill>
                  <a:srgbClr val="2B4972"/>
                </a:solidFill>
                <a:latin typeface="Trebuchet MS"/>
                <a:cs typeface="Trebuchet MS"/>
              </a:rPr>
              <a:t>m</a:t>
            </a:r>
            <a:r>
              <a:rPr sz="2800" b="1" spc="130" dirty="0">
                <a:solidFill>
                  <a:srgbClr val="2B4972"/>
                </a:solidFill>
                <a:latin typeface="Trebuchet MS"/>
                <a:cs typeface="Trebuchet MS"/>
              </a:rPr>
              <a:t>e</a:t>
            </a:r>
            <a:r>
              <a:rPr sz="2800" b="1" spc="295" dirty="0">
                <a:solidFill>
                  <a:srgbClr val="2B4972"/>
                </a:solidFill>
                <a:latin typeface="Trebuchet MS"/>
                <a:cs typeface="Trebuchet MS"/>
              </a:rPr>
              <a:t>d</a:t>
            </a:r>
            <a:r>
              <a:rPr sz="2800" b="1" spc="35" dirty="0">
                <a:solidFill>
                  <a:srgbClr val="2B4972"/>
                </a:solidFill>
                <a:latin typeface="Trebuchet MS"/>
                <a:cs typeface="Trebuchet MS"/>
              </a:rPr>
              <a:t>i</a:t>
            </a:r>
            <a:r>
              <a:rPr sz="2800" b="1" spc="295" dirty="0">
                <a:solidFill>
                  <a:srgbClr val="2B4972"/>
                </a:solidFill>
                <a:latin typeface="Trebuchet MS"/>
                <a:cs typeface="Trebuchet MS"/>
              </a:rPr>
              <a:t>d</a:t>
            </a:r>
            <a:r>
              <a:rPr sz="2800" b="1" spc="425" dirty="0">
                <a:solidFill>
                  <a:srgbClr val="2B4972"/>
                </a:solidFill>
                <a:latin typeface="Trebuchet MS"/>
                <a:cs typeface="Trebuchet MS"/>
              </a:rPr>
              <a:t>a</a:t>
            </a:r>
            <a:r>
              <a:rPr sz="2800" b="1" spc="315" dirty="0">
                <a:solidFill>
                  <a:srgbClr val="2B4972"/>
                </a:solidFill>
                <a:latin typeface="Trebuchet MS"/>
                <a:cs typeface="Trebuchet MS"/>
              </a:rPr>
              <a:t>s  </a:t>
            </a:r>
            <a:r>
              <a:rPr sz="2800" b="1" spc="275" dirty="0">
                <a:solidFill>
                  <a:srgbClr val="2B4972"/>
                </a:solidFill>
                <a:latin typeface="Trebuchet MS"/>
                <a:cs typeface="Trebuchet MS"/>
              </a:rPr>
              <a:t>adoptarías?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287500" cy="10287000"/>
            <a:chOff x="0" y="0"/>
            <a:chExt cx="142875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2874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529007" y="4491349"/>
              <a:ext cx="6217920" cy="3632835"/>
            </a:xfrm>
            <a:custGeom>
              <a:avLst/>
              <a:gdLst/>
              <a:ahLst/>
              <a:cxnLst/>
              <a:rect l="l" t="t" r="r" b="b"/>
              <a:pathLst>
                <a:path w="6217920" h="3632834">
                  <a:moveTo>
                    <a:pt x="1751661" y="2432955"/>
                  </a:moveTo>
                  <a:lnTo>
                    <a:pt x="0" y="1819955"/>
                  </a:lnTo>
                  <a:lnTo>
                    <a:pt x="1037627" y="0"/>
                  </a:lnTo>
                  <a:lnTo>
                    <a:pt x="6217851" y="1812836"/>
                  </a:lnTo>
                  <a:lnTo>
                    <a:pt x="5180229" y="3632782"/>
                  </a:lnTo>
                  <a:lnTo>
                    <a:pt x="1751661" y="2432955"/>
                  </a:lnTo>
                  <a:close/>
                </a:path>
              </a:pathLst>
            </a:custGeom>
            <a:solidFill>
              <a:srgbClr val="F6F6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 rot="1080000">
            <a:off x="5731441" y="5809681"/>
            <a:ext cx="1971446" cy="53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60"/>
              </a:lnSpc>
            </a:pPr>
            <a:r>
              <a:rPr sz="4200" b="1" spc="95" dirty="0">
                <a:latin typeface="Arial"/>
                <a:cs typeface="Arial"/>
              </a:rPr>
              <a:t>Ilicit</a:t>
            </a:r>
            <a:r>
              <a:rPr sz="6300" b="1" spc="142" baseline="-1322" dirty="0">
                <a:latin typeface="Arial"/>
                <a:cs typeface="Arial"/>
              </a:rPr>
              <a:t>ud</a:t>
            </a:r>
            <a:endParaRPr sz="6300" baseline="-1322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 rot="1080000">
            <a:off x="5103565" y="5837845"/>
            <a:ext cx="589017" cy="53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95"/>
              </a:lnSpc>
            </a:pPr>
            <a:r>
              <a:rPr sz="4200" b="1" spc="-484" dirty="0">
                <a:latin typeface="Arial"/>
                <a:cs typeface="Arial"/>
              </a:rPr>
              <a:t>s</a:t>
            </a:r>
            <a:endParaRPr sz="4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 rot="1080000">
            <a:off x="5408883" y="6276622"/>
            <a:ext cx="2545487" cy="53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30"/>
              </a:lnSpc>
            </a:pPr>
            <a:r>
              <a:rPr sz="4200" b="1" spc="70" dirty="0">
                <a:latin typeface="Arial"/>
                <a:cs typeface="Arial"/>
              </a:rPr>
              <a:t>ustan</a:t>
            </a:r>
            <a:r>
              <a:rPr sz="6300" b="1" spc="104" baseline="-1322" dirty="0">
                <a:latin typeface="Arial"/>
                <a:cs typeface="Arial"/>
              </a:rPr>
              <a:t>c</a:t>
            </a:r>
            <a:r>
              <a:rPr sz="6300" b="1" spc="104" baseline="-1984" dirty="0">
                <a:latin typeface="Arial"/>
                <a:cs typeface="Arial"/>
              </a:rPr>
              <a:t>ia</a:t>
            </a:r>
            <a:r>
              <a:rPr sz="6300" b="1" spc="104" baseline="-2645" dirty="0">
                <a:latin typeface="Arial"/>
                <a:cs typeface="Arial"/>
              </a:rPr>
              <a:t>l</a:t>
            </a:r>
            <a:endParaRPr sz="6300" baseline="-2645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203680" cy="10232390"/>
            <a:chOff x="0" y="0"/>
            <a:chExt cx="14203680" cy="102323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203618" cy="1023225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0201" y="2174649"/>
              <a:ext cx="13165107" cy="5832023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6253004" y="5062118"/>
            <a:ext cx="2122170" cy="72517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82245" marR="5080" indent="-170180">
              <a:lnSpc>
                <a:spcPts val="2540"/>
              </a:lnSpc>
              <a:spcBef>
                <a:spcPts val="545"/>
              </a:spcBef>
            </a:pPr>
            <a:r>
              <a:rPr sz="2450" b="1" spc="90" dirty="0">
                <a:solidFill>
                  <a:srgbClr val="FFFFFF"/>
                </a:solidFill>
                <a:latin typeface="Calibri"/>
                <a:cs typeface="Calibri"/>
              </a:rPr>
              <a:t>Tipos</a:t>
            </a:r>
            <a:r>
              <a:rPr sz="24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50" b="1" spc="-4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4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50" b="1" spc="55" dirty="0">
                <a:solidFill>
                  <a:srgbClr val="FFFFFF"/>
                </a:solidFill>
                <a:latin typeface="Calibri"/>
                <a:cs typeface="Calibri"/>
              </a:rPr>
              <a:t>juicios </a:t>
            </a:r>
            <a:r>
              <a:rPr sz="2450" b="1" spc="-5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50" b="1" spc="60" dirty="0">
                <a:solidFill>
                  <a:srgbClr val="FFFFFF"/>
                </a:solidFill>
                <a:latin typeface="Calibri"/>
                <a:cs typeface="Calibri"/>
              </a:rPr>
              <a:t>disciplinario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73925" y="4901394"/>
            <a:ext cx="1318895" cy="4032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450" b="1" spc="430" dirty="0">
                <a:solidFill>
                  <a:srgbClr val="2B4972"/>
                </a:solidFill>
                <a:latin typeface="Calibri"/>
                <a:cs typeface="Calibri"/>
              </a:rPr>
              <a:t>T</a:t>
            </a:r>
            <a:r>
              <a:rPr sz="2450" b="1" spc="80" dirty="0">
                <a:solidFill>
                  <a:srgbClr val="2B4972"/>
                </a:solidFill>
                <a:latin typeface="Calibri"/>
                <a:cs typeface="Calibri"/>
              </a:rPr>
              <a:t>i</a:t>
            </a:r>
            <a:r>
              <a:rPr sz="2450" b="1" spc="55" dirty="0">
                <a:solidFill>
                  <a:srgbClr val="2B4972"/>
                </a:solidFill>
                <a:latin typeface="Calibri"/>
                <a:cs typeface="Calibri"/>
              </a:rPr>
              <a:t>p</a:t>
            </a:r>
            <a:r>
              <a:rPr sz="2450" b="1" spc="80" dirty="0">
                <a:solidFill>
                  <a:srgbClr val="2B4972"/>
                </a:solidFill>
                <a:latin typeface="Calibri"/>
                <a:cs typeface="Calibri"/>
              </a:rPr>
              <a:t>i</a:t>
            </a:r>
            <a:r>
              <a:rPr sz="2450" b="1" spc="65" dirty="0">
                <a:solidFill>
                  <a:srgbClr val="2B4972"/>
                </a:solidFill>
                <a:latin typeface="Calibri"/>
                <a:cs typeface="Calibri"/>
              </a:rPr>
              <a:t>c</a:t>
            </a:r>
            <a:r>
              <a:rPr sz="2450" b="1" spc="80" dirty="0">
                <a:solidFill>
                  <a:srgbClr val="2B4972"/>
                </a:solidFill>
                <a:latin typeface="Calibri"/>
                <a:cs typeface="Calibri"/>
              </a:rPr>
              <a:t>i</a:t>
            </a:r>
            <a:r>
              <a:rPr sz="2450" b="1" spc="55" dirty="0">
                <a:solidFill>
                  <a:srgbClr val="2B4972"/>
                </a:solidFill>
                <a:latin typeface="Calibri"/>
                <a:cs typeface="Calibri"/>
              </a:rPr>
              <a:t>d</a:t>
            </a:r>
            <a:r>
              <a:rPr sz="2450" b="1" spc="20" dirty="0">
                <a:solidFill>
                  <a:srgbClr val="2B4972"/>
                </a:solidFill>
                <a:latin typeface="Calibri"/>
                <a:cs typeface="Calibri"/>
              </a:rPr>
              <a:t>a</a:t>
            </a:r>
            <a:r>
              <a:rPr sz="2450" b="1" spc="60" dirty="0">
                <a:solidFill>
                  <a:srgbClr val="2B4972"/>
                </a:solidFill>
                <a:latin typeface="Calibri"/>
                <a:cs typeface="Calibri"/>
              </a:rPr>
              <a:t>d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340687" y="2705794"/>
            <a:ext cx="1353820" cy="72517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 indent="174625">
              <a:lnSpc>
                <a:spcPts val="2540"/>
              </a:lnSpc>
              <a:spcBef>
                <a:spcPts val="545"/>
              </a:spcBef>
            </a:pPr>
            <a:r>
              <a:rPr sz="2450" b="1" spc="85" dirty="0">
                <a:solidFill>
                  <a:srgbClr val="2B4972"/>
                </a:solidFill>
                <a:latin typeface="Calibri"/>
                <a:cs typeface="Calibri"/>
              </a:rPr>
              <a:t>Ilicitud </a:t>
            </a:r>
            <a:r>
              <a:rPr sz="2450" b="1" spc="90" dirty="0">
                <a:solidFill>
                  <a:srgbClr val="2B4972"/>
                </a:solidFill>
                <a:latin typeface="Calibri"/>
                <a:cs typeface="Calibri"/>
              </a:rPr>
              <a:t> </a:t>
            </a:r>
            <a:r>
              <a:rPr sz="2450" b="1" spc="-20" dirty="0">
                <a:solidFill>
                  <a:srgbClr val="2B4972"/>
                </a:solidFill>
                <a:latin typeface="Calibri"/>
                <a:cs typeface="Calibri"/>
              </a:rPr>
              <a:t>s</a:t>
            </a:r>
            <a:r>
              <a:rPr sz="2450" b="1" spc="55" dirty="0">
                <a:solidFill>
                  <a:srgbClr val="2B4972"/>
                </a:solidFill>
                <a:latin typeface="Calibri"/>
                <a:cs typeface="Calibri"/>
              </a:rPr>
              <a:t>u</a:t>
            </a:r>
            <a:r>
              <a:rPr sz="2450" b="1" spc="-20" dirty="0">
                <a:solidFill>
                  <a:srgbClr val="2B4972"/>
                </a:solidFill>
                <a:latin typeface="Calibri"/>
                <a:cs typeface="Calibri"/>
              </a:rPr>
              <a:t>s</a:t>
            </a:r>
            <a:r>
              <a:rPr sz="2450" b="1" spc="-30" dirty="0">
                <a:solidFill>
                  <a:srgbClr val="2B4972"/>
                </a:solidFill>
                <a:latin typeface="Calibri"/>
                <a:cs typeface="Calibri"/>
              </a:rPr>
              <a:t>t</a:t>
            </a:r>
            <a:r>
              <a:rPr sz="2450" b="1" spc="20" dirty="0">
                <a:solidFill>
                  <a:srgbClr val="2B4972"/>
                </a:solidFill>
                <a:latin typeface="Calibri"/>
                <a:cs typeface="Calibri"/>
              </a:rPr>
              <a:t>a</a:t>
            </a:r>
            <a:r>
              <a:rPr sz="2450" b="1" spc="55" dirty="0">
                <a:solidFill>
                  <a:srgbClr val="2B4972"/>
                </a:solidFill>
                <a:latin typeface="Calibri"/>
                <a:cs typeface="Calibri"/>
              </a:rPr>
              <a:t>n</a:t>
            </a:r>
            <a:r>
              <a:rPr sz="2450" b="1" spc="65" dirty="0">
                <a:solidFill>
                  <a:srgbClr val="2B4972"/>
                </a:solidFill>
                <a:latin typeface="Calibri"/>
                <a:cs typeface="Calibri"/>
              </a:rPr>
              <a:t>c</a:t>
            </a:r>
            <a:r>
              <a:rPr sz="2450" b="1" spc="80" dirty="0">
                <a:solidFill>
                  <a:srgbClr val="2B4972"/>
                </a:solidFill>
                <a:latin typeface="Calibri"/>
                <a:cs typeface="Calibri"/>
              </a:rPr>
              <a:t>i</a:t>
            </a:r>
            <a:r>
              <a:rPr sz="2450" b="1" spc="20" dirty="0">
                <a:solidFill>
                  <a:srgbClr val="2B4972"/>
                </a:solidFill>
                <a:latin typeface="Calibri"/>
                <a:cs typeface="Calibri"/>
              </a:rPr>
              <a:t>a</a:t>
            </a:r>
            <a:r>
              <a:rPr sz="2450" b="1" spc="85" dirty="0">
                <a:solidFill>
                  <a:srgbClr val="2B4972"/>
                </a:solidFill>
                <a:latin typeface="Calibri"/>
                <a:cs typeface="Calibri"/>
              </a:rPr>
              <a:t>l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2954" y="3651168"/>
            <a:ext cx="1597660" cy="72517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 indent="384175">
              <a:lnSpc>
                <a:spcPts val="2540"/>
              </a:lnSpc>
              <a:spcBef>
                <a:spcPts val="545"/>
              </a:spcBef>
            </a:pPr>
            <a:r>
              <a:rPr sz="2450" b="1" spc="105" dirty="0">
                <a:solidFill>
                  <a:srgbClr val="2B4972"/>
                </a:solidFill>
                <a:latin typeface="Calibri"/>
                <a:cs typeface="Calibri"/>
              </a:rPr>
              <a:t>Juicio </a:t>
            </a:r>
            <a:r>
              <a:rPr sz="2450" b="1" spc="110" dirty="0">
                <a:solidFill>
                  <a:srgbClr val="2B4972"/>
                </a:solidFill>
                <a:latin typeface="Calibri"/>
                <a:cs typeface="Calibri"/>
              </a:rPr>
              <a:t> </a:t>
            </a:r>
            <a:r>
              <a:rPr sz="2450" b="1" spc="295" dirty="0">
                <a:solidFill>
                  <a:srgbClr val="2B4972"/>
                </a:solidFill>
                <a:latin typeface="Calibri"/>
                <a:cs typeface="Calibri"/>
              </a:rPr>
              <a:t>A</a:t>
            </a:r>
            <a:r>
              <a:rPr sz="2450" b="1" spc="55" dirty="0">
                <a:solidFill>
                  <a:srgbClr val="2B4972"/>
                </a:solidFill>
                <a:latin typeface="Calibri"/>
                <a:cs typeface="Calibri"/>
              </a:rPr>
              <a:t>d</a:t>
            </a:r>
            <a:r>
              <a:rPr sz="2450" b="1" spc="-140" dirty="0">
                <a:solidFill>
                  <a:srgbClr val="2B4972"/>
                </a:solidFill>
                <a:latin typeface="Calibri"/>
                <a:cs typeface="Calibri"/>
              </a:rPr>
              <a:t>e</a:t>
            </a:r>
            <a:r>
              <a:rPr sz="2450" b="1" spc="65" dirty="0">
                <a:solidFill>
                  <a:srgbClr val="2B4972"/>
                </a:solidFill>
                <a:latin typeface="Calibri"/>
                <a:cs typeface="Calibri"/>
              </a:rPr>
              <a:t>c</a:t>
            </a:r>
            <a:r>
              <a:rPr sz="2450" b="1" spc="55" dirty="0">
                <a:solidFill>
                  <a:srgbClr val="2B4972"/>
                </a:solidFill>
                <a:latin typeface="Calibri"/>
                <a:cs typeface="Calibri"/>
              </a:rPr>
              <a:t>u</a:t>
            </a:r>
            <a:r>
              <a:rPr sz="2450" b="1" spc="20" dirty="0">
                <a:solidFill>
                  <a:srgbClr val="2B4972"/>
                </a:solidFill>
                <a:latin typeface="Calibri"/>
                <a:cs typeface="Calibri"/>
              </a:rPr>
              <a:t>a</a:t>
            </a:r>
            <a:r>
              <a:rPr sz="2450" b="1" spc="65" dirty="0">
                <a:solidFill>
                  <a:srgbClr val="2B4972"/>
                </a:solidFill>
                <a:latin typeface="Calibri"/>
                <a:cs typeface="Calibri"/>
              </a:rPr>
              <a:t>c</a:t>
            </a:r>
            <a:r>
              <a:rPr sz="2450" b="1" spc="80" dirty="0">
                <a:solidFill>
                  <a:srgbClr val="2B4972"/>
                </a:solidFill>
                <a:latin typeface="Calibri"/>
                <a:cs typeface="Calibri"/>
              </a:rPr>
              <a:t>i</a:t>
            </a:r>
            <a:r>
              <a:rPr sz="2450" b="1" spc="-85" dirty="0">
                <a:solidFill>
                  <a:srgbClr val="2B4972"/>
                </a:solidFill>
                <a:latin typeface="Calibri"/>
                <a:cs typeface="Calibri"/>
              </a:rPr>
              <a:t>ó</a:t>
            </a:r>
            <a:r>
              <a:rPr sz="2450" b="1" spc="60" dirty="0">
                <a:solidFill>
                  <a:srgbClr val="2B4972"/>
                </a:solidFill>
                <a:latin typeface="Calibri"/>
                <a:cs typeface="Calibri"/>
              </a:rPr>
              <a:t>n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751354" y="3264590"/>
            <a:ext cx="1510665" cy="72517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 indent="340360">
              <a:lnSpc>
                <a:spcPts val="2540"/>
              </a:lnSpc>
              <a:spcBef>
                <a:spcPts val="545"/>
              </a:spcBef>
            </a:pPr>
            <a:r>
              <a:rPr sz="2450" b="1" spc="105" dirty="0">
                <a:solidFill>
                  <a:srgbClr val="2B4972"/>
                </a:solidFill>
                <a:latin typeface="Calibri"/>
                <a:cs typeface="Calibri"/>
              </a:rPr>
              <a:t>Juicio </a:t>
            </a:r>
            <a:r>
              <a:rPr sz="2450" b="1" spc="110" dirty="0">
                <a:solidFill>
                  <a:srgbClr val="2B4972"/>
                </a:solidFill>
                <a:latin typeface="Calibri"/>
                <a:cs typeface="Calibri"/>
              </a:rPr>
              <a:t> </a:t>
            </a:r>
            <a:r>
              <a:rPr sz="2450" b="1" spc="330" dirty="0">
                <a:solidFill>
                  <a:srgbClr val="2B4972"/>
                </a:solidFill>
                <a:latin typeface="Calibri"/>
                <a:cs typeface="Calibri"/>
              </a:rPr>
              <a:t>V</a:t>
            </a:r>
            <a:r>
              <a:rPr sz="2450" b="1" spc="20" dirty="0">
                <a:solidFill>
                  <a:srgbClr val="2B4972"/>
                </a:solidFill>
                <a:latin typeface="Calibri"/>
                <a:cs typeface="Calibri"/>
              </a:rPr>
              <a:t>a</a:t>
            </a:r>
            <a:r>
              <a:rPr sz="2450" b="1" spc="80" dirty="0">
                <a:solidFill>
                  <a:srgbClr val="2B4972"/>
                </a:solidFill>
                <a:latin typeface="Calibri"/>
                <a:cs typeface="Calibri"/>
              </a:rPr>
              <a:t>l</a:t>
            </a:r>
            <a:r>
              <a:rPr sz="2450" b="1" spc="-85" dirty="0">
                <a:solidFill>
                  <a:srgbClr val="2B4972"/>
                </a:solidFill>
                <a:latin typeface="Calibri"/>
                <a:cs typeface="Calibri"/>
              </a:rPr>
              <a:t>o</a:t>
            </a:r>
            <a:r>
              <a:rPr sz="2450" b="1" spc="220" dirty="0">
                <a:solidFill>
                  <a:srgbClr val="2B4972"/>
                </a:solidFill>
                <a:latin typeface="Calibri"/>
                <a:cs typeface="Calibri"/>
              </a:rPr>
              <a:t>r</a:t>
            </a:r>
            <a:r>
              <a:rPr sz="2450" b="1" spc="20" dirty="0">
                <a:solidFill>
                  <a:srgbClr val="2B4972"/>
                </a:solidFill>
                <a:latin typeface="Calibri"/>
                <a:cs typeface="Calibri"/>
              </a:rPr>
              <a:t>a</a:t>
            </a:r>
            <a:r>
              <a:rPr sz="2450" b="1" spc="65" dirty="0">
                <a:solidFill>
                  <a:srgbClr val="2B4972"/>
                </a:solidFill>
                <a:latin typeface="Calibri"/>
                <a:cs typeface="Calibri"/>
              </a:rPr>
              <a:t>c</a:t>
            </a:r>
            <a:r>
              <a:rPr sz="2450" b="1" spc="80" dirty="0">
                <a:solidFill>
                  <a:srgbClr val="2B4972"/>
                </a:solidFill>
                <a:latin typeface="Calibri"/>
                <a:cs typeface="Calibri"/>
              </a:rPr>
              <a:t>i</a:t>
            </a:r>
            <a:r>
              <a:rPr sz="2450" b="1" spc="-85" dirty="0">
                <a:solidFill>
                  <a:srgbClr val="2B4972"/>
                </a:solidFill>
                <a:latin typeface="Calibri"/>
                <a:cs typeface="Calibri"/>
              </a:rPr>
              <a:t>ó</a:t>
            </a:r>
            <a:r>
              <a:rPr sz="2450" b="1" spc="60" dirty="0">
                <a:solidFill>
                  <a:srgbClr val="2B4972"/>
                </a:solidFill>
                <a:latin typeface="Calibri"/>
                <a:cs typeface="Calibri"/>
              </a:rPr>
              <a:t>n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765639" y="6484709"/>
            <a:ext cx="3489325" cy="1250315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2450" b="1" spc="95" dirty="0">
                <a:solidFill>
                  <a:srgbClr val="2B4972"/>
                </a:solidFill>
                <a:latin typeface="Calibri"/>
                <a:cs typeface="Calibri"/>
              </a:rPr>
              <a:t>Culpabilidad</a:t>
            </a:r>
            <a:endParaRPr sz="2450">
              <a:latin typeface="Calibri"/>
              <a:cs typeface="Calibri"/>
            </a:endParaRPr>
          </a:p>
          <a:p>
            <a:pPr marL="2183765" marR="5080" indent="243840">
              <a:lnSpc>
                <a:spcPts val="2540"/>
              </a:lnSpc>
              <a:spcBef>
                <a:spcPts val="1030"/>
              </a:spcBef>
            </a:pPr>
            <a:r>
              <a:rPr sz="2450" b="1" spc="105" dirty="0">
                <a:solidFill>
                  <a:srgbClr val="2B4972"/>
                </a:solidFill>
                <a:latin typeface="Calibri"/>
                <a:cs typeface="Calibri"/>
              </a:rPr>
              <a:t>Juicio </a:t>
            </a:r>
            <a:r>
              <a:rPr sz="2450" b="1" spc="110" dirty="0">
                <a:solidFill>
                  <a:srgbClr val="2B4972"/>
                </a:solidFill>
                <a:latin typeface="Calibri"/>
                <a:cs typeface="Calibri"/>
              </a:rPr>
              <a:t> </a:t>
            </a:r>
            <a:r>
              <a:rPr sz="2450" b="1" spc="400" dirty="0">
                <a:solidFill>
                  <a:srgbClr val="2B4972"/>
                </a:solidFill>
                <a:latin typeface="Calibri"/>
                <a:cs typeface="Calibri"/>
              </a:rPr>
              <a:t>R</a:t>
            </a:r>
            <a:r>
              <a:rPr sz="2450" b="1" spc="-140" dirty="0">
                <a:solidFill>
                  <a:srgbClr val="2B4972"/>
                </a:solidFill>
                <a:latin typeface="Calibri"/>
                <a:cs typeface="Calibri"/>
              </a:rPr>
              <a:t>e</a:t>
            </a:r>
            <a:r>
              <a:rPr sz="2450" b="1" spc="55" dirty="0">
                <a:solidFill>
                  <a:srgbClr val="2B4972"/>
                </a:solidFill>
                <a:latin typeface="Calibri"/>
                <a:cs typeface="Calibri"/>
              </a:rPr>
              <a:t>p</a:t>
            </a:r>
            <a:r>
              <a:rPr sz="2450" b="1" spc="220" dirty="0">
                <a:solidFill>
                  <a:srgbClr val="2B4972"/>
                </a:solidFill>
                <a:latin typeface="Calibri"/>
                <a:cs typeface="Calibri"/>
              </a:rPr>
              <a:t>r</a:t>
            </a:r>
            <a:r>
              <a:rPr sz="2450" b="1" spc="-85" dirty="0">
                <a:solidFill>
                  <a:srgbClr val="2B4972"/>
                </a:solidFill>
                <a:latin typeface="Calibri"/>
                <a:cs typeface="Calibri"/>
              </a:rPr>
              <a:t>o</a:t>
            </a:r>
            <a:r>
              <a:rPr sz="2450" b="1" spc="65" dirty="0">
                <a:solidFill>
                  <a:srgbClr val="2B4972"/>
                </a:solidFill>
                <a:latin typeface="Calibri"/>
                <a:cs typeface="Calibri"/>
              </a:rPr>
              <a:t>c</a:t>
            </a:r>
            <a:r>
              <a:rPr sz="2450" b="1" spc="55" dirty="0">
                <a:solidFill>
                  <a:srgbClr val="2B4972"/>
                </a:solidFill>
                <a:latin typeface="Calibri"/>
                <a:cs typeface="Calibri"/>
              </a:rPr>
              <a:t>h</a:t>
            </a:r>
            <a:r>
              <a:rPr sz="2450" b="1" spc="-135" dirty="0">
                <a:solidFill>
                  <a:srgbClr val="2B4972"/>
                </a:solidFill>
                <a:latin typeface="Calibri"/>
                <a:cs typeface="Calibri"/>
              </a:rPr>
              <a:t>e</a:t>
            </a:r>
            <a:endParaRPr sz="2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15951" y="4971424"/>
            <a:ext cx="9855835" cy="1421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5199"/>
              </a:lnSpc>
              <a:spcBef>
                <a:spcPts val="100"/>
              </a:spcBef>
            </a:pPr>
            <a:r>
              <a:rPr sz="2650" b="1" spc="380" dirty="0">
                <a:solidFill>
                  <a:srgbClr val="00203C"/>
                </a:solidFill>
                <a:latin typeface="Calibri"/>
                <a:cs typeface="Calibri"/>
              </a:rPr>
              <a:t>ARTÍCULO </a:t>
            </a:r>
            <a:r>
              <a:rPr sz="2650" b="1" spc="-40" dirty="0">
                <a:solidFill>
                  <a:srgbClr val="00203C"/>
                </a:solidFill>
                <a:latin typeface="Calibri"/>
                <a:cs typeface="Calibri"/>
              </a:rPr>
              <a:t>9. </a:t>
            </a:r>
            <a:r>
              <a:rPr sz="2650" b="1" spc="80" dirty="0">
                <a:solidFill>
                  <a:srgbClr val="00203C"/>
                </a:solidFill>
                <a:latin typeface="Calibri"/>
                <a:cs typeface="Calibri"/>
              </a:rPr>
              <a:t>Ilicitud </a:t>
            </a:r>
            <a:r>
              <a:rPr sz="2650" b="1" spc="15" dirty="0">
                <a:solidFill>
                  <a:srgbClr val="00203C"/>
                </a:solidFill>
                <a:latin typeface="Calibri"/>
                <a:cs typeface="Calibri"/>
              </a:rPr>
              <a:t>sustancial. </a:t>
            </a:r>
            <a:r>
              <a:rPr sz="2650" spc="65" dirty="0">
                <a:solidFill>
                  <a:srgbClr val="00203C"/>
                </a:solidFill>
                <a:latin typeface="SimSun"/>
                <a:cs typeface="SimSun"/>
              </a:rPr>
              <a:t>La </a:t>
            </a:r>
            <a:r>
              <a:rPr sz="2650" spc="-140" dirty="0">
                <a:solidFill>
                  <a:srgbClr val="00203C"/>
                </a:solidFill>
                <a:latin typeface="SimSun"/>
                <a:cs typeface="SimSun"/>
              </a:rPr>
              <a:t>conducta </a:t>
            </a:r>
            <a:r>
              <a:rPr sz="2650" spc="-254" dirty="0">
                <a:solidFill>
                  <a:srgbClr val="00203C"/>
                </a:solidFill>
                <a:latin typeface="SimSun"/>
                <a:cs typeface="SimSun"/>
              </a:rPr>
              <a:t>del </a:t>
            </a:r>
            <a:r>
              <a:rPr sz="2650" spc="-290" dirty="0">
                <a:solidFill>
                  <a:srgbClr val="00203C"/>
                </a:solidFill>
                <a:latin typeface="SimSun"/>
                <a:cs typeface="SimSun"/>
              </a:rPr>
              <a:t>disciplinable </a:t>
            </a:r>
            <a:r>
              <a:rPr sz="2650" spc="-265" dirty="0">
                <a:solidFill>
                  <a:srgbClr val="00203C"/>
                </a:solidFill>
                <a:latin typeface="SimSun"/>
                <a:cs typeface="SimSun"/>
              </a:rPr>
              <a:t>será </a:t>
            </a:r>
            <a:r>
              <a:rPr sz="2650" spc="-1310" dirty="0">
                <a:solidFill>
                  <a:srgbClr val="00203C"/>
                </a:solidFill>
                <a:latin typeface="SimSun"/>
                <a:cs typeface="SimSun"/>
              </a:rPr>
              <a:t> </a:t>
            </a:r>
            <a:r>
              <a:rPr sz="2650" spc="-470" dirty="0">
                <a:solidFill>
                  <a:srgbClr val="00203C"/>
                </a:solidFill>
                <a:latin typeface="SimSun"/>
                <a:cs typeface="SimSun"/>
              </a:rPr>
              <a:t>ilícita</a:t>
            </a:r>
            <a:r>
              <a:rPr sz="2650" spc="-635" dirty="0">
                <a:solidFill>
                  <a:srgbClr val="00203C"/>
                </a:solidFill>
                <a:latin typeface="SimSun"/>
                <a:cs typeface="SimSun"/>
              </a:rPr>
              <a:t> </a:t>
            </a:r>
            <a:r>
              <a:rPr sz="2650" spc="-60" dirty="0">
                <a:solidFill>
                  <a:srgbClr val="00203C"/>
                </a:solidFill>
                <a:latin typeface="SimSun"/>
                <a:cs typeface="SimSun"/>
              </a:rPr>
              <a:t>cuando</a:t>
            </a:r>
            <a:r>
              <a:rPr sz="2650" spc="-625" dirty="0">
                <a:solidFill>
                  <a:srgbClr val="00203C"/>
                </a:solidFill>
                <a:latin typeface="SimSun"/>
                <a:cs typeface="SimSun"/>
              </a:rPr>
              <a:t> </a:t>
            </a:r>
            <a:r>
              <a:rPr sz="2650" b="1" spc="-45" dirty="0">
                <a:solidFill>
                  <a:srgbClr val="00203C"/>
                </a:solidFill>
                <a:latin typeface="Calibri"/>
                <a:cs typeface="Calibri"/>
              </a:rPr>
              <a:t>afecte</a:t>
            </a:r>
            <a:r>
              <a:rPr sz="2650" b="1" spc="100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650" b="1" u="heavy" spc="-5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sustancialmente</a:t>
            </a:r>
            <a:r>
              <a:rPr sz="2650" b="1" spc="100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650" b="1" spc="-45" dirty="0">
                <a:solidFill>
                  <a:srgbClr val="00203C"/>
                </a:solidFill>
                <a:latin typeface="Calibri"/>
                <a:cs typeface="Calibri"/>
              </a:rPr>
              <a:t>el</a:t>
            </a:r>
            <a:r>
              <a:rPr sz="2650" b="1" spc="100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650" b="1" spc="-5" dirty="0">
                <a:solidFill>
                  <a:srgbClr val="00203C"/>
                </a:solidFill>
                <a:latin typeface="Calibri"/>
                <a:cs typeface="Calibri"/>
              </a:rPr>
              <a:t>deber</a:t>
            </a:r>
            <a:r>
              <a:rPr sz="2650" b="1" spc="95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650" b="1" spc="30" dirty="0">
                <a:solidFill>
                  <a:srgbClr val="00203C"/>
                </a:solidFill>
                <a:latin typeface="Calibri"/>
                <a:cs typeface="Calibri"/>
              </a:rPr>
              <a:t>funcional</a:t>
            </a:r>
            <a:r>
              <a:rPr sz="2650" b="1" spc="100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650" spc="-300" dirty="0">
                <a:solidFill>
                  <a:srgbClr val="00203C"/>
                </a:solidFill>
                <a:latin typeface="SimSun"/>
                <a:cs typeface="SimSun"/>
              </a:rPr>
              <a:t>sin</a:t>
            </a:r>
            <a:r>
              <a:rPr sz="2650" spc="-630" dirty="0">
                <a:solidFill>
                  <a:srgbClr val="00203C"/>
                </a:solidFill>
                <a:latin typeface="SimSun"/>
                <a:cs typeface="SimSun"/>
              </a:rPr>
              <a:t> </a:t>
            </a:r>
            <a:r>
              <a:rPr sz="2650" spc="-290" dirty="0">
                <a:solidFill>
                  <a:srgbClr val="00203C"/>
                </a:solidFill>
                <a:latin typeface="SimSun"/>
                <a:cs typeface="SimSun"/>
              </a:rPr>
              <a:t>justicación </a:t>
            </a:r>
            <a:r>
              <a:rPr sz="2650" spc="-1315" dirty="0">
                <a:solidFill>
                  <a:srgbClr val="00203C"/>
                </a:solidFill>
                <a:latin typeface="SimSun"/>
                <a:cs typeface="SimSun"/>
              </a:rPr>
              <a:t> </a:t>
            </a:r>
            <a:r>
              <a:rPr sz="2650" spc="-229" dirty="0">
                <a:solidFill>
                  <a:srgbClr val="00203C"/>
                </a:solidFill>
                <a:latin typeface="SimSun"/>
                <a:cs typeface="SimSun"/>
              </a:rPr>
              <a:t>alguna.</a:t>
            </a:r>
            <a:endParaRPr sz="2650">
              <a:latin typeface="SimSun"/>
              <a:cs typeface="SimSu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ts val="3460"/>
              </a:lnSpc>
              <a:spcBef>
                <a:spcPts val="120"/>
              </a:spcBef>
            </a:pPr>
            <a:r>
              <a:rPr spc="-175" dirty="0"/>
              <a:t>L</a:t>
            </a:r>
            <a:r>
              <a:rPr spc="140" dirty="0"/>
              <a:t>e</a:t>
            </a:r>
            <a:r>
              <a:rPr spc="380" dirty="0"/>
              <a:t>y</a:t>
            </a:r>
            <a:r>
              <a:rPr spc="-325" dirty="0"/>
              <a:t> </a:t>
            </a:r>
            <a:r>
              <a:rPr spc="-595" dirty="0"/>
              <a:t>1</a:t>
            </a:r>
            <a:r>
              <a:rPr spc="75" dirty="0"/>
              <a:t>9</a:t>
            </a:r>
            <a:r>
              <a:rPr spc="225" dirty="0"/>
              <a:t>5</a:t>
            </a:r>
            <a:r>
              <a:rPr spc="-45" dirty="0"/>
              <a:t>2</a:t>
            </a:r>
            <a:r>
              <a:rPr spc="-325" dirty="0"/>
              <a:t> </a:t>
            </a:r>
            <a:r>
              <a:rPr spc="320" dirty="0"/>
              <a:t>d</a:t>
            </a:r>
            <a:r>
              <a:rPr spc="135" dirty="0"/>
              <a:t>e</a:t>
            </a:r>
            <a:r>
              <a:rPr spc="-325" dirty="0"/>
              <a:t> </a:t>
            </a:r>
            <a:r>
              <a:rPr spc="-40" dirty="0"/>
              <a:t>2</a:t>
            </a:r>
            <a:r>
              <a:rPr spc="229" dirty="0"/>
              <a:t>0</a:t>
            </a:r>
            <a:r>
              <a:rPr spc="-595" dirty="0"/>
              <a:t>1</a:t>
            </a:r>
            <a:r>
              <a:rPr spc="75" dirty="0"/>
              <a:t>9</a:t>
            </a:r>
            <a:r>
              <a:rPr spc="-200" dirty="0"/>
              <a:t>.</a:t>
            </a:r>
          </a:p>
          <a:p>
            <a:pPr algn="ctr">
              <a:lnSpc>
                <a:spcPts val="3460"/>
              </a:lnSpc>
            </a:pPr>
            <a:r>
              <a:rPr spc="465" dirty="0"/>
              <a:t>C</a:t>
            </a:r>
            <a:r>
              <a:rPr spc="229" dirty="0"/>
              <a:t>ó</a:t>
            </a:r>
            <a:r>
              <a:rPr spc="320" dirty="0"/>
              <a:t>d</a:t>
            </a:r>
            <a:r>
              <a:rPr spc="40" dirty="0"/>
              <a:t>i</a:t>
            </a:r>
            <a:r>
              <a:rPr spc="560" dirty="0"/>
              <a:t>g</a:t>
            </a:r>
            <a:r>
              <a:rPr spc="225" dirty="0"/>
              <a:t>o</a:t>
            </a:r>
            <a:r>
              <a:rPr spc="-325" dirty="0"/>
              <a:t> </a:t>
            </a:r>
            <a:r>
              <a:rPr spc="280" dirty="0"/>
              <a:t>G</a:t>
            </a:r>
            <a:r>
              <a:rPr spc="140" dirty="0"/>
              <a:t>e</a:t>
            </a:r>
            <a:r>
              <a:rPr spc="305" dirty="0"/>
              <a:t>n</a:t>
            </a:r>
            <a:r>
              <a:rPr spc="140" dirty="0"/>
              <a:t>e</a:t>
            </a:r>
            <a:r>
              <a:rPr spc="70" dirty="0"/>
              <a:t>r</a:t>
            </a:r>
            <a:r>
              <a:rPr spc="465" dirty="0"/>
              <a:t>a</a:t>
            </a:r>
            <a:r>
              <a:rPr spc="45" dirty="0"/>
              <a:t>l</a:t>
            </a:r>
            <a:r>
              <a:rPr spc="-325" dirty="0"/>
              <a:t> </a:t>
            </a:r>
            <a:r>
              <a:rPr spc="300" dirty="0"/>
              <a:t>D</a:t>
            </a:r>
            <a:r>
              <a:rPr spc="40" dirty="0"/>
              <a:t>i</a:t>
            </a:r>
            <a:r>
              <a:rPr spc="430" dirty="0"/>
              <a:t>s</a:t>
            </a:r>
            <a:r>
              <a:rPr spc="305" dirty="0"/>
              <a:t>c</a:t>
            </a:r>
            <a:r>
              <a:rPr spc="40" dirty="0"/>
              <a:t>i</a:t>
            </a:r>
            <a:r>
              <a:rPr spc="315" dirty="0"/>
              <a:t>p</a:t>
            </a:r>
            <a:r>
              <a:rPr spc="50" dirty="0"/>
              <a:t>l</a:t>
            </a:r>
            <a:r>
              <a:rPr spc="40" dirty="0"/>
              <a:t>i</a:t>
            </a:r>
            <a:r>
              <a:rPr spc="305" dirty="0"/>
              <a:t>n</a:t>
            </a:r>
            <a:r>
              <a:rPr spc="465" dirty="0"/>
              <a:t>a</a:t>
            </a:r>
            <a:r>
              <a:rPr spc="70" dirty="0"/>
              <a:t>r</a:t>
            </a:r>
            <a:r>
              <a:rPr spc="40" dirty="0"/>
              <a:t>i</a:t>
            </a:r>
            <a:r>
              <a:rPr spc="225" dirty="0"/>
              <a:t>o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239875" cy="10287000"/>
            <a:chOff x="0" y="0"/>
            <a:chExt cx="14239875" cy="10287000"/>
          </a:xfrm>
        </p:grpSpPr>
        <p:sp>
          <p:nvSpPr>
            <p:cNvPr id="3" name="object 3"/>
            <p:cNvSpPr/>
            <p:nvPr/>
          </p:nvSpPr>
          <p:spPr>
            <a:xfrm>
              <a:off x="6499403" y="5140781"/>
              <a:ext cx="2760345" cy="2644140"/>
            </a:xfrm>
            <a:custGeom>
              <a:avLst/>
              <a:gdLst/>
              <a:ahLst/>
              <a:cxnLst/>
              <a:rect l="l" t="t" r="r" b="b"/>
              <a:pathLst>
                <a:path w="2760345" h="2644140">
                  <a:moveTo>
                    <a:pt x="2646921" y="1471510"/>
                  </a:moveTo>
                  <a:lnTo>
                    <a:pt x="223735" y="1471510"/>
                  </a:lnTo>
                  <a:lnTo>
                    <a:pt x="199682" y="1476082"/>
                  </a:lnTo>
                  <a:lnTo>
                    <a:pt x="157810" y="1509687"/>
                  </a:lnTo>
                  <a:lnTo>
                    <a:pt x="46012" y="1994255"/>
                  </a:lnTo>
                  <a:lnTo>
                    <a:pt x="40297" y="2057311"/>
                  </a:lnTo>
                  <a:lnTo>
                    <a:pt x="41732" y="2090928"/>
                  </a:lnTo>
                  <a:lnTo>
                    <a:pt x="147307" y="2580475"/>
                  </a:lnTo>
                  <a:lnTo>
                    <a:pt x="176123" y="2624988"/>
                  </a:lnTo>
                  <a:lnTo>
                    <a:pt x="225907" y="2643543"/>
                  </a:lnTo>
                  <a:lnTo>
                    <a:pt x="2457259" y="2643543"/>
                  </a:lnTo>
                  <a:lnTo>
                    <a:pt x="2508046" y="2624988"/>
                  </a:lnTo>
                  <a:lnTo>
                    <a:pt x="2537510" y="2580475"/>
                  </a:lnTo>
                  <a:lnTo>
                    <a:pt x="2641206" y="2120379"/>
                  </a:lnTo>
                  <a:lnTo>
                    <a:pt x="2646921" y="2061425"/>
                  </a:lnTo>
                  <a:lnTo>
                    <a:pt x="2646921" y="1471510"/>
                  </a:lnTo>
                  <a:close/>
                </a:path>
                <a:path w="2760345" h="2644140">
                  <a:moveTo>
                    <a:pt x="2759837" y="632548"/>
                  </a:moveTo>
                  <a:lnTo>
                    <a:pt x="2753588" y="568490"/>
                  </a:lnTo>
                  <a:lnTo>
                    <a:pt x="2640812" y="68008"/>
                  </a:lnTo>
                  <a:lnTo>
                    <a:pt x="2608770" y="19583"/>
                  </a:lnTo>
                  <a:lnTo>
                    <a:pt x="2556751" y="0"/>
                  </a:lnTo>
                  <a:lnTo>
                    <a:pt x="198716" y="0"/>
                  </a:lnTo>
                  <a:lnTo>
                    <a:pt x="147751" y="19583"/>
                  </a:lnTo>
                  <a:lnTo>
                    <a:pt x="116395" y="68008"/>
                  </a:lnTo>
                  <a:lnTo>
                    <a:pt x="6235" y="568490"/>
                  </a:lnTo>
                  <a:lnTo>
                    <a:pt x="0" y="637082"/>
                  </a:lnTo>
                  <a:lnTo>
                    <a:pt x="1562" y="673658"/>
                  </a:lnTo>
                  <a:lnTo>
                    <a:pt x="116395" y="1206169"/>
                  </a:lnTo>
                  <a:lnTo>
                    <a:pt x="147751" y="1254594"/>
                  </a:lnTo>
                  <a:lnTo>
                    <a:pt x="201790" y="1274762"/>
                  </a:lnTo>
                  <a:lnTo>
                    <a:pt x="2553614" y="1274762"/>
                  </a:lnTo>
                  <a:lnTo>
                    <a:pt x="2608770" y="1254594"/>
                  </a:lnTo>
                  <a:lnTo>
                    <a:pt x="2640812" y="1206169"/>
                  </a:lnTo>
                  <a:lnTo>
                    <a:pt x="2753588" y="705688"/>
                  </a:lnTo>
                  <a:lnTo>
                    <a:pt x="2759837" y="641616"/>
                  </a:lnTo>
                  <a:lnTo>
                    <a:pt x="2759837" y="632548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694165" y="3866362"/>
              <a:ext cx="3865879" cy="2324100"/>
            </a:xfrm>
            <a:custGeom>
              <a:avLst/>
              <a:gdLst/>
              <a:ahLst/>
              <a:cxnLst/>
              <a:rect l="l" t="t" r="r" b="b"/>
              <a:pathLst>
                <a:path w="3865879" h="2324100">
                  <a:moveTo>
                    <a:pt x="2273782" y="957745"/>
                  </a:moveTo>
                  <a:lnTo>
                    <a:pt x="2265629" y="877100"/>
                  </a:lnTo>
                  <a:lnTo>
                    <a:pt x="2258098" y="833716"/>
                  </a:lnTo>
                  <a:lnTo>
                    <a:pt x="2248522" y="790968"/>
                  </a:lnTo>
                  <a:lnTo>
                    <a:pt x="2236952" y="748880"/>
                  </a:lnTo>
                  <a:lnTo>
                    <a:pt x="2223414" y="707504"/>
                  </a:lnTo>
                  <a:lnTo>
                    <a:pt x="2207971" y="666877"/>
                  </a:lnTo>
                  <a:lnTo>
                    <a:pt x="2190673" y="627049"/>
                  </a:lnTo>
                  <a:lnTo>
                    <a:pt x="2171547" y="588048"/>
                  </a:lnTo>
                  <a:lnTo>
                    <a:pt x="2150668" y="549922"/>
                  </a:lnTo>
                  <a:lnTo>
                    <a:pt x="2128050" y="512711"/>
                  </a:lnTo>
                  <a:lnTo>
                    <a:pt x="2103755" y="476465"/>
                  </a:lnTo>
                  <a:lnTo>
                    <a:pt x="2077834" y="441210"/>
                  </a:lnTo>
                  <a:lnTo>
                    <a:pt x="2050326" y="406984"/>
                  </a:lnTo>
                  <a:lnTo>
                    <a:pt x="2021281" y="373849"/>
                  </a:lnTo>
                  <a:lnTo>
                    <a:pt x="1990737" y="341833"/>
                  </a:lnTo>
                  <a:lnTo>
                    <a:pt x="1958759" y="310972"/>
                  </a:lnTo>
                  <a:lnTo>
                    <a:pt x="1925370" y="281317"/>
                  </a:lnTo>
                  <a:lnTo>
                    <a:pt x="1890636" y="252907"/>
                  </a:lnTo>
                  <a:lnTo>
                    <a:pt x="1854581" y="225780"/>
                  </a:lnTo>
                  <a:lnTo>
                    <a:pt x="1817281" y="199986"/>
                  </a:lnTo>
                  <a:lnTo>
                    <a:pt x="1778749" y="175552"/>
                  </a:lnTo>
                  <a:lnTo>
                    <a:pt x="1739061" y="152527"/>
                  </a:lnTo>
                  <a:lnTo>
                    <a:pt x="1698244" y="130949"/>
                  </a:lnTo>
                  <a:lnTo>
                    <a:pt x="1656359" y="110858"/>
                  </a:lnTo>
                  <a:lnTo>
                    <a:pt x="1613433" y="92303"/>
                  </a:lnTo>
                  <a:lnTo>
                    <a:pt x="1569529" y="75323"/>
                  </a:lnTo>
                  <a:lnTo>
                    <a:pt x="1524685" y="59956"/>
                  </a:lnTo>
                  <a:lnTo>
                    <a:pt x="1478953" y="46240"/>
                  </a:lnTo>
                  <a:lnTo>
                    <a:pt x="1432369" y="34213"/>
                  </a:lnTo>
                  <a:lnTo>
                    <a:pt x="1384998" y="23926"/>
                  </a:lnTo>
                  <a:lnTo>
                    <a:pt x="1336865" y="15430"/>
                  </a:lnTo>
                  <a:lnTo>
                    <a:pt x="1288034" y="8737"/>
                  </a:lnTo>
                  <a:lnTo>
                    <a:pt x="1238529" y="3911"/>
                  </a:lnTo>
                  <a:lnTo>
                    <a:pt x="1188427" y="990"/>
                  </a:lnTo>
                  <a:lnTo>
                    <a:pt x="1137742" y="0"/>
                  </a:lnTo>
                  <a:lnTo>
                    <a:pt x="1087056" y="990"/>
                  </a:lnTo>
                  <a:lnTo>
                    <a:pt x="1036955" y="3911"/>
                  </a:lnTo>
                  <a:lnTo>
                    <a:pt x="987450" y="8737"/>
                  </a:lnTo>
                  <a:lnTo>
                    <a:pt x="938606" y="15430"/>
                  </a:lnTo>
                  <a:lnTo>
                    <a:pt x="890485" y="23926"/>
                  </a:lnTo>
                  <a:lnTo>
                    <a:pt x="843102" y="34213"/>
                  </a:lnTo>
                  <a:lnTo>
                    <a:pt x="796518" y="46240"/>
                  </a:lnTo>
                  <a:lnTo>
                    <a:pt x="750785" y="59956"/>
                  </a:lnTo>
                  <a:lnTo>
                    <a:pt x="705942" y="75323"/>
                  </a:lnTo>
                  <a:lnTo>
                    <a:pt x="662038" y="92303"/>
                  </a:lnTo>
                  <a:lnTo>
                    <a:pt x="619112" y="110858"/>
                  </a:lnTo>
                  <a:lnTo>
                    <a:pt x="577227" y="130949"/>
                  </a:lnTo>
                  <a:lnTo>
                    <a:pt x="536409" y="152527"/>
                  </a:lnTo>
                  <a:lnTo>
                    <a:pt x="496709" y="175552"/>
                  </a:lnTo>
                  <a:lnTo>
                    <a:pt x="458190" y="199986"/>
                  </a:lnTo>
                  <a:lnTo>
                    <a:pt x="420878" y="225780"/>
                  </a:lnTo>
                  <a:lnTo>
                    <a:pt x="384835" y="252907"/>
                  </a:lnTo>
                  <a:lnTo>
                    <a:pt x="350100" y="281317"/>
                  </a:lnTo>
                  <a:lnTo>
                    <a:pt x="316712" y="310972"/>
                  </a:lnTo>
                  <a:lnTo>
                    <a:pt x="284721" y="341833"/>
                  </a:lnTo>
                  <a:lnTo>
                    <a:pt x="254190" y="373849"/>
                  </a:lnTo>
                  <a:lnTo>
                    <a:pt x="225132" y="406984"/>
                  </a:lnTo>
                  <a:lnTo>
                    <a:pt x="197624" y="441210"/>
                  </a:lnTo>
                  <a:lnTo>
                    <a:pt x="171704" y="476465"/>
                  </a:lnTo>
                  <a:lnTo>
                    <a:pt x="147421" y="512711"/>
                  </a:lnTo>
                  <a:lnTo>
                    <a:pt x="124802" y="549922"/>
                  </a:lnTo>
                  <a:lnTo>
                    <a:pt x="103911" y="588048"/>
                  </a:lnTo>
                  <a:lnTo>
                    <a:pt x="84797" y="627049"/>
                  </a:lnTo>
                  <a:lnTo>
                    <a:pt x="67487" y="666877"/>
                  </a:lnTo>
                  <a:lnTo>
                    <a:pt x="52044" y="707504"/>
                  </a:lnTo>
                  <a:lnTo>
                    <a:pt x="38519" y="748880"/>
                  </a:lnTo>
                  <a:lnTo>
                    <a:pt x="26936" y="790968"/>
                  </a:lnTo>
                  <a:lnTo>
                    <a:pt x="17360" y="833716"/>
                  </a:lnTo>
                  <a:lnTo>
                    <a:pt x="9829" y="877100"/>
                  </a:lnTo>
                  <a:lnTo>
                    <a:pt x="4406" y="921067"/>
                  </a:lnTo>
                  <a:lnTo>
                    <a:pt x="1104" y="965581"/>
                  </a:lnTo>
                  <a:lnTo>
                    <a:pt x="0" y="1010602"/>
                  </a:lnTo>
                  <a:lnTo>
                    <a:pt x="1104" y="1055611"/>
                  </a:lnTo>
                  <a:lnTo>
                    <a:pt x="4406" y="1100124"/>
                  </a:lnTo>
                  <a:lnTo>
                    <a:pt x="9829" y="1144092"/>
                  </a:lnTo>
                  <a:lnTo>
                    <a:pt x="17360" y="1187462"/>
                  </a:lnTo>
                  <a:lnTo>
                    <a:pt x="26936" y="1230210"/>
                  </a:lnTo>
                  <a:lnTo>
                    <a:pt x="38519" y="1272298"/>
                  </a:lnTo>
                  <a:lnTo>
                    <a:pt x="52044" y="1313675"/>
                  </a:lnTo>
                  <a:lnTo>
                    <a:pt x="67487" y="1354289"/>
                  </a:lnTo>
                  <a:lnTo>
                    <a:pt x="84797" y="1394129"/>
                  </a:lnTo>
                  <a:lnTo>
                    <a:pt x="103911" y="1433118"/>
                  </a:lnTo>
                  <a:lnTo>
                    <a:pt x="124802" y="1471244"/>
                  </a:lnTo>
                  <a:lnTo>
                    <a:pt x="147421" y="1508455"/>
                  </a:lnTo>
                  <a:lnTo>
                    <a:pt x="171704" y="1544713"/>
                  </a:lnTo>
                  <a:lnTo>
                    <a:pt x="197624" y="1579968"/>
                  </a:lnTo>
                  <a:lnTo>
                    <a:pt x="225132" y="1614182"/>
                  </a:lnTo>
                  <a:lnTo>
                    <a:pt x="254190" y="1647317"/>
                  </a:lnTo>
                  <a:lnTo>
                    <a:pt x="284721" y="1679333"/>
                  </a:lnTo>
                  <a:lnTo>
                    <a:pt x="316712" y="1710194"/>
                  </a:lnTo>
                  <a:lnTo>
                    <a:pt x="350100" y="1739849"/>
                  </a:lnTo>
                  <a:lnTo>
                    <a:pt x="384835" y="1768259"/>
                  </a:lnTo>
                  <a:lnTo>
                    <a:pt x="420878" y="1795386"/>
                  </a:lnTo>
                  <a:lnTo>
                    <a:pt x="458190" y="1821180"/>
                  </a:lnTo>
                  <a:lnTo>
                    <a:pt x="496709" y="1845614"/>
                  </a:lnTo>
                  <a:lnTo>
                    <a:pt x="536409" y="1868639"/>
                  </a:lnTo>
                  <a:lnTo>
                    <a:pt x="577227" y="1890217"/>
                  </a:lnTo>
                  <a:lnTo>
                    <a:pt x="619112" y="1910308"/>
                  </a:lnTo>
                  <a:lnTo>
                    <a:pt x="662038" y="1928863"/>
                  </a:lnTo>
                  <a:lnTo>
                    <a:pt x="705942" y="1945843"/>
                  </a:lnTo>
                  <a:lnTo>
                    <a:pt x="750785" y="1961210"/>
                  </a:lnTo>
                  <a:lnTo>
                    <a:pt x="796518" y="1974926"/>
                  </a:lnTo>
                  <a:lnTo>
                    <a:pt x="843102" y="1986940"/>
                  </a:lnTo>
                  <a:lnTo>
                    <a:pt x="890485" y="1997227"/>
                  </a:lnTo>
                  <a:lnTo>
                    <a:pt x="938606" y="2005736"/>
                  </a:lnTo>
                  <a:lnTo>
                    <a:pt x="987450" y="2012416"/>
                  </a:lnTo>
                  <a:lnTo>
                    <a:pt x="1036955" y="2017255"/>
                  </a:lnTo>
                  <a:lnTo>
                    <a:pt x="1087056" y="2020176"/>
                  </a:lnTo>
                  <a:lnTo>
                    <a:pt x="1136789" y="2021141"/>
                  </a:lnTo>
                  <a:lnTo>
                    <a:pt x="1138694" y="2021141"/>
                  </a:lnTo>
                  <a:lnTo>
                    <a:pt x="1188427" y="2020176"/>
                  </a:lnTo>
                  <a:lnTo>
                    <a:pt x="1238529" y="2017255"/>
                  </a:lnTo>
                  <a:lnTo>
                    <a:pt x="1288034" y="2012416"/>
                  </a:lnTo>
                  <a:lnTo>
                    <a:pt x="1336865" y="2005736"/>
                  </a:lnTo>
                  <a:lnTo>
                    <a:pt x="1384998" y="1997227"/>
                  </a:lnTo>
                  <a:lnTo>
                    <a:pt x="1432369" y="1986940"/>
                  </a:lnTo>
                  <a:lnTo>
                    <a:pt x="1478953" y="1974926"/>
                  </a:lnTo>
                  <a:lnTo>
                    <a:pt x="1524685" y="1961210"/>
                  </a:lnTo>
                  <a:lnTo>
                    <a:pt x="1569529" y="1945843"/>
                  </a:lnTo>
                  <a:lnTo>
                    <a:pt x="1613433" y="1928863"/>
                  </a:lnTo>
                  <a:lnTo>
                    <a:pt x="1656359" y="1910308"/>
                  </a:lnTo>
                  <a:lnTo>
                    <a:pt x="1698244" y="1890217"/>
                  </a:lnTo>
                  <a:lnTo>
                    <a:pt x="1739061" y="1868639"/>
                  </a:lnTo>
                  <a:lnTo>
                    <a:pt x="1778749" y="1845614"/>
                  </a:lnTo>
                  <a:lnTo>
                    <a:pt x="1817281" y="1821180"/>
                  </a:lnTo>
                  <a:lnTo>
                    <a:pt x="1854581" y="1795386"/>
                  </a:lnTo>
                  <a:lnTo>
                    <a:pt x="1890636" y="1768259"/>
                  </a:lnTo>
                  <a:lnTo>
                    <a:pt x="1925370" y="1739849"/>
                  </a:lnTo>
                  <a:lnTo>
                    <a:pt x="1958759" y="1710194"/>
                  </a:lnTo>
                  <a:lnTo>
                    <a:pt x="1990737" y="1679333"/>
                  </a:lnTo>
                  <a:lnTo>
                    <a:pt x="2021281" y="1647317"/>
                  </a:lnTo>
                  <a:lnTo>
                    <a:pt x="2050326" y="1614182"/>
                  </a:lnTo>
                  <a:lnTo>
                    <a:pt x="2077834" y="1579968"/>
                  </a:lnTo>
                  <a:lnTo>
                    <a:pt x="2103755" y="1544713"/>
                  </a:lnTo>
                  <a:lnTo>
                    <a:pt x="2128050" y="1508455"/>
                  </a:lnTo>
                  <a:lnTo>
                    <a:pt x="2150668" y="1471244"/>
                  </a:lnTo>
                  <a:lnTo>
                    <a:pt x="2171547" y="1433118"/>
                  </a:lnTo>
                  <a:lnTo>
                    <a:pt x="2190673" y="1394129"/>
                  </a:lnTo>
                  <a:lnTo>
                    <a:pt x="2207971" y="1354289"/>
                  </a:lnTo>
                  <a:lnTo>
                    <a:pt x="2223414" y="1313675"/>
                  </a:lnTo>
                  <a:lnTo>
                    <a:pt x="2236952" y="1272298"/>
                  </a:lnTo>
                  <a:lnTo>
                    <a:pt x="2248522" y="1230210"/>
                  </a:lnTo>
                  <a:lnTo>
                    <a:pt x="2258098" y="1187462"/>
                  </a:lnTo>
                  <a:lnTo>
                    <a:pt x="2265629" y="1144092"/>
                  </a:lnTo>
                  <a:lnTo>
                    <a:pt x="2271064" y="1100124"/>
                  </a:lnTo>
                  <a:lnTo>
                    <a:pt x="2273782" y="1063447"/>
                  </a:lnTo>
                  <a:lnTo>
                    <a:pt x="2273782" y="957745"/>
                  </a:lnTo>
                  <a:close/>
                </a:path>
                <a:path w="3865879" h="2324100">
                  <a:moveTo>
                    <a:pt x="3655987" y="2212670"/>
                  </a:moveTo>
                  <a:lnTo>
                    <a:pt x="3637292" y="2132685"/>
                  </a:lnTo>
                  <a:lnTo>
                    <a:pt x="3622497" y="2083574"/>
                  </a:lnTo>
                  <a:lnTo>
                    <a:pt x="3606139" y="2035022"/>
                  </a:lnTo>
                  <a:lnTo>
                    <a:pt x="3588258" y="1987042"/>
                  </a:lnTo>
                  <a:lnTo>
                    <a:pt x="3568865" y="1939607"/>
                  </a:lnTo>
                  <a:lnTo>
                    <a:pt x="3548037" y="1892719"/>
                  </a:lnTo>
                  <a:lnTo>
                    <a:pt x="3525786" y="1846376"/>
                  </a:lnTo>
                  <a:lnTo>
                    <a:pt x="3464356" y="1734807"/>
                  </a:lnTo>
                  <a:lnTo>
                    <a:pt x="3425914" y="1704632"/>
                  </a:lnTo>
                  <a:lnTo>
                    <a:pt x="3399675" y="1716798"/>
                  </a:lnTo>
                  <a:lnTo>
                    <a:pt x="3392601" y="1718310"/>
                  </a:lnTo>
                  <a:lnTo>
                    <a:pt x="3336455" y="1741347"/>
                  </a:lnTo>
                  <a:lnTo>
                    <a:pt x="3313823" y="1793900"/>
                  </a:lnTo>
                  <a:lnTo>
                    <a:pt x="3327984" y="1837588"/>
                  </a:lnTo>
                  <a:lnTo>
                    <a:pt x="3385921" y="1980831"/>
                  </a:lnTo>
                  <a:lnTo>
                    <a:pt x="3377260" y="1986026"/>
                  </a:lnTo>
                  <a:lnTo>
                    <a:pt x="3366287" y="1978875"/>
                  </a:lnTo>
                  <a:lnTo>
                    <a:pt x="3355517" y="1971332"/>
                  </a:lnTo>
                  <a:lnTo>
                    <a:pt x="3317329" y="1941715"/>
                  </a:lnTo>
                  <a:lnTo>
                    <a:pt x="3278759" y="1912658"/>
                  </a:lnTo>
                  <a:lnTo>
                    <a:pt x="3239719" y="1884286"/>
                  </a:lnTo>
                  <a:lnTo>
                    <a:pt x="3200158" y="1856752"/>
                  </a:lnTo>
                  <a:lnTo>
                    <a:pt x="3159963" y="1830171"/>
                  </a:lnTo>
                  <a:lnTo>
                    <a:pt x="3119094" y="1804695"/>
                  </a:lnTo>
                  <a:lnTo>
                    <a:pt x="3077438" y="1780463"/>
                  </a:lnTo>
                  <a:lnTo>
                    <a:pt x="3034944" y="1757591"/>
                  </a:lnTo>
                  <a:lnTo>
                    <a:pt x="2991510" y="1736229"/>
                  </a:lnTo>
                  <a:lnTo>
                    <a:pt x="2943402" y="1713814"/>
                  </a:lnTo>
                  <a:lnTo>
                    <a:pt x="2895130" y="1691678"/>
                  </a:lnTo>
                  <a:lnTo>
                    <a:pt x="2846616" y="1670050"/>
                  </a:lnTo>
                  <a:lnTo>
                    <a:pt x="2797822" y="1649133"/>
                  </a:lnTo>
                  <a:lnTo>
                    <a:pt x="2748699" y="1629156"/>
                  </a:lnTo>
                  <a:lnTo>
                    <a:pt x="2699169" y="1610296"/>
                  </a:lnTo>
                  <a:lnTo>
                    <a:pt x="2652344" y="1594269"/>
                  </a:lnTo>
                  <a:lnTo>
                    <a:pt x="2604795" y="1580083"/>
                  </a:lnTo>
                  <a:lnTo>
                    <a:pt x="2556687" y="1567561"/>
                  </a:lnTo>
                  <a:lnTo>
                    <a:pt x="2508224" y="1556537"/>
                  </a:lnTo>
                  <a:lnTo>
                    <a:pt x="2459571" y="1546847"/>
                  </a:lnTo>
                  <a:lnTo>
                    <a:pt x="2408453" y="1543761"/>
                  </a:lnTo>
                  <a:lnTo>
                    <a:pt x="2360434" y="1553756"/>
                  </a:lnTo>
                  <a:lnTo>
                    <a:pt x="2316264" y="1576387"/>
                  </a:lnTo>
                  <a:lnTo>
                    <a:pt x="2276716" y="1611210"/>
                  </a:lnTo>
                  <a:lnTo>
                    <a:pt x="2259533" y="1630387"/>
                  </a:lnTo>
                  <a:lnTo>
                    <a:pt x="2201888" y="1695729"/>
                  </a:lnTo>
                  <a:lnTo>
                    <a:pt x="2215896" y="1700923"/>
                  </a:lnTo>
                  <a:lnTo>
                    <a:pt x="2227770" y="1705787"/>
                  </a:lnTo>
                  <a:lnTo>
                    <a:pt x="2238171" y="1709242"/>
                  </a:lnTo>
                  <a:lnTo>
                    <a:pt x="2247722" y="1710182"/>
                  </a:lnTo>
                  <a:lnTo>
                    <a:pt x="2290267" y="1710461"/>
                  </a:lnTo>
                  <a:lnTo>
                    <a:pt x="2331542" y="1716786"/>
                  </a:lnTo>
                  <a:lnTo>
                    <a:pt x="2371864" y="1727504"/>
                  </a:lnTo>
                  <a:lnTo>
                    <a:pt x="2411565" y="1740941"/>
                  </a:lnTo>
                  <a:lnTo>
                    <a:pt x="2460587" y="1759191"/>
                  </a:lnTo>
                  <a:lnTo>
                    <a:pt x="2509177" y="1778342"/>
                  </a:lnTo>
                  <a:lnTo>
                    <a:pt x="2557335" y="1798358"/>
                  </a:lnTo>
                  <a:lnTo>
                    <a:pt x="2605087" y="1819211"/>
                  </a:lnTo>
                  <a:lnTo>
                    <a:pt x="2652445" y="1840852"/>
                  </a:lnTo>
                  <a:lnTo>
                    <a:pt x="2699435" y="1863255"/>
                  </a:lnTo>
                  <a:lnTo>
                    <a:pt x="2746070" y="1886394"/>
                  </a:lnTo>
                  <a:lnTo>
                    <a:pt x="2792349" y="1910232"/>
                  </a:lnTo>
                  <a:lnTo>
                    <a:pt x="2838310" y="1934743"/>
                  </a:lnTo>
                  <a:lnTo>
                    <a:pt x="2883966" y="1959876"/>
                  </a:lnTo>
                  <a:lnTo>
                    <a:pt x="2929318" y="1985619"/>
                  </a:lnTo>
                  <a:lnTo>
                    <a:pt x="2974390" y="2011921"/>
                  </a:lnTo>
                  <a:lnTo>
                    <a:pt x="3019209" y="2038756"/>
                  </a:lnTo>
                  <a:lnTo>
                    <a:pt x="3054997" y="2062530"/>
                  </a:lnTo>
                  <a:lnTo>
                    <a:pt x="3096437" y="2091855"/>
                  </a:lnTo>
                  <a:lnTo>
                    <a:pt x="3043250" y="2103437"/>
                  </a:lnTo>
                  <a:lnTo>
                    <a:pt x="2992043" y="2115807"/>
                  </a:lnTo>
                  <a:lnTo>
                    <a:pt x="2943225" y="2130755"/>
                  </a:lnTo>
                  <a:lnTo>
                    <a:pt x="2897225" y="2150097"/>
                  </a:lnTo>
                  <a:lnTo>
                    <a:pt x="2854464" y="2175637"/>
                  </a:lnTo>
                  <a:lnTo>
                    <a:pt x="2815348" y="2209190"/>
                  </a:lnTo>
                  <a:lnTo>
                    <a:pt x="2834386" y="2220582"/>
                  </a:lnTo>
                  <a:lnTo>
                    <a:pt x="2847517" y="2225967"/>
                  </a:lnTo>
                  <a:lnTo>
                    <a:pt x="2860827" y="2226386"/>
                  </a:lnTo>
                  <a:lnTo>
                    <a:pt x="2932214" y="2214156"/>
                  </a:lnTo>
                  <a:lnTo>
                    <a:pt x="2983992" y="2209266"/>
                  </a:lnTo>
                  <a:lnTo>
                    <a:pt x="3035757" y="2208009"/>
                  </a:lnTo>
                  <a:lnTo>
                    <a:pt x="3087497" y="2210231"/>
                  </a:lnTo>
                  <a:lnTo>
                    <a:pt x="3139224" y="2215705"/>
                  </a:lnTo>
                  <a:lnTo>
                    <a:pt x="3190925" y="2224278"/>
                  </a:lnTo>
                  <a:lnTo>
                    <a:pt x="3237217" y="2235466"/>
                  </a:lnTo>
                  <a:lnTo>
                    <a:pt x="3282238" y="2250059"/>
                  </a:lnTo>
                  <a:lnTo>
                    <a:pt x="3326282" y="2267343"/>
                  </a:lnTo>
                  <a:lnTo>
                    <a:pt x="3369653" y="2286558"/>
                  </a:lnTo>
                  <a:lnTo>
                    <a:pt x="3412617" y="2306980"/>
                  </a:lnTo>
                  <a:lnTo>
                    <a:pt x="3431082" y="2314879"/>
                  </a:lnTo>
                  <a:lnTo>
                    <a:pt x="3450882" y="2321014"/>
                  </a:lnTo>
                  <a:lnTo>
                    <a:pt x="3470643" y="2323973"/>
                  </a:lnTo>
                  <a:lnTo>
                    <a:pt x="3488969" y="2322334"/>
                  </a:lnTo>
                  <a:lnTo>
                    <a:pt x="3553930" y="2299500"/>
                  </a:lnTo>
                  <a:lnTo>
                    <a:pt x="3616007" y="2268702"/>
                  </a:lnTo>
                  <a:lnTo>
                    <a:pt x="3653447" y="2234692"/>
                  </a:lnTo>
                  <a:lnTo>
                    <a:pt x="3655987" y="2212670"/>
                  </a:lnTo>
                  <a:close/>
                </a:path>
                <a:path w="3865879" h="2324100">
                  <a:moveTo>
                    <a:pt x="3865588" y="884326"/>
                  </a:moveTo>
                  <a:lnTo>
                    <a:pt x="3861422" y="868019"/>
                  </a:lnTo>
                  <a:lnTo>
                    <a:pt x="3851592" y="850671"/>
                  </a:lnTo>
                  <a:lnTo>
                    <a:pt x="3821226" y="807885"/>
                  </a:lnTo>
                  <a:lnTo>
                    <a:pt x="3791331" y="764781"/>
                  </a:lnTo>
                  <a:lnTo>
                    <a:pt x="3762286" y="722198"/>
                  </a:lnTo>
                  <a:lnTo>
                    <a:pt x="3755047" y="711454"/>
                  </a:lnTo>
                  <a:lnTo>
                    <a:pt x="3749014" y="702513"/>
                  </a:lnTo>
                  <a:lnTo>
                    <a:pt x="3735755" y="682840"/>
                  </a:lnTo>
                  <a:lnTo>
                    <a:pt x="3651085" y="556666"/>
                  </a:lnTo>
                  <a:lnTo>
                    <a:pt x="3644747" y="547255"/>
                  </a:lnTo>
                  <a:lnTo>
                    <a:pt x="3639845" y="540194"/>
                  </a:lnTo>
                  <a:lnTo>
                    <a:pt x="3634651" y="532980"/>
                  </a:lnTo>
                  <a:lnTo>
                    <a:pt x="3628758" y="524916"/>
                  </a:lnTo>
                  <a:lnTo>
                    <a:pt x="3622217" y="515937"/>
                  </a:lnTo>
                  <a:lnTo>
                    <a:pt x="3611676" y="526072"/>
                  </a:lnTo>
                  <a:lnTo>
                    <a:pt x="3601910" y="535266"/>
                  </a:lnTo>
                  <a:lnTo>
                    <a:pt x="3592957" y="544080"/>
                  </a:lnTo>
                  <a:lnTo>
                    <a:pt x="3584816" y="553072"/>
                  </a:lnTo>
                  <a:lnTo>
                    <a:pt x="3558362" y="588340"/>
                  </a:lnTo>
                  <a:lnTo>
                    <a:pt x="3547719" y="616966"/>
                  </a:lnTo>
                  <a:lnTo>
                    <a:pt x="3551821" y="647166"/>
                  </a:lnTo>
                  <a:lnTo>
                    <a:pt x="3569639" y="687133"/>
                  </a:lnTo>
                  <a:lnTo>
                    <a:pt x="3572941" y="694118"/>
                  </a:lnTo>
                  <a:lnTo>
                    <a:pt x="3575850" y="701255"/>
                  </a:lnTo>
                  <a:lnTo>
                    <a:pt x="3578415" y="708025"/>
                  </a:lnTo>
                  <a:lnTo>
                    <a:pt x="3580841" y="714248"/>
                  </a:lnTo>
                  <a:lnTo>
                    <a:pt x="3446983" y="662000"/>
                  </a:lnTo>
                  <a:lnTo>
                    <a:pt x="3402876" y="645287"/>
                  </a:lnTo>
                  <a:lnTo>
                    <a:pt x="3358667" y="629310"/>
                  </a:lnTo>
                  <a:lnTo>
                    <a:pt x="3311525" y="614527"/>
                  </a:lnTo>
                  <a:lnTo>
                    <a:pt x="3264306" y="603110"/>
                  </a:lnTo>
                  <a:lnTo>
                    <a:pt x="3217049" y="595045"/>
                  </a:lnTo>
                  <a:lnTo>
                    <a:pt x="3169767" y="590257"/>
                  </a:lnTo>
                  <a:lnTo>
                    <a:pt x="3122472" y="588746"/>
                  </a:lnTo>
                  <a:lnTo>
                    <a:pt x="3075178" y="590435"/>
                  </a:lnTo>
                  <a:lnTo>
                    <a:pt x="3027908" y="595299"/>
                  </a:lnTo>
                  <a:lnTo>
                    <a:pt x="2980677" y="603300"/>
                  </a:lnTo>
                  <a:lnTo>
                    <a:pt x="2933496" y="614400"/>
                  </a:lnTo>
                  <a:lnTo>
                    <a:pt x="2886379" y="628561"/>
                  </a:lnTo>
                  <a:lnTo>
                    <a:pt x="2836062" y="646684"/>
                  </a:lnTo>
                  <a:lnTo>
                    <a:pt x="2787142" y="667156"/>
                  </a:lnTo>
                  <a:lnTo>
                    <a:pt x="2739682" y="690041"/>
                  </a:lnTo>
                  <a:lnTo>
                    <a:pt x="2693720" y="715391"/>
                  </a:lnTo>
                  <a:lnTo>
                    <a:pt x="2649334" y="743242"/>
                  </a:lnTo>
                  <a:lnTo>
                    <a:pt x="2606548" y="773658"/>
                  </a:lnTo>
                  <a:lnTo>
                    <a:pt x="2565425" y="806691"/>
                  </a:lnTo>
                  <a:lnTo>
                    <a:pt x="2526017" y="842403"/>
                  </a:lnTo>
                  <a:lnTo>
                    <a:pt x="2488374" y="880821"/>
                  </a:lnTo>
                  <a:lnTo>
                    <a:pt x="2445816" y="941920"/>
                  </a:lnTo>
                  <a:lnTo>
                    <a:pt x="2419362" y="1011313"/>
                  </a:lnTo>
                  <a:lnTo>
                    <a:pt x="2416314" y="1037501"/>
                  </a:lnTo>
                  <a:lnTo>
                    <a:pt x="2421534" y="1049731"/>
                  </a:lnTo>
                  <a:lnTo>
                    <a:pt x="2434437" y="1060716"/>
                  </a:lnTo>
                  <a:lnTo>
                    <a:pt x="2468041" y="1024509"/>
                  </a:lnTo>
                  <a:lnTo>
                    <a:pt x="2502941" y="990396"/>
                  </a:lnTo>
                  <a:lnTo>
                    <a:pt x="2539123" y="958418"/>
                  </a:lnTo>
                  <a:lnTo>
                    <a:pt x="2576614" y="928598"/>
                  </a:lnTo>
                  <a:lnTo>
                    <a:pt x="2615438" y="900988"/>
                  </a:lnTo>
                  <a:lnTo>
                    <a:pt x="2655595" y="875626"/>
                  </a:lnTo>
                  <a:lnTo>
                    <a:pt x="2697099" y="852538"/>
                  </a:lnTo>
                  <a:lnTo>
                    <a:pt x="2739974" y="831773"/>
                  </a:lnTo>
                  <a:lnTo>
                    <a:pt x="2784221" y="813358"/>
                  </a:lnTo>
                  <a:lnTo>
                    <a:pt x="2829864" y="797344"/>
                  </a:lnTo>
                  <a:lnTo>
                    <a:pt x="2876918" y="783767"/>
                  </a:lnTo>
                  <a:lnTo>
                    <a:pt x="2925394" y="772668"/>
                  </a:lnTo>
                  <a:lnTo>
                    <a:pt x="2969044" y="766305"/>
                  </a:lnTo>
                  <a:lnTo>
                    <a:pt x="3018142" y="763320"/>
                  </a:lnTo>
                  <a:lnTo>
                    <a:pt x="3071266" y="763473"/>
                  </a:lnTo>
                  <a:lnTo>
                    <a:pt x="3126968" y="766533"/>
                  </a:lnTo>
                  <a:lnTo>
                    <a:pt x="3183826" y="772274"/>
                  </a:lnTo>
                  <a:lnTo>
                    <a:pt x="3240379" y="780478"/>
                  </a:lnTo>
                  <a:lnTo>
                    <a:pt x="3295205" y="790892"/>
                  </a:lnTo>
                  <a:lnTo>
                    <a:pt x="3346869" y="803325"/>
                  </a:lnTo>
                  <a:lnTo>
                    <a:pt x="3393935" y="817524"/>
                  </a:lnTo>
                  <a:lnTo>
                    <a:pt x="3434956" y="833272"/>
                  </a:lnTo>
                  <a:lnTo>
                    <a:pt x="3493135" y="868476"/>
                  </a:lnTo>
                  <a:lnTo>
                    <a:pt x="3453447" y="874014"/>
                  </a:lnTo>
                  <a:lnTo>
                    <a:pt x="3441471" y="876160"/>
                  </a:lnTo>
                  <a:lnTo>
                    <a:pt x="3335032" y="898575"/>
                  </a:lnTo>
                  <a:lnTo>
                    <a:pt x="3284372" y="917130"/>
                  </a:lnTo>
                  <a:lnTo>
                    <a:pt x="3243656" y="947115"/>
                  </a:lnTo>
                  <a:lnTo>
                    <a:pt x="3210687" y="985913"/>
                  </a:lnTo>
                  <a:lnTo>
                    <a:pt x="3183255" y="1030897"/>
                  </a:lnTo>
                  <a:lnTo>
                    <a:pt x="3172472" y="1062990"/>
                  </a:lnTo>
                  <a:lnTo>
                    <a:pt x="3174479" y="1072324"/>
                  </a:lnTo>
                  <a:lnTo>
                    <a:pt x="3180537" y="1071892"/>
                  </a:lnTo>
                  <a:lnTo>
                    <a:pt x="3240824" y="1056678"/>
                  </a:lnTo>
                  <a:lnTo>
                    <a:pt x="3272739" y="1049159"/>
                  </a:lnTo>
                  <a:lnTo>
                    <a:pt x="3355810" y="1036370"/>
                  </a:lnTo>
                  <a:lnTo>
                    <a:pt x="3407143" y="1031151"/>
                  </a:lnTo>
                  <a:lnTo>
                    <a:pt x="3458540" y="1027518"/>
                  </a:lnTo>
                  <a:lnTo>
                    <a:pt x="3510013" y="1025410"/>
                  </a:lnTo>
                  <a:lnTo>
                    <a:pt x="3561537" y="1024763"/>
                  </a:lnTo>
                  <a:lnTo>
                    <a:pt x="3613124" y="1025499"/>
                  </a:lnTo>
                  <a:lnTo>
                    <a:pt x="3664750" y="1027557"/>
                  </a:lnTo>
                  <a:lnTo>
                    <a:pt x="3731361" y="1031709"/>
                  </a:lnTo>
                  <a:lnTo>
                    <a:pt x="3746855" y="1031443"/>
                  </a:lnTo>
                  <a:lnTo>
                    <a:pt x="3794988" y="1004036"/>
                  </a:lnTo>
                  <a:lnTo>
                    <a:pt x="3823220" y="975664"/>
                  </a:lnTo>
                  <a:lnTo>
                    <a:pt x="3860127" y="916457"/>
                  </a:lnTo>
                  <a:lnTo>
                    <a:pt x="3864889" y="900239"/>
                  </a:lnTo>
                  <a:lnTo>
                    <a:pt x="3865588" y="884326"/>
                  </a:lnTo>
                  <a:close/>
                </a:path>
              </a:pathLst>
            </a:custGeom>
            <a:solidFill>
              <a:srgbClr val="2B49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262622" y="4437345"/>
            <a:ext cx="1127125" cy="4502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750" b="1" spc="100" dirty="0">
                <a:solidFill>
                  <a:srgbClr val="FFFFFF"/>
                </a:solidFill>
                <a:latin typeface="Calibri"/>
                <a:cs typeface="Calibri"/>
              </a:rPr>
              <a:t>Ilicitud</a:t>
            </a:r>
            <a:endParaRPr sz="27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66015" y="4759347"/>
            <a:ext cx="1520190" cy="4502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750" b="1" spc="40" dirty="0">
                <a:solidFill>
                  <a:srgbClr val="FFFFFF"/>
                </a:solidFill>
                <a:latin typeface="Calibri"/>
                <a:cs typeface="Calibri"/>
              </a:rPr>
              <a:t>sustancial</a:t>
            </a:r>
            <a:endParaRPr sz="27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69477" y="5235381"/>
            <a:ext cx="2608580" cy="2369185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marL="12700" marR="5080" indent="-635" algn="ctr">
              <a:lnSpc>
                <a:spcPts val="2750"/>
              </a:lnSpc>
              <a:spcBef>
                <a:spcPts val="284"/>
              </a:spcBef>
            </a:pPr>
            <a:r>
              <a:rPr sz="2350" b="1" spc="20" dirty="0">
                <a:solidFill>
                  <a:srgbClr val="FFFFFF"/>
                </a:solidFill>
                <a:latin typeface="Calibri"/>
                <a:cs typeface="Calibri"/>
              </a:rPr>
              <a:t>Opuesto</a:t>
            </a:r>
            <a:r>
              <a:rPr sz="235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50" b="1" spc="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35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50" b="1" dirty="0">
                <a:solidFill>
                  <a:srgbClr val="FFFFFF"/>
                </a:solidFill>
                <a:latin typeface="Calibri"/>
                <a:cs typeface="Calibri"/>
              </a:rPr>
              <a:t>los</a:t>
            </a:r>
            <a:r>
              <a:rPr sz="235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50" b="1" spc="10" dirty="0">
                <a:solidFill>
                  <a:srgbClr val="FFFFFF"/>
                </a:solidFill>
                <a:latin typeface="Calibri"/>
                <a:cs typeface="Calibri"/>
              </a:rPr>
              <a:t>fines </a:t>
            </a:r>
            <a:r>
              <a:rPr sz="235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50" b="1" dirty="0">
                <a:solidFill>
                  <a:srgbClr val="FFFFFF"/>
                </a:solidFill>
                <a:latin typeface="Calibri"/>
                <a:cs typeface="Calibri"/>
              </a:rPr>
              <a:t>que </a:t>
            </a:r>
            <a:r>
              <a:rPr sz="2350" b="1" spc="65" dirty="0">
                <a:solidFill>
                  <a:srgbClr val="FFFFFF"/>
                </a:solidFill>
                <a:latin typeface="Calibri"/>
                <a:cs typeface="Calibri"/>
              </a:rPr>
              <a:t>rigen </a:t>
            </a:r>
            <a:r>
              <a:rPr sz="2350" b="1" spc="55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2350" b="1" spc="45" dirty="0">
                <a:solidFill>
                  <a:srgbClr val="FFFFFF"/>
                </a:solidFill>
                <a:latin typeface="Calibri"/>
                <a:cs typeface="Calibri"/>
              </a:rPr>
              <a:t>función </a:t>
            </a:r>
            <a:r>
              <a:rPr sz="2350" b="1" spc="-5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50" b="1" spc="65" dirty="0">
                <a:solidFill>
                  <a:srgbClr val="FFFFFF"/>
                </a:solidFill>
                <a:latin typeface="Calibri"/>
                <a:cs typeface="Calibri"/>
              </a:rPr>
              <a:t>pública</a:t>
            </a:r>
            <a:endParaRPr sz="23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750">
              <a:latin typeface="Calibri"/>
              <a:cs typeface="Calibri"/>
            </a:endParaRPr>
          </a:p>
          <a:p>
            <a:pPr marL="50165" marR="127000" algn="ctr">
              <a:lnSpc>
                <a:spcPts val="2750"/>
              </a:lnSpc>
            </a:pPr>
            <a:r>
              <a:rPr sz="2350" b="1" spc="310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35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50" b="1" spc="20" dirty="0">
                <a:solidFill>
                  <a:srgbClr val="FFFFFF"/>
                </a:solidFill>
                <a:latin typeface="Calibri"/>
                <a:cs typeface="Calibri"/>
              </a:rPr>
              <a:t>afectación</a:t>
            </a:r>
            <a:r>
              <a:rPr sz="235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50" b="1" spc="-30" dirty="0">
                <a:solidFill>
                  <a:srgbClr val="FFFFFF"/>
                </a:solidFill>
                <a:latin typeface="Calibri"/>
                <a:cs typeface="Calibri"/>
              </a:rPr>
              <a:t>debe </a:t>
            </a:r>
            <a:r>
              <a:rPr sz="2350" b="1" spc="-5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50" b="1" spc="25" dirty="0">
                <a:solidFill>
                  <a:srgbClr val="FFFFFF"/>
                </a:solidFill>
                <a:latin typeface="Calibri"/>
                <a:cs typeface="Calibri"/>
              </a:rPr>
              <a:t>ser</a:t>
            </a:r>
            <a:r>
              <a:rPr sz="2350" b="1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50" b="1" spc="35" dirty="0">
                <a:solidFill>
                  <a:srgbClr val="FFFFFF"/>
                </a:solidFill>
                <a:latin typeface="Calibri"/>
                <a:cs typeface="Calibri"/>
              </a:rPr>
              <a:t>real.</a:t>
            </a:r>
            <a:endParaRPr sz="235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915046" y="3389907"/>
            <a:ext cx="4445635" cy="1463040"/>
            <a:chOff x="4915046" y="3389907"/>
            <a:chExt cx="4445635" cy="1463040"/>
          </a:xfrm>
        </p:grpSpPr>
        <p:sp>
          <p:nvSpPr>
            <p:cNvPr id="9" name="object 9"/>
            <p:cNvSpPr/>
            <p:nvPr/>
          </p:nvSpPr>
          <p:spPr>
            <a:xfrm>
              <a:off x="4915046" y="3389907"/>
              <a:ext cx="1603375" cy="864869"/>
            </a:xfrm>
            <a:custGeom>
              <a:avLst/>
              <a:gdLst/>
              <a:ahLst/>
              <a:cxnLst/>
              <a:rect l="l" t="t" r="r" b="b"/>
              <a:pathLst>
                <a:path w="1603375" h="864870">
                  <a:moveTo>
                    <a:pt x="1430774" y="182985"/>
                  </a:moveTo>
                  <a:lnTo>
                    <a:pt x="1244101" y="231859"/>
                  </a:lnTo>
                  <a:lnTo>
                    <a:pt x="1240052" y="225379"/>
                  </a:lnTo>
                  <a:lnTo>
                    <a:pt x="1235731" y="218302"/>
                  </a:lnTo>
                  <a:lnTo>
                    <a:pt x="1230950" y="210889"/>
                  </a:lnTo>
                  <a:lnTo>
                    <a:pt x="1225756" y="203725"/>
                  </a:lnTo>
                  <a:lnTo>
                    <a:pt x="1197231" y="162557"/>
                  </a:lnTo>
                  <a:lnTo>
                    <a:pt x="1186206" y="129455"/>
                  </a:lnTo>
                  <a:lnTo>
                    <a:pt x="1192114" y="94982"/>
                  </a:lnTo>
                  <a:lnTo>
                    <a:pt x="1214388" y="49702"/>
                  </a:lnTo>
                  <a:lnTo>
                    <a:pt x="1221637" y="37865"/>
                  </a:lnTo>
                  <a:lnTo>
                    <a:pt x="1229844" y="26047"/>
                  </a:lnTo>
                  <a:lnTo>
                    <a:pt x="1238871" y="13629"/>
                  </a:lnTo>
                  <a:lnTo>
                    <a:pt x="1248571" y="5"/>
                  </a:lnTo>
                  <a:lnTo>
                    <a:pt x="1257841" y="8710"/>
                  </a:lnTo>
                  <a:lnTo>
                    <a:pt x="1266190" y="16531"/>
                  </a:lnTo>
                  <a:lnTo>
                    <a:pt x="1273563" y="23536"/>
                  </a:lnTo>
                  <a:lnTo>
                    <a:pt x="1280574" y="30452"/>
                  </a:lnTo>
                  <a:lnTo>
                    <a:pt x="1317496" y="67827"/>
                  </a:lnTo>
                  <a:lnTo>
                    <a:pt x="1411714" y="163658"/>
                  </a:lnTo>
                  <a:lnTo>
                    <a:pt x="1430774" y="182985"/>
                  </a:lnTo>
                  <a:close/>
                </a:path>
                <a:path w="1603375" h="864870">
                  <a:moveTo>
                    <a:pt x="27973" y="864804"/>
                  </a:moveTo>
                  <a:lnTo>
                    <a:pt x="11131" y="855179"/>
                  </a:lnTo>
                  <a:lnTo>
                    <a:pt x="2669" y="842523"/>
                  </a:lnTo>
                  <a:lnTo>
                    <a:pt x="0" y="827914"/>
                  </a:lnTo>
                  <a:lnTo>
                    <a:pt x="536" y="812426"/>
                  </a:lnTo>
                  <a:lnTo>
                    <a:pt x="5868" y="769940"/>
                  </a:lnTo>
                  <a:lnTo>
                    <a:pt x="15580" y="728753"/>
                  </a:lnTo>
                  <a:lnTo>
                    <a:pt x="30259" y="689043"/>
                  </a:lnTo>
                  <a:lnTo>
                    <a:pt x="50494" y="650993"/>
                  </a:lnTo>
                  <a:lnTo>
                    <a:pt x="78282" y="608890"/>
                  </a:lnTo>
                  <a:lnTo>
                    <a:pt x="107792" y="568592"/>
                  </a:lnTo>
                  <a:lnTo>
                    <a:pt x="138987" y="530074"/>
                  </a:lnTo>
                  <a:lnTo>
                    <a:pt x="171829" y="493309"/>
                  </a:lnTo>
                  <a:lnTo>
                    <a:pt x="206281" y="458269"/>
                  </a:lnTo>
                  <a:lnTo>
                    <a:pt x="242306" y="424929"/>
                  </a:lnTo>
                  <a:lnTo>
                    <a:pt x="279866" y="393260"/>
                  </a:lnTo>
                  <a:lnTo>
                    <a:pt x="318924" y="363238"/>
                  </a:lnTo>
                  <a:lnTo>
                    <a:pt x="359443" y="334834"/>
                  </a:lnTo>
                  <a:lnTo>
                    <a:pt x="401385" y="308023"/>
                  </a:lnTo>
                  <a:lnTo>
                    <a:pt x="444713" y="282777"/>
                  </a:lnTo>
                  <a:lnTo>
                    <a:pt x="490133" y="259077"/>
                  </a:lnTo>
                  <a:lnTo>
                    <a:pt x="536153" y="238202"/>
                  </a:lnTo>
                  <a:lnTo>
                    <a:pt x="582766" y="220187"/>
                  </a:lnTo>
                  <a:lnTo>
                    <a:pt x="629964" y="205070"/>
                  </a:lnTo>
                  <a:lnTo>
                    <a:pt x="677742" y="192886"/>
                  </a:lnTo>
                  <a:lnTo>
                    <a:pt x="726091" y="183672"/>
                  </a:lnTo>
                  <a:lnTo>
                    <a:pt x="775005" y="177466"/>
                  </a:lnTo>
                  <a:lnTo>
                    <a:pt x="824476" y="174302"/>
                  </a:lnTo>
                  <a:lnTo>
                    <a:pt x="874497" y="174218"/>
                  </a:lnTo>
                  <a:lnTo>
                    <a:pt x="925061" y="177250"/>
                  </a:lnTo>
                  <a:lnTo>
                    <a:pt x="976162" y="183435"/>
                  </a:lnTo>
                  <a:lnTo>
                    <a:pt x="1029280" y="192031"/>
                  </a:lnTo>
                  <a:lnTo>
                    <a:pt x="1082437" y="201479"/>
                  </a:lnTo>
                  <a:lnTo>
                    <a:pt x="1244101" y="231859"/>
                  </a:lnTo>
                  <a:lnTo>
                    <a:pt x="1430774" y="182985"/>
                  </a:lnTo>
                  <a:lnTo>
                    <a:pt x="1439434" y="191713"/>
                  </a:lnTo>
                  <a:lnTo>
                    <a:pt x="605319" y="410095"/>
                  </a:lnTo>
                  <a:lnTo>
                    <a:pt x="559637" y="422392"/>
                  </a:lnTo>
                  <a:lnTo>
                    <a:pt x="519162" y="436615"/>
                  </a:lnTo>
                  <a:lnTo>
                    <a:pt x="470929" y="457550"/>
                  </a:lnTo>
                  <a:lnTo>
                    <a:pt x="424505" y="480600"/>
                  </a:lnTo>
                  <a:lnTo>
                    <a:pt x="379874" y="505734"/>
                  </a:lnTo>
                  <a:lnTo>
                    <a:pt x="337015" y="532922"/>
                  </a:lnTo>
                  <a:lnTo>
                    <a:pt x="295910" y="562131"/>
                  </a:lnTo>
                  <a:lnTo>
                    <a:pt x="256541" y="593330"/>
                  </a:lnTo>
                  <a:lnTo>
                    <a:pt x="218888" y="626488"/>
                  </a:lnTo>
                  <a:lnTo>
                    <a:pt x="182934" y="661573"/>
                  </a:lnTo>
                  <a:lnTo>
                    <a:pt x="148658" y="698553"/>
                  </a:lnTo>
                  <a:lnTo>
                    <a:pt x="115971" y="737492"/>
                  </a:lnTo>
                  <a:lnTo>
                    <a:pt x="85069" y="778076"/>
                  </a:lnTo>
                  <a:lnTo>
                    <a:pt x="55719" y="820555"/>
                  </a:lnTo>
                  <a:lnTo>
                    <a:pt x="27973" y="864804"/>
                  </a:lnTo>
                  <a:close/>
                </a:path>
                <a:path w="1603375" h="864870">
                  <a:moveTo>
                    <a:pt x="867564" y="720065"/>
                  </a:moveTo>
                  <a:lnTo>
                    <a:pt x="863096" y="721235"/>
                  </a:lnTo>
                  <a:lnTo>
                    <a:pt x="858703" y="710791"/>
                  </a:lnTo>
                  <a:lnTo>
                    <a:pt x="858131" y="698287"/>
                  </a:lnTo>
                  <a:lnTo>
                    <a:pt x="860349" y="685233"/>
                  </a:lnTo>
                  <a:lnTo>
                    <a:pt x="880560" y="626885"/>
                  </a:lnTo>
                  <a:lnTo>
                    <a:pt x="901548" y="584747"/>
                  </a:lnTo>
                  <a:lnTo>
                    <a:pt x="928531" y="547266"/>
                  </a:lnTo>
                  <a:lnTo>
                    <a:pt x="963061" y="515713"/>
                  </a:lnTo>
                  <a:lnTo>
                    <a:pt x="1006689" y="491363"/>
                  </a:lnTo>
                  <a:lnTo>
                    <a:pt x="1121666" y="443557"/>
                  </a:lnTo>
                  <a:lnTo>
                    <a:pt x="1178156" y="423964"/>
                  </a:lnTo>
                  <a:lnTo>
                    <a:pt x="1151743" y="410748"/>
                  </a:lnTo>
                  <a:lnTo>
                    <a:pt x="1077851" y="391172"/>
                  </a:lnTo>
                  <a:lnTo>
                    <a:pt x="1032470" y="384749"/>
                  </a:lnTo>
                  <a:lnTo>
                    <a:pt x="982862" y="380530"/>
                  </a:lnTo>
                  <a:lnTo>
                    <a:pt x="930075" y="378483"/>
                  </a:lnTo>
                  <a:lnTo>
                    <a:pt x="875159" y="378578"/>
                  </a:lnTo>
                  <a:lnTo>
                    <a:pt x="819162" y="380783"/>
                  </a:lnTo>
                  <a:lnTo>
                    <a:pt x="763131" y="385068"/>
                  </a:lnTo>
                  <a:lnTo>
                    <a:pt x="708114" y="391403"/>
                  </a:lnTo>
                  <a:lnTo>
                    <a:pt x="655161" y="399755"/>
                  </a:lnTo>
                  <a:lnTo>
                    <a:pt x="605319" y="410095"/>
                  </a:lnTo>
                  <a:lnTo>
                    <a:pt x="1439434" y="191713"/>
                  </a:lnTo>
                  <a:lnTo>
                    <a:pt x="1465044" y="217524"/>
                  </a:lnTo>
                  <a:lnTo>
                    <a:pt x="1502263" y="254620"/>
                  </a:lnTo>
                  <a:lnTo>
                    <a:pt x="1539762" y="291433"/>
                  </a:lnTo>
                  <a:lnTo>
                    <a:pt x="1577615" y="327889"/>
                  </a:lnTo>
                  <a:lnTo>
                    <a:pt x="1592364" y="345323"/>
                  </a:lnTo>
                  <a:lnTo>
                    <a:pt x="1600506" y="362775"/>
                  </a:lnTo>
                  <a:lnTo>
                    <a:pt x="1603094" y="380833"/>
                  </a:lnTo>
                  <a:lnTo>
                    <a:pt x="1601181" y="400082"/>
                  </a:lnTo>
                  <a:lnTo>
                    <a:pt x="1589779" y="438776"/>
                  </a:lnTo>
                  <a:lnTo>
                    <a:pt x="1572224" y="474515"/>
                  </a:lnTo>
                  <a:lnTo>
                    <a:pt x="1550204" y="507742"/>
                  </a:lnTo>
                  <a:lnTo>
                    <a:pt x="1153920" y="615015"/>
                  </a:lnTo>
                  <a:lnTo>
                    <a:pt x="1103305" y="628769"/>
                  </a:lnTo>
                  <a:lnTo>
                    <a:pt x="1053023" y="643933"/>
                  </a:lnTo>
                  <a:lnTo>
                    <a:pt x="1003091" y="660558"/>
                  </a:lnTo>
                  <a:lnTo>
                    <a:pt x="968560" y="673962"/>
                  </a:lnTo>
                  <a:lnTo>
                    <a:pt x="934252" y="689199"/>
                  </a:lnTo>
                  <a:lnTo>
                    <a:pt x="867564" y="720065"/>
                  </a:lnTo>
                  <a:close/>
                </a:path>
                <a:path w="1603375" h="864870">
                  <a:moveTo>
                    <a:pt x="1498150" y="553469"/>
                  </a:moveTo>
                  <a:lnTo>
                    <a:pt x="1480771" y="557056"/>
                  </a:lnTo>
                  <a:lnTo>
                    <a:pt x="1463771" y="559296"/>
                  </a:lnTo>
                  <a:lnTo>
                    <a:pt x="1411474" y="565643"/>
                  </a:lnTo>
                  <a:lnTo>
                    <a:pt x="1359418" y="573098"/>
                  </a:lnTo>
                  <a:lnTo>
                    <a:pt x="1307619" y="581713"/>
                  </a:lnTo>
                  <a:lnTo>
                    <a:pt x="1256093" y="591537"/>
                  </a:lnTo>
                  <a:lnTo>
                    <a:pt x="1204855" y="602621"/>
                  </a:lnTo>
                  <a:lnTo>
                    <a:pt x="1153920" y="615015"/>
                  </a:lnTo>
                  <a:lnTo>
                    <a:pt x="1546665" y="512190"/>
                  </a:lnTo>
                  <a:lnTo>
                    <a:pt x="1525405" y="538906"/>
                  </a:lnTo>
                  <a:lnTo>
                    <a:pt x="1513749" y="547697"/>
                  </a:lnTo>
                  <a:lnTo>
                    <a:pt x="1498150" y="553469"/>
                  </a:lnTo>
                  <a:close/>
                </a:path>
              </a:pathLst>
            </a:custGeom>
            <a:solidFill>
              <a:srgbClr val="2B49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611416" y="3582920"/>
              <a:ext cx="2748915" cy="1270000"/>
            </a:xfrm>
            <a:custGeom>
              <a:avLst/>
              <a:gdLst/>
              <a:ahLst/>
              <a:cxnLst/>
              <a:rect l="l" t="t" r="r" b="b"/>
              <a:pathLst>
                <a:path w="2748915" h="1270000">
                  <a:moveTo>
                    <a:pt x="2748813" y="630013"/>
                  </a:moveTo>
                  <a:lnTo>
                    <a:pt x="2748813" y="639087"/>
                  </a:lnTo>
                  <a:lnTo>
                    <a:pt x="2747407" y="670968"/>
                  </a:lnTo>
                  <a:lnTo>
                    <a:pt x="2630271" y="1201341"/>
                  </a:lnTo>
                  <a:lnTo>
                    <a:pt x="2598347" y="1249591"/>
                  </a:lnTo>
                  <a:lnTo>
                    <a:pt x="2543328" y="1269674"/>
                  </a:lnTo>
                  <a:lnTo>
                    <a:pt x="201090" y="1269674"/>
                  </a:lnTo>
                  <a:lnTo>
                    <a:pt x="147176" y="1249591"/>
                  </a:lnTo>
                  <a:lnTo>
                    <a:pt x="115945" y="1201341"/>
                  </a:lnTo>
                  <a:lnTo>
                    <a:pt x="6217" y="702871"/>
                  </a:lnTo>
                  <a:lnTo>
                    <a:pt x="0" y="634554"/>
                  </a:lnTo>
                  <a:lnTo>
                    <a:pt x="1554" y="598132"/>
                  </a:lnTo>
                  <a:lnTo>
                    <a:pt x="115945" y="67729"/>
                  </a:lnTo>
                  <a:lnTo>
                    <a:pt x="147176" y="19506"/>
                  </a:lnTo>
                  <a:lnTo>
                    <a:pt x="198073" y="0"/>
                  </a:lnTo>
                  <a:lnTo>
                    <a:pt x="2546407" y="0"/>
                  </a:lnTo>
                  <a:lnTo>
                    <a:pt x="2598347" y="19506"/>
                  </a:lnTo>
                  <a:lnTo>
                    <a:pt x="2630271" y="67729"/>
                  </a:lnTo>
                  <a:lnTo>
                    <a:pt x="2742590" y="566229"/>
                  </a:lnTo>
                  <a:lnTo>
                    <a:pt x="2748813" y="630013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829269" y="3698859"/>
            <a:ext cx="2313305" cy="108331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065" marR="5080" algn="ctr">
              <a:lnSpc>
                <a:spcPts val="2740"/>
              </a:lnSpc>
              <a:spcBef>
                <a:spcPts val="280"/>
              </a:spcBef>
            </a:pPr>
            <a:r>
              <a:rPr sz="2350" b="1" spc="80" dirty="0">
                <a:solidFill>
                  <a:srgbClr val="FFFFFF"/>
                </a:solidFill>
                <a:latin typeface="Calibri"/>
                <a:cs typeface="Calibri"/>
              </a:rPr>
              <a:t>Contrariedad</a:t>
            </a:r>
            <a:r>
              <a:rPr sz="235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50" b="1" spc="15" dirty="0">
                <a:solidFill>
                  <a:srgbClr val="FFFFFF"/>
                </a:solidFill>
                <a:latin typeface="Calibri"/>
                <a:cs typeface="Calibri"/>
              </a:rPr>
              <a:t>con </a:t>
            </a:r>
            <a:r>
              <a:rPr sz="2350" b="1" spc="-5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50" b="1" spc="-5" dirty="0">
                <a:solidFill>
                  <a:srgbClr val="FFFFFF"/>
                </a:solidFill>
                <a:latin typeface="Calibri"/>
                <a:cs typeface="Calibri"/>
              </a:rPr>
              <a:t>los</a:t>
            </a:r>
            <a:r>
              <a:rPr sz="2350" b="1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50" b="1" spc="5" dirty="0">
                <a:solidFill>
                  <a:srgbClr val="FFFFFF"/>
                </a:solidFill>
                <a:latin typeface="Calibri"/>
                <a:cs typeface="Calibri"/>
              </a:rPr>
              <a:t>fines</a:t>
            </a:r>
            <a:r>
              <a:rPr sz="2350" b="1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50" b="1" dirty="0">
                <a:solidFill>
                  <a:srgbClr val="FFFFFF"/>
                </a:solidFill>
                <a:latin typeface="Calibri"/>
                <a:cs typeface="Calibri"/>
              </a:rPr>
              <a:t>del </a:t>
            </a:r>
            <a:r>
              <a:rPr sz="235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50" b="1" spc="65" dirty="0">
                <a:solidFill>
                  <a:srgbClr val="FFFFFF"/>
                </a:solidFill>
                <a:latin typeface="Calibri"/>
                <a:cs typeface="Calibri"/>
              </a:rPr>
              <a:t>Estado</a:t>
            </a:r>
            <a:endParaRPr sz="235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709492" y="990836"/>
            <a:ext cx="4365625" cy="84391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181735" marR="5080" indent="-1169670">
              <a:lnSpc>
                <a:spcPts val="3020"/>
              </a:lnSpc>
              <a:spcBef>
                <a:spcPts val="530"/>
              </a:spcBef>
            </a:pPr>
            <a:r>
              <a:rPr sz="2850" spc="-55" dirty="0"/>
              <a:t>E</a:t>
            </a:r>
            <a:r>
              <a:rPr sz="2850" spc="40" dirty="0"/>
              <a:t>l</a:t>
            </a:r>
            <a:r>
              <a:rPr sz="2850" spc="120" dirty="0"/>
              <a:t>e</a:t>
            </a:r>
            <a:r>
              <a:rPr sz="2850" spc="595" dirty="0"/>
              <a:t>m</a:t>
            </a:r>
            <a:r>
              <a:rPr sz="2850" spc="120" dirty="0"/>
              <a:t>e</a:t>
            </a:r>
            <a:r>
              <a:rPr sz="2850" spc="275" dirty="0"/>
              <a:t>n</a:t>
            </a:r>
            <a:r>
              <a:rPr sz="2850" spc="70" dirty="0"/>
              <a:t>t</a:t>
            </a:r>
            <a:r>
              <a:rPr sz="2850" spc="200" dirty="0"/>
              <a:t>o</a:t>
            </a:r>
            <a:r>
              <a:rPr sz="2850" spc="390" dirty="0"/>
              <a:t>s</a:t>
            </a:r>
            <a:r>
              <a:rPr sz="2850" spc="-305" dirty="0"/>
              <a:t> </a:t>
            </a:r>
            <a:r>
              <a:rPr sz="2850" spc="285" dirty="0"/>
              <a:t>d</a:t>
            </a:r>
            <a:r>
              <a:rPr sz="2850" spc="114" dirty="0"/>
              <a:t>e</a:t>
            </a:r>
            <a:r>
              <a:rPr sz="2850" spc="-305" dirty="0"/>
              <a:t> </a:t>
            </a:r>
            <a:r>
              <a:rPr sz="2850" spc="40" dirty="0"/>
              <a:t>l</a:t>
            </a:r>
            <a:r>
              <a:rPr sz="2850" spc="415" dirty="0"/>
              <a:t>a</a:t>
            </a:r>
            <a:r>
              <a:rPr sz="2850" spc="-305" dirty="0"/>
              <a:t> </a:t>
            </a:r>
            <a:r>
              <a:rPr sz="2850" spc="30" dirty="0"/>
              <a:t>i</a:t>
            </a:r>
            <a:r>
              <a:rPr sz="2850" spc="40" dirty="0"/>
              <a:t>l</a:t>
            </a:r>
            <a:r>
              <a:rPr sz="2850" spc="30" dirty="0"/>
              <a:t>i</a:t>
            </a:r>
            <a:r>
              <a:rPr sz="2850" spc="275" dirty="0"/>
              <a:t>c</a:t>
            </a:r>
            <a:r>
              <a:rPr sz="2850" spc="30" dirty="0"/>
              <a:t>i</a:t>
            </a:r>
            <a:r>
              <a:rPr sz="2850" spc="70" dirty="0"/>
              <a:t>t</a:t>
            </a:r>
            <a:r>
              <a:rPr sz="2850" spc="275" dirty="0"/>
              <a:t>u</a:t>
            </a:r>
            <a:r>
              <a:rPr sz="2850" spc="190" dirty="0"/>
              <a:t>d  </a:t>
            </a:r>
            <a:r>
              <a:rPr sz="2850" spc="260" dirty="0"/>
              <a:t>sustancial</a:t>
            </a:r>
            <a:endParaRPr sz="2850"/>
          </a:p>
        </p:txBody>
      </p:sp>
      <p:sp>
        <p:nvSpPr>
          <p:cNvPr id="13" name="object 13"/>
          <p:cNvSpPr txBox="1"/>
          <p:nvPr/>
        </p:nvSpPr>
        <p:spPr>
          <a:xfrm>
            <a:off x="3155778" y="7999110"/>
            <a:ext cx="10127615" cy="1513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357120" indent="73025" algn="ctr">
              <a:lnSpc>
                <a:spcPct val="115500"/>
              </a:lnSpc>
              <a:spcBef>
                <a:spcPts val="100"/>
              </a:spcBef>
            </a:pPr>
            <a:r>
              <a:rPr sz="2300" spc="-5" dirty="0">
                <a:solidFill>
                  <a:srgbClr val="00203C"/>
                </a:solidFill>
                <a:latin typeface="Times New Roman"/>
                <a:cs typeface="Times New Roman"/>
              </a:rPr>
              <a:t>“La inobservancia</a:t>
            </a:r>
            <a:r>
              <a:rPr sz="2300" dirty="0">
                <a:solidFill>
                  <a:srgbClr val="00203C"/>
                </a:solidFill>
                <a:latin typeface="Times New Roman"/>
                <a:cs typeface="Times New Roman"/>
              </a:rPr>
              <a:t> </a:t>
            </a:r>
            <a:r>
              <a:rPr sz="2300" spc="-5" dirty="0">
                <a:solidFill>
                  <a:srgbClr val="00203C"/>
                </a:solidFill>
                <a:latin typeface="Times New Roman"/>
                <a:cs typeface="Times New Roman"/>
              </a:rPr>
              <a:t>del</a:t>
            </a:r>
            <a:r>
              <a:rPr sz="2300" dirty="0">
                <a:solidFill>
                  <a:srgbClr val="00203C"/>
                </a:solidFill>
                <a:latin typeface="Times New Roman"/>
                <a:cs typeface="Times New Roman"/>
              </a:rPr>
              <a:t> </a:t>
            </a:r>
            <a:r>
              <a:rPr sz="2300" spc="-5" dirty="0">
                <a:solidFill>
                  <a:srgbClr val="00203C"/>
                </a:solidFill>
                <a:latin typeface="Times New Roman"/>
                <a:cs typeface="Times New Roman"/>
              </a:rPr>
              <a:t>deber</a:t>
            </a:r>
            <a:r>
              <a:rPr sz="2300" dirty="0">
                <a:solidFill>
                  <a:srgbClr val="00203C"/>
                </a:solidFill>
                <a:latin typeface="Times New Roman"/>
                <a:cs typeface="Times New Roman"/>
              </a:rPr>
              <a:t> </a:t>
            </a:r>
            <a:r>
              <a:rPr sz="2300" spc="-5" dirty="0">
                <a:solidFill>
                  <a:srgbClr val="00203C"/>
                </a:solidFill>
                <a:latin typeface="Times New Roman"/>
                <a:cs typeface="Times New Roman"/>
              </a:rPr>
              <a:t>funcional</a:t>
            </a:r>
            <a:r>
              <a:rPr sz="2300" dirty="0">
                <a:solidFill>
                  <a:srgbClr val="00203C"/>
                </a:solidFill>
                <a:latin typeface="Times New Roman"/>
                <a:cs typeface="Times New Roman"/>
              </a:rPr>
              <a:t> </a:t>
            </a:r>
            <a:r>
              <a:rPr sz="2300" spc="-5" dirty="0">
                <a:solidFill>
                  <a:srgbClr val="00203C"/>
                </a:solidFill>
                <a:latin typeface="Times New Roman"/>
                <a:cs typeface="Times New Roman"/>
              </a:rPr>
              <a:t>que</a:t>
            </a:r>
            <a:r>
              <a:rPr sz="2300" dirty="0">
                <a:solidFill>
                  <a:srgbClr val="00203C"/>
                </a:solidFill>
                <a:latin typeface="Times New Roman"/>
                <a:cs typeface="Times New Roman"/>
              </a:rPr>
              <a:t> </a:t>
            </a:r>
            <a:r>
              <a:rPr sz="2300" spc="-5" dirty="0">
                <a:solidFill>
                  <a:srgbClr val="00203C"/>
                </a:solidFill>
                <a:latin typeface="Times New Roman"/>
                <a:cs typeface="Times New Roman"/>
              </a:rPr>
              <a:t>por</a:t>
            </a:r>
            <a:r>
              <a:rPr sz="2300" dirty="0">
                <a:solidFill>
                  <a:srgbClr val="00203C"/>
                </a:solidFill>
                <a:latin typeface="Times New Roman"/>
                <a:cs typeface="Times New Roman"/>
              </a:rPr>
              <a:t> </a:t>
            </a:r>
            <a:r>
              <a:rPr sz="2300" spc="-5" dirty="0">
                <a:solidFill>
                  <a:srgbClr val="00203C"/>
                </a:solidFill>
                <a:latin typeface="Times New Roman"/>
                <a:cs typeface="Times New Roman"/>
              </a:rPr>
              <a:t>sí</a:t>
            </a:r>
            <a:r>
              <a:rPr sz="2300" dirty="0">
                <a:solidFill>
                  <a:srgbClr val="00203C"/>
                </a:solidFill>
                <a:latin typeface="Times New Roman"/>
                <a:cs typeface="Times New Roman"/>
              </a:rPr>
              <a:t> </a:t>
            </a:r>
            <a:r>
              <a:rPr sz="2300" spc="-5" dirty="0">
                <a:solidFill>
                  <a:srgbClr val="00203C"/>
                </a:solidFill>
                <a:latin typeface="Times New Roman"/>
                <a:cs typeface="Times New Roman"/>
              </a:rPr>
              <a:t>misma</a:t>
            </a:r>
            <a:r>
              <a:rPr sz="2300" dirty="0">
                <a:solidFill>
                  <a:srgbClr val="00203C"/>
                </a:solidFill>
                <a:latin typeface="Times New Roman"/>
                <a:cs typeface="Times New Roman"/>
              </a:rPr>
              <a:t> </a:t>
            </a:r>
            <a:r>
              <a:rPr sz="2300" spc="-5" dirty="0">
                <a:solidFill>
                  <a:srgbClr val="00203C"/>
                </a:solidFill>
                <a:latin typeface="Times New Roman"/>
                <a:cs typeface="Times New Roman"/>
              </a:rPr>
              <a:t>altera el </a:t>
            </a:r>
            <a:r>
              <a:rPr sz="2300" dirty="0">
                <a:solidFill>
                  <a:srgbClr val="00203C"/>
                </a:solidFill>
                <a:latin typeface="Times New Roman"/>
                <a:cs typeface="Times New Roman"/>
              </a:rPr>
              <a:t> </a:t>
            </a:r>
            <a:r>
              <a:rPr sz="2300" spc="-5" dirty="0">
                <a:solidFill>
                  <a:srgbClr val="00203C"/>
                </a:solidFill>
                <a:latin typeface="Times New Roman"/>
                <a:cs typeface="Times New Roman"/>
              </a:rPr>
              <a:t>correcto funcionamiento</a:t>
            </a:r>
            <a:r>
              <a:rPr sz="2300" dirty="0">
                <a:solidFill>
                  <a:srgbClr val="00203C"/>
                </a:solidFill>
                <a:latin typeface="Times New Roman"/>
                <a:cs typeface="Times New Roman"/>
              </a:rPr>
              <a:t> </a:t>
            </a:r>
            <a:r>
              <a:rPr sz="2300" spc="-5" dirty="0">
                <a:solidFill>
                  <a:srgbClr val="00203C"/>
                </a:solidFill>
                <a:latin typeface="Times New Roman"/>
                <a:cs typeface="Times New Roman"/>
              </a:rPr>
              <a:t>del Estado</a:t>
            </a:r>
            <a:r>
              <a:rPr sz="2300" dirty="0">
                <a:solidFill>
                  <a:srgbClr val="00203C"/>
                </a:solidFill>
                <a:latin typeface="Times New Roman"/>
                <a:cs typeface="Times New Roman"/>
              </a:rPr>
              <a:t> y </a:t>
            </a:r>
            <a:r>
              <a:rPr sz="2300" spc="-5" dirty="0">
                <a:solidFill>
                  <a:srgbClr val="00203C"/>
                </a:solidFill>
                <a:latin typeface="Times New Roman"/>
                <a:cs typeface="Times New Roman"/>
              </a:rPr>
              <a:t>la consecución</a:t>
            </a:r>
            <a:r>
              <a:rPr sz="2300" dirty="0">
                <a:solidFill>
                  <a:srgbClr val="00203C"/>
                </a:solidFill>
                <a:latin typeface="Times New Roman"/>
                <a:cs typeface="Times New Roman"/>
              </a:rPr>
              <a:t> </a:t>
            </a:r>
            <a:r>
              <a:rPr sz="2300" spc="-5" dirty="0">
                <a:solidFill>
                  <a:srgbClr val="00203C"/>
                </a:solidFill>
                <a:latin typeface="Times New Roman"/>
                <a:cs typeface="Times New Roman"/>
              </a:rPr>
              <a:t>de</a:t>
            </a:r>
            <a:r>
              <a:rPr sz="2300" dirty="0">
                <a:solidFill>
                  <a:srgbClr val="00203C"/>
                </a:solidFill>
                <a:latin typeface="Times New Roman"/>
                <a:cs typeface="Times New Roman"/>
              </a:rPr>
              <a:t> </a:t>
            </a:r>
            <a:r>
              <a:rPr sz="2300" spc="-5" dirty="0">
                <a:solidFill>
                  <a:srgbClr val="00203C"/>
                </a:solidFill>
                <a:latin typeface="Times New Roman"/>
                <a:cs typeface="Times New Roman"/>
              </a:rPr>
              <a:t>sus fines” </a:t>
            </a:r>
            <a:r>
              <a:rPr sz="2300" spc="-560" dirty="0">
                <a:solidFill>
                  <a:srgbClr val="00203C"/>
                </a:solidFill>
                <a:latin typeface="Times New Roman"/>
                <a:cs typeface="Times New Roman"/>
              </a:rPr>
              <a:t> </a:t>
            </a:r>
            <a:r>
              <a:rPr sz="2300" spc="-5" dirty="0">
                <a:solidFill>
                  <a:srgbClr val="00203C"/>
                </a:solidFill>
                <a:latin typeface="Times New Roman"/>
                <a:cs typeface="Times New Roman"/>
              </a:rPr>
              <a:t>Corte Constitucional.</a:t>
            </a:r>
            <a:r>
              <a:rPr sz="2300" dirty="0">
                <a:solidFill>
                  <a:srgbClr val="00203C"/>
                </a:solidFill>
                <a:latin typeface="Times New Roman"/>
                <a:cs typeface="Times New Roman"/>
              </a:rPr>
              <a:t> </a:t>
            </a:r>
            <a:r>
              <a:rPr sz="2300" spc="-5" dirty="0">
                <a:solidFill>
                  <a:srgbClr val="00203C"/>
                </a:solidFill>
                <a:latin typeface="Times New Roman"/>
                <a:cs typeface="Times New Roman"/>
              </a:rPr>
              <a:t>Sentencia</a:t>
            </a:r>
            <a:r>
              <a:rPr sz="2300" dirty="0">
                <a:solidFill>
                  <a:srgbClr val="00203C"/>
                </a:solidFill>
                <a:latin typeface="Times New Roman"/>
                <a:cs typeface="Times New Roman"/>
              </a:rPr>
              <a:t> </a:t>
            </a:r>
            <a:r>
              <a:rPr sz="2300" spc="-5" dirty="0">
                <a:solidFill>
                  <a:srgbClr val="00203C"/>
                </a:solidFill>
                <a:latin typeface="Times New Roman"/>
                <a:cs typeface="Times New Roman"/>
              </a:rPr>
              <a:t>C-948</a:t>
            </a:r>
            <a:r>
              <a:rPr sz="2300" dirty="0">
                <a:solidFill>
                  <a:srgbClr val="00203C"/>
                </a:solidFill>
                <a:latin typeface="Times New Roman"/>
                <a:cs typeface="Times New Roman"/>
              </a:rPr>
              <a:t> </a:t>
            </a:r>
            <a:r>
              <a:rPr sz="2300" spc="-5" dirty="0">
                <a:solidFill>
                  <a:srgbClr val="00203C"/>
                </a:solidFill>
                <a:latin typeface="Times New Roman"/>
                <a:cs typeface="Times New Roman"/>
              </a:rPr>
              <a:t>de 2002</a:t>
            </a:r>
            <a:endParaRPr sz="23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175"/>
              </a:spcBef>
            </a:pPr>
            <a:r>
              <a:rPr sz="1650" spc="-15" dirty="0">
                <a:latin typeface="Times New Roman"/>
                <a:cs typeface="Times New Roman"/>
              </a:rPr>
              <a:t>Ver</a:t>
            </a:r>
            <a:r>
              <a:rPr sz="1650" spc="-50" dirty="0">
                <a:latin typeface="Times New Roman"/>
                <a:cs typeface="Times New Roman"/>
              </a:rPr>
              <a:t> </a:t>
            </a:r>
            <a:r>
              <a:rPr sz="1650" spc="-10" dirty="0">
                <a:latin typeface="Times New Roman"/>
                <a:cs typeface="Times New Roman"/>
              </a:rPr>
              <a:t>al</a:t>
            </a:r>
            <a:r>
              <a:rPr sz="1650" spc="-45" dirty="0">
                <a:latin typeface="Times New Roman"/>
                <a:cs typeface="Times New Roman"/>
              </a:rPr>
              <a:t> </a:t>
            </a:r>
            <a:r>
              <a:rPr sz="1650" spc="-20" dirty="0">
                <a:latin typeface="Times New Roman"/>
                <a:cs typeface="Times New Roman"/>
              </a:rPr>
              <a:t>respecto.</a:t>
            </a:r>
            <a:r>
              <a:rPr sz="1650" spc="-45" dirty="0">
                <a:latin typeface="Times New Roman"/>
                <a:cs typeface="Times New Roman"/>
              </a:rPr>
              <a:t> </a:t>
            </a:r>
            <a:r>
              <a:rPr sz="1650" spc="-15" dirty="0">
                <a:latin typeface="Times New Roman"/>
                <a:cs typeface="Times New Roman"/>
              </a:rPr>
              <a:t>Art.</a:t>
            </a:r>
            <a:r>
              <a:rPr sz="1650" spc="-50" dirty="0">
                <a:latin typeface="Times New Roman"/>
                <a:cs typeface="Times New Roman"/>
              </a:rPr>
              <a:t> </a:t>
            </a:r>
            <a:r>
              <a:rPr sz="1650" spc="-15" dirty="0">
                <a:latin typeface="Times New Roman"/>
                <a:cs typeface="Times New Roman"/>
              </a:rPr>
              <a:t>113,</a:t>
            </a:r>
            <a:r>
              <a:rPr sz="1650" spc="-45" dirty="0">
                <a:latin typeface="Times New Roman"/>
                <a:cs typeface="Times New Roman"/>
              </a:rPr>
              <a:t> </a:t>
            </a:r>
            <a:r>
              <a:rPr sz="1650" spc="-15" dirty="0">
                <a:latin typeface="Times New Roman"/>
                <a:cs typeface="Times New Roman"/>
              </a:rPr>
              <a:t>122</a:t>
            </a:r>
            <a:r>
              <a:rPr sz="1650" spc="-45" dirty="0">
                <a:latin typeface="Times New Roman"/>
                <a:cs typeface="Times New Roman"/>
              </a:rPr>
              <a:t> </a:t>
            </a:r>
            <a:r>
              <a:rPr sz="1650" spc="-20" dirty="0">
                <a:latin typeface="Times New Roman"/>
                <a:cs typeface="Times New Roman"/>
              </a:rPr>
              <a:t>C.P.</a:t>
            </a:r>
            <a:endParaRPr sz="1650">
              <a:latin typeface="Times New Roman"/>
              <a:cs typeface="Times New Roman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9976188" y="1917025"/>
            <a:ext cx="2952115" cy="4870450"/>
            <a:chOff x="9976188" y="1917025"/>
            <a:chExt cx="2952115" cy="4870450"/>
          </a:xfrm>
        </p:grpSpPr>
        <p:sp>
          <p:nvSpPr>
            <p:cNvPr id="15" name="object 15"/>
            <p:cNvSpPr/>
            <p:nvPr/>
          </p:nvSpPr>
          <p:spPr>
            <a:xfrm>
              <a:off x="9976180" y="1917026"/>
              <a:ext cx="552450" cy="4870450"/>
            </a:xfrm>
            <a:custGeom>
              <a:avLst/>
              <a:gdLst/>
              <a:ahLst/>
              <a:cxnLst/>
              <a:rect l="l" t="t" r="r" b="b"/>
              <a:pathLst>
                <a:path w="552450" h="4870450">
                  <a:moveTo>
                    <a:pt x="63" y="4870259"/>
                  </a:moveTo>
                  <a:lnTo>
                    <a:pt x="0" y="4844859"/>
                  </a:lnTo>
                  <a:lnTo>
                    <a:pt x="0" y="4870259"/>
                  </a:lnTo>
                  <a:close/>
                </a:path>
                <a:path w="552450" h="4870450">
                  <a:moveTo>
                    <a:pt x="19342" y="1257"/>
                  </a:moveTo>
                  <a:lnTo>
                    <a:pt x="15976" y="203"/>
                  </a:lnTo>
                  <a:lnTo>
                    <a:pt x="13284" y="0"/>
                  </a:lnTo>
                  <a:lnTo>
                    <a:pt x="9918" y="584"/>
                  </a:lnTo>
                  <a:lnTo>
                    <a:pt x="8953" y="965"/>
                  </a:lnTo>
                  <a:lnTo>
                    <a:pt x="7607" y="1549"/>
                  </a:lnTo>
                  <a:lnTo>
                    <a:pt x="6832" y="2019"/>
                  </a:lnTo>
                  <a:lnTo>
                    <a:pt x="5969" y="2603"/>
                  </a:lnTo>
                  <a:lnTo>
                    <a:pt x="5969" y="2895"/>
                  </a:lnTo>
                  <a:lnTo>
                    <a:pt x="6261" y="2984"/>
                  </a:lnTo>
                  <a:lnTo>
                    <a:pt x="6832" y="2984"/>
                  </a:lnTo>
                  <a:lnTo>
                    <a:pt x="7899" y="3175"/>
                  </a:lnTo>
                  <a:lnTo>
                    <a:pt x="8572" y="3276"/>
                  </a:lnTo>
                  <a:lnTo>
                    <a:pt x="9144" y="3467"/>
                  </a:lnTo>
                  <a:lnTo>
                    <a:pt x="9728" y="3467"/>
                  </a:lnTo>
                  <a:lnTo>
                    <a:pt x="11747" y="3848"/>
                  </a:lnTo>
                  <a:lnTo>
                    <a:pt x="14058" y="4140"/>
                  </a:lnTo>
                  <a:lnTo>
                    <a:pt x="14922" y="4330"/>
                  </a:lnTo>
                  <a:lnTo>
                    <a:pt x="16078" y="4330"/>
                  </a:lnTo>
                  <a:lnTo>
                    <a:pt x="15113" y="4038"/>
                  </a:lnTo>
                  <a:lnTo>
                    <a:pt x="11645" y="2895"/>
                  </a:lnTo>
                  <a:lnTo>
                    <a:pt x="8851" y="1447"/>
                  </a:lnTo>
                  <a:lnTo>
                    <a:pt x="19342" y="1346"/>
                  </a:lnTo>
                  <a:close/>
                </a:path>
                <a:path w="552450" h="4870450">
                  <a:moveTo>
                    <a:pt x="54978" y="11315"/>
                  </a:moveTo>
                  <a:lnTo>
                    <a:pt x="53378" y="8864"/>
                  </a:lnTo>
                  <a:lnTo>
                    <a:pt x="48768" y="6134"/>
                  </a:lnTo>
                  <a:lnTo>
                    <a:pt x="44462" y="3276"/>
                  </a:lnTo>
                  <a:lnTo>
                    <a:pt x="42633" y="5867"/>
                  </a:lnTo>
                  <a:lnTo>
                    <a:pt x="49466" y="10299"/>
                  </a:lnTo>
                  <a:lnTo>
                    <a:pt x="50241" y="13373"/>
                  </a:lnTo>
                  <a:lnTo>
                    <a:pt x="54978" y="11315"/>
                  </a:lnTo>
                  <a:close/>
                </a:path>
                <a:path w="552450" h="4870450">
                  <a:moveTo>
                    <a:pt x="96761" y="31559"/>
                  </a:moveTo>
                  <a:lnTo>
                    <a:pt x="91046" y="18859"/>
                  </a:lnTo>
                  <a:lnTo>
                    <a:pt x="89509" y="18859"/>
                  </a:lnTo>
                  <a:lnTo>
                    <a:pt x="87388" y="31559"/>
                  </a:lnTo>
                  <a:lnTo>
                    <a:pt x="96761" y="31559"/>
                  </a:lnTo>
                  <a:close/>
                </a:path>
                <a:path w="552450" h="4870450">
                  <a:moveTo>
                    <a:pt x="212902" y="469849"/>
                  </a:moveTo>
                  <a:lnTo>
                    <a:pt x="211556" y="467741"/>
                  </a:lnTo>
                  <a:lnTo>
                    <a:pt x="210870" y="464273"/>
                  </a:lnTo>
                  <a:lnTo>
                    <a:pt x="209334" y="465048"/>
                  </a:lnTo>
                  <a:lnTo>
                    <a:pt x="209245" y="475424"/>
                  </a:lnTo>
                  <a:lnTo>
                    <a:pt x="210489" y="477545"/>
                  </a:lnTo>
                  <a:lnTo>
                    <a:pt x="212902" y="469849"/>
                  </a:lnTo>
                  <a:close/>
                </a:path>
                <a:path w="552450" h="4870450">
                  <a:moveTo>
                    <a:pt x="213664" y="684580"/>
                  </a:moveTo>
                  <a:lnTo>
                    <a:pt x="211264" y="674585"/>
                  </a:lnTo>
                  <a:lnTo>
                    <a:pt x="211074" y="669874"/>
                  </a:lnTo>
                  <a:lnTo>
                    <a:pt x="209550" y="670610"/>
                  </a:lnTo>
                  <a:lnTo>
                    <a:pt x="210058" y="676173"/>
                  </a:lnTo>
                  <a:lnTo>
                    <a:pt x="210934" y="683348"/>
                  </a:lnTo>
                  <a:lnTo>
                    <a:pt x="210489" y="688911"/>
                  </a:lnTo>
                  <a:lnTo>
                    <a:pt x="213664" y="684580"/>
                  </a:lnTo>
                  <a:close/>
                </a:path>
                <a:path w="552450" h="4870450">
                  <a:moveTo>
                    <a:pt x="215404" y="759879"/>
                  </a:moveTo>
                  <a:lnTo>
                    <a:pt x="211747" y="762571"/>
                  </a:lnTo>
                  <a:lnTo>
                    <a:pt x="212026" y="767092"/>
                  </a:lnTo>
                  <a:lnTo>
                    <a:pt x="214147" y="772668"/>
                  </a:lnTo>
                  <a:lnTo>
                    <a:pt x="215404" y="767372"/>
                  </a:lnTo>
                  <a:lnTo>
                    <a:pt x="214731" y="764006"/>
                  </a:lnTo>
                  <a:lnTo>
                    <a:pt x="215214" y="762762"/>
                  </a:lnTo>
                  <a:lnTo>
                    <a:pt x="215404" y="759879"/>
                  </a:lnTo>
                  <a:close/>
                </a:path>
                <a:path w="552450" h="4870450">
                  <a:moveTo>
                    <a:pt x="219252" y="476199"/>
                  </a:moveTo>
                  <a:lnTo>
                    <a:pt x="214528" y="473697"/>
                  </a:lnTo>
                  <a:lnTo>
                    <a:pt x="217665" y="487133"/>
                  </a:lnTo>
                  <a:lnTo>
                    <a:pt x="219252" y="483603"/>
                  </a:lnTo>
                  <a:lnTo>
                    <a:pt x="219252" y="476199"/>
                  </a:lnTo>
                  <a:close/>
                </a:path>
                <a:path w="552450" h="4870450">
                  <a:moveTo>
                    <a:pt x="221754" y="1136459"/>
                  </a:moveTo>
                  <a:lnTo>
                    <a:pt x="221030" y="1134935"/>
                  </a:lnTo>
                  <a:lnTo>
                    <a:pt x="221259" y="1136459"/>
                  </a:lnTo>
                  <a:lnTo>
                    <a:pt x="221754" y="1136459"/>
                  </a:lnTo>
                  <a:close/>
                </a:path>
                <a:path w="552450" h="4870450">
                  <a:moveTo>
                    <a:pt x="222110" y="285559"/>
                  </a:moveTo>
                  <a:lnTo>
                    <a:pt x="219925" y="285559"/>
                  </a:lnTo>
                  <a:lnTo>
                    <a:pt x="221373" y="292608"/>
                  </a:lnTo>
                  <a:lnTo>
                    <a:pt x="222110" y="285559"/>
                  </a:lnTo>
                  <a:close/>
                </a:path>
                <a:path w="552450" h="4870450">
                  <a:moveTo>
                    <a:pt x="222326" y="2776194"/>
                  </a:moveTo>
                  <a:lnTo>
                    <a:pt x="220599" y="2766491"/>
                  </a:lnTo>
                  <a:lnTo>
                    <a:pt x="220243" y="2771470"/>
                  </a:lnTo>
                  <a:lnTo>
                    <a:pt x="219087" y="2771749"/>
                  </a:lnTo>
                  <a:lnTo>
                    <a:pt x="217932" y="2771495"/>
                  </a:lnTo>
                  <a:lnTo>
                    <a:pt x="217512" y="2774848"/>
                  </a:lnTo>
                  <a:lnTo>
                    <a:pt x="217995" y="2773222"/>
                  </a:lnTo>
                  <a:lnTo>
                    <a:pt x="222326" y="2776194"/>
                  </a:lnTo>
                  <a:close/>
                </a:path>
                <a:path w="552450" h="4870450">
                  <a:moveTo>
                    <a:pt x="222440" y="457987"/>
                  </a:moveTo>
                  <a:lnTo>
                    <a:pt x="220345" y="450659"/>
                  </a:lnTo>
                  <a:lnTo>
                    <a:pt x="218782" y="425259"/>
                  </a:lnTo>
                  <a:lnTo>
                    <a:pt x="219113" y="412559"/>
                  </a:lnTo>
                  <a:lnTo>
                    <a:pt x="221170" y="399859"/>
                  </a:lnTo>
                  <a:lnTo>
                    <a:pt x="217487" y="399859"/>
                  </a:lnTo>
                  <a:lnTo>
                    <a:pt x="216827" y="412559"/>
                  </a:lnTo>
                  <a:lnTo>
                    <a:pt x="213855" y="412559"/>
                  </a:lnTo>
                  <a:lnTo>
                    <a:pt x="214731" y="425259"/>
                  </a:lnTo>
                  <a:lnTo>
                    <a:pt x="216179" y="437959"/>
                  </a:lnTo>
                  <a:lnTo>
                    <a:pt x="217716" y="450659"/>
                  </a:lnTo>
                  <a:lnTo>
                    <a:pt x="218859" y="463359"/>
                  </a:lnTo>
                  <a:lnTo>
                    <a:pt x="222237" y="463359"/>
                  </a:lnTo>
                  <a:lnTo>
                    <a:pt x="222440" y="457987"/>
                  </a:lnTo>
                  <a:close/>
                </a:path>
                <a:path w="552450" h="4870450">
                  <a:moveTo>
                    <a:pt x="224256" y="590359"/>
                  </a:moveTo>
                  <a:lnTo>
                    <a:pt x="221462" y="577659"/>
                  </a:lnTo>
                  <a:lnTo>
                    <a:pt x="221564" y="581240"/>
                  </a:lnTo>
                  <a:lnTo>
                    <a:pt x="224256" y="590359"/>
                  </a:lnTo>
                  <a:close/>
                </a:path>
                <a:path w="552450" h="4870450">
                  <a:moveTo>
                    <a:pt x="224447" y="380619"/>
                  </a:moveTo>
                  <a:lnTo>
                    <a:pt x="219062" y="346570"/>
                  </a:lnTo>
                  <a:lnTo>
                    <a:pt x="219671" y="356806"/>
                  </a:lnTo>
                  <a:lnTo>
                    <a:pt x="220853" y="367601"/>
                  </a:lnTo>
                  <a:lnTo>
                    <a:pt x="222478" y="376389"/>
                  </a:lnTo>
                  <a:lnTo>
                    <a:pt x="224447" y="380619"/>
                  </a:lnTo>
                  <a:close/>
                </a:path>
                <a:path w="552450" h="4870450">
                  <a:moveTo>
                    <a:pt x="225412" y="463359"/>
                  </a:moveTo>
                  <a:lnTo>
                    <a:pt x="222719" y="450659"/>
                  </a:lnTo>
                  <a:lnTo>
                    <a:pt x="222440" y="457987"/>
                  </a:lnTo>
                  <a:lnTo>
                    <a:pt x="223964" y="463359"/>
                  </a:lnTo>
                  <a:lnTo>
                    <a:pt x="225412" y="463359"/>
                  </a:lnTo>
                  <a:close/>
                </a:path>
                <a:path w="552450" h="4870450">
                  <a:moveTo>
                    <a:pt x="225501" y="298259"/>
                  </a:moveTo>
                  <a:lnTo>
                    <a:pt x="222529" y="298259"/>
                  </a:lnTo>
                  <a:lnTo>
                    <a:pt x="221373" y="292608"/>
                  </a:lnTo>
                  <a:lnTo>
                    <a:pt x="220776" y="298259"/>
                  </a:lnTo>
                  <a:lnTo>
                    <a:pt x="218986" y="298259"/>
                  </a:lnTo>
                  <a:lnTo>
                    <a:pt x="219824" y="310959"/>
                  </a:lnTo>
                  <a:lnTo>
                    <a:pt x="223596" y="310959"/>
                  </a:lnTo>
                  <a:lnTo>
                    <a:pt x="225501" y="298259"/>
                  </a:lnTo>
                  <a:close/>
                </a:path>
                <a:path w="552450" h="4870450">
                  <a:moveTo>
                    <a:pt x="227063" y="1994103"/>
                  </a:moveTo>
                  <a:lnTo>
                    <a:pt x="225894" y="1987359"/>
                  </a:lnTo>
                  <a:lnTo>
                    <a:pt x="224256" y="1987359"/>
                  </a:lnTo>
                  <a:lnTo>
                    <a:pt x="227063" y="1994103"/>
                  </a:lnTo>
                  <a:close/>
                </a:path>
                <a:path w="552450" h="4870450">
                  <a:moveTo>
                    <a:pt x="227330" y="285318"/>
                  </a:moveTo>
                  <a:lnTo>
                    <a:pt x="226377" y="284835"/>
                  </a:lnTo>
                  <a:lnTo>
                    <a:pt x="225031" y="282714"/>
                  </a:lnTo>
                  <a:lnTo>
                    <a:pt x="223583" y="283489"/>
                  </a:lnTo>
                  <a:lnTo>
                    <a:pt x="223291" y="278777"/>
                  </a:lnTo>
                  <a:lnTo>
                    <a:pt x="221653" y="282435"/>
                  </a:lnTo>
                  <a:lnTo>
                    <a:pt x="224345" y="286766"/>
                  </a:lnTo>
                  <a:lnTo>
                    <a:pt x="224548" y="291376"/>
                  </a:lnTo>
                  <a:lnTo>
                    <a:pt x="227330" y="285318"/>
                  </a:lnTo>
                  <a:close/>
                </a:path>
                <a:path w="552450" h="4870450">
                  <a:moveTo>
                    <a:pt x="227444" y="475170"/>
                  </a:moveTo>
                  <a:lnTo>
                    <a:pt x="227330" y="463359"/>
                  </a:lnTo>
                  <a:lnTo>
                    <a:pt x="225412" y="463359"/>
                  </a:lnTo>
                  <a:lnTo>
                    <a:pt x="227444" y="475170"/>
                  </a:lnTo>
                  <a:close/>
                </a:path>
                <a:path w="552450" h="4870450">
                  <a:moveTo>
                    <a:pt x="228295" y="1987359"/>
                  </a:moveTo>
                  <a:lnTo>
                    <a:pt x="224828" y="1974659"/>
                  </a:lnTo>
                  <a:lnTo>
                    <a:pt x="226860" y="1987359"/>
                  </a:lnTo>
                  <a:lnTo>
                    <a:pt x="228295" y="1987359"/>
                  </a:lnTo>
                  <a:close/>
                </a:path>
                <a:path w="552450" h="4870450">
                  <a:moveTo>
                    <a:pt x="228473" y="1997481"/>
                  </a:moveTo>
                  <a:lnTo>
                    <a:pt x="227063" y="1994103"/>
                  </a:lnTo>
                  <a:lnTo>
                    <a:pt x="228104" y="2000059"/>
                  </a:lnTo>
                  <a:lnTo>
                    <a:pt x="228473" y="1997481"/>
                  </a:lnTo>
                  <a:close/>
                </a:path>
                <a:path w="552450" h="4870450">
                  <a:moveTo>
                    <a:pt x="229450" y="1974659"/>
                  </a:moveTo>
                  <a:lnTo>
                    <a:pt x="227812" y="1961959"/>
                  </a:lnTo>
                  <a:lnTo>
                    <a:pt x="224180" y="1961959"/>
                  </a:lnTo>
                  <a:lnTo>
                    <a:pt x="225958" y="1974659"/>
                  </a:lnTo>
                  <a:lnTo>
                    <a:pt x="229450" y="1974659"/>
                  </a:lnTo>
                  <a:close/>
                </a:path>
                <a:path w="552450" h="4870450">
                  <a:moveTo>
                    <a:pt x="239268" y="3320859"/>
                  </a:moveTo>
                  <a:lnTo>
                    <a:pt x="238112" y="3308159"/>
                  </a:lnTo>
                  <a:lnTo>
                    <a:pt x="238429" y="3320859"/>
                  </a:lnTo>
                  <a:lnTo>
                    <a:pt x="239268" y="3320859"/>
                  </a:lnTo>
                  <a:close/>
                </a:path>
                <a:path w="552450" h="4870450">
                  <a:moveTo>
                    <a:pt x="239458" y="3435159"/>
                  </a:moveTo>
                  <a:lnTo>
                    <a:pt x="237820" y="3422459"/>
                  </a:lnTo>
                  <a:lnTo>
                    <a:pt x="237642" y="3435159"/>
                  </a:lnTo>
                  <a:lnTo>
                    <a:pt x="239458" y="3435159"/>
                  </a:lnTo>
                  <a:close/>
                </a:path>
                <a:path w="552450" h="4870450">
                  <a:moveTo>
                    <a:pt x="239941" y="2215959"/>
                  </a:moveTo>
                  <a:lnTo>
                    <a:pt x="239496" y="2210524"/>
                  </a:lnTo>
                  <a:lnTo>
                    <a:pt x="238887" y="2215959"/>
                  </a:lnTo>
                  <a:lnTo>
                    <a:pt x="239941" y="2215959"/>
                  </a:lnTo>
                  <a:close/>
                </a:path>
                <a:path w="552450" h="4870450">
                  <a:moveTo>
                    <a:pt x="240322" y="3151708"/>
                  </a:moveTo>
                  <a:lnTo>
                    <a:pt x="234556" y="3150755"/>
                  </a:lnTo>
                  <a:lnTo>
                    <a:pt x="234645" y="3153638"/>
                  </a:lnTo>
                  <a:lnTo>
                    <a:pt x="240322" y="3151708"/>
                  </a:lnTo>
                  <a:close/>
                </a:path>
                <a:path w="552450" h="4870450">
                  <a:moveTo>
                    <a:pt x="240322" y="2203259"/>
                  </a:moveTo>
                  <a:lnTo>
                    <a:pt x="238912" y="2203259"/>
                  </a:lnTo>
                  <a:lnTo>
                    <a:pt x="239496" y="2210524"/>
                  </a:lnTo>
                  <a:lnTo>
                    <a:pt x="240322" y="2203259"/>
                  </a:lnTo>
                  <a:close/>
                </a:path>
                <a:path w="552450" h="4870450">
                  <a:moveTo>
                    <a:pt x="264782" y="577659"/>
                  </a:moveTo>
                  <a:lnTo>
                    <a:pt x="259003" y="577659"/>
                  </a:lnTo>
                  <a:lnTo>
                    <a:pt x="264680" y="590359"/>
                  </a:lnTo>
                  <a:lnTo>
                    <a:pt x="264782" y="577659"/>
                  </a:lnTo>
                  <a:close/>
                </a:path>
                <a:path w="552450" h="4870450">
                  <a:moveTo>
                    <a:pt x="264998" y="552259"/>
                  </a:moveTo>
                  <a:lnTo>
                    <a:pt x="264071" y="501459"/>
                  </a:lnTo>
                  <a:lnTo>
                    <a:pt x="263486" y="488759"/>
                  </a:lnTo>
                  <a:lnTo>
                    <a:pt x="262318" y="463359"/>
                  </a:lnTo>
                  <a:lnTo>
                    <a:pt x="260883" y="437959"/>
                  </a:lnTo>
                  <a:lnTo>
                    <a:pt x="260159" y="425259"/>
                  </a:lnTo>
                  <a:lnTo>
                    <a:pt x="262940" y="399859"/>
                  </a:lnTo>
                  <a:lnTo>
                    <a:pt x="262763" y="374459"/>
                  </a:lnTo>
                  <a:lnTo>
                    <a:pt x="262039" y="349059"/>
                  </a:lnTo>
                  <a:lnTo>
                    <a:pt x="263144" y="323659"/>
                  </a:lnTo>
                  <a:lnTo>
                    <a:pt x="261670" y="310959"/>
                  </a:lnTo>
                  <a:lnTo>
                    <a:pt x="261454" y="285559"/>
                  </a:lnTo>
                  <a:lnTo>
                    <a:pt x="260375" y="272859"/>
                  </a:lnTo>
                  <a:lnTo>
                    <a:pt x="256298" y="260159"/>
                  </a:lnTo>
                  <a:lnTo>
                    <a:pt x="260159" y="260159"/>
                  </a:lnTo>
                  <a:lnTo>
                    <a:pt x="260248" y="247459"/>
                  </a:lnTo>
                  <a:lnTo>
                    <a:pt x="260438" y="247459"/>
                  </a:lnTo>
                  <a:lnTo>
                    <a:pt x="259956" y="234759"/>
                  </a:lnTo>
                  <a:lnTo>
                    <a:pt x="259575" y="222059"/>
                  </a:lnTo>
                  <a:lnTo>
                    <a:pt x="258127" y="209359"/>
                  </a:lnTo>
                  <a:lnTo>
                    <a:pt x="257276" y="209359"/>
                  </a:lnTo>
                  <a:lnTo>
                    <a:pt x="256349" y="196659"/>
                  </a:lnTo>
                  <a:lnTo>
                    <a:pt x="255206" y="196659"/>
                  </a:lnTo>
                  <a:lnTo>
                    <a:pt x="253707" y="183959"/>
                  </a:lnTo>
                  <a:lnTo>
                    <a:pt x="252742" y="183959"/>
                  </a:lnTo>
                  <a:lnTo>
                    <a:pt x="251688" y="171259"/>
                  </a:lnTo>
                  <a:lnTo>
                    <a:pt x="249567" y="171259"/>
                  </a:lnTo>
                  <a:lnTo>
                    <a:pt x="248031" y="158559"/>
                  </a:lnTo>
                  <a:lnTo>
                    <a:pt x="245046" y="158559"/>
                  </a:lnTo>
                  <a:lnTo>
                    <a:pt x="243509" y="145859"/>
                  </a:lnTo>
                  <a:lnTo>
                    <a:pt x="236664" y="145859"/>
                  </a:lnTo>
                  <a:lnTo>
                    <a:pt x="233210" y="133159"/>
                  </a:lnTo>
                  <a:lnTo>
                    <a:pt x="229743" y="133159"/>
                  </a:lnTo>
                  <a:lnTo>
                    <a:pt x="225120" y="120459"/>
                  </a:lnTo>
                  <a:lnTo>
                    <a:pt x="220002" y="120459"/>
                  </a:lnTo>
                  <a:lnTo>
                    <a:pt x="213194" y="107759"/>
                  </a:lnTo>
                  <a:lnTo>
                    <a:pt x="201637" y="107759"/>
                  </a:lnTo>
                  <a:lnTo>
                    <a:pt x="197624" y="95059"/>
                  </a:lnTo>
                  <a:lnTo>
                    <a:pt x="190284" y="95059"/>
                  </a:lnTo>
                  <a:lnTo>
                    <a:pt x="185559" y="82359"/>
                  </a:lnTo>
                  <a:lnTo>
                    <a:pt x="193471" y="82359"/>
                  </a:lnTo>
                  <a:lnTo>
                    <a:pt x="201091" y="95059"/>
                  </a:lnTo>
                  <a:lnTo>
                    <a:pt x="211010" y="95059"/>
                  </a:lnTo>
                  <a:lnTo>
                    <a:pt x="205460" y="82359"/>
                  </a:lnTo>
                  <a:lnTo>
                    <a:pt x="199517" y="82359"/>
                  </a:lnTo>
                  <a:lnTo>
                    <a:pt x="189407" y="69659"/>
                  </a:lnTo>
                  <a:lnTo>
                    <a:pt x="179400" y="69659"/>
                  </a:lnTo>
                  <a:lnTo>
                    <a:pt x="176809" y="56959"/>
                  </a:lnTo>
                  <a:lnTo>
                    <a:pt x="168821" y="56959"/>
                  </a:lnTo>
                  <a:lnTo>
                    <a:pt x="161696" y="44259"/>
                  </a:lnTo>
                  <a:lnTo>
                    <a:pt x="145034" y="44259"/>
                  </a:lnTo>
                  <a:lnTo>
                    <a:pt x="142938" y="31559"/>
                  </a:lnTo>
                  <a:lnTo>
                    <a:pt x="128778" y="31559"/>
                  </a:lnTo>
                  <a:lnTo>
                    <a:pt x="123774" y="18859"/>
                  </a:lnTo>
                  <a:lnTo>
                    <a:pt x="121272" y="18859"/>
                  </a:lnTo>
                  <a:lnTo>
                    <a:pt x="125603" y="31559"/>
                  </a:lnTo>
                  <a:lnTo>
                    <a:pt x="117614" y="31559"/>
                  </a:lnTo>
                  <a:lnTo>
                    <a:pt x="105587" y="18859"/>
                  </a:lnTo>
                  <a:lnTo>
                    <a:pt x="105778" y="31559"/>
                  </a:lnTo>
                  <a:lnTo>
                    <a:pt x="103085" y="31559"/>
                  </a:lnTo>
                  <a:lnTo>
                    <a:pt x="116751" y="44259"/>
                  </a:lnTo>
                  <a:lnTo>
                    <a:pt x="132346" y="44259"/>
                  </a:lnTo>
                  <a:lnTo>
                    <a:pt x="137350" y="56959"/>
                  </a:lnTo>
                  <a:lnTo>
                    <a:pt x="145046" y="56959"/>
                  </a:lnTo>
                  <a:lnTo>
                    <a:pt x="140042" y="44259"/>
                  </a:lnTo>
                  <a:lnTo>
                    <a:pt x="146011" y="56959"/>
                  </a:lnTo>
                  <a:lnTo>
                    <a:pt x="165442" y="56959"/>
                  </a:lnTo>
                  <a:lnTo>
                    <a:pt x="170929" y="69659"/>
                  </a:lnTo>
                  <a:lnTo>
                    <a:pt x="170167" y="69659"/>
                  </a:lnTo>
                  <a:lnTo>
                    <a:pt x="168630" y="82359"/>
                  </a:lnTo>
                  <a:lnTo>
                    <a:pt x="173431" y="82359"/>
                  </a:lnTo>
                  <a:lnTo>
                    <a:pt x="180746" y="95059"/>
                  </a:lnTo>
                  <a:lnTo>
                    <a:pt x="187299" y="95059"/>
                  </a:lnTo>
                  <a:lnTo>
                    <a:pt x="193065" y="107759"/>
                  </a:lnTo>
                  <a:lnTo>
                    <a:pt x="198081" y="107759"/>
                  </a:lnTo>
                  <a:lnTo>
                    <a:pt x="200583" y="120459"/>
                  </a:lnTo>
                  <a:lnTo>
                    <a:pt x="207505" y="120459"/>
                  </a:lnTo>
                  <a:lnTo>
                    <a:pt x="209181" y="133159"/>
                  </a:lnTo>
                  <a:lnTo>
                    <a:pt x="205867" y="133159"/>
                  </a:lnTo>
                  <a:lnTo>
                    <a:pt x="205968" y="145859"/>
                  </a:lnTo>
                  <a:lnTo>
                    <a:pt x="208280" y="145859"/>
                  </a:lnTo>
                  <a:lnTo>
                    <a:pt x="214731" y="158559"/>
                  </a:lnTo>
                  <a:lnTo>
                    <a:pt x="217716" y="158559"/>
                  </a:lnTo>
                  <a:lnTo>
                    <a:pt x="220599" y="171259"/>
                  </a:lnTo>
                  <a:lnTo>
                    <a:pt x="223481" y="171259"/>
                  </a:lnTo>
                  <a:lnTo>
                    <a:pt x="225983" y="183959"/>
                  </a:lnTo>
                  <a:lnTo>
                    <a:pt x="227723" y="196659"/>
                  </a:lnTo>
                  <a:lnTo>
                    <a:pt x="229362" y="196659"/>
                  </a:lnTo>
                  <a:lnTo>
                    <a:pt x="230708" y="209359"/>
                  </a:lnTo>
                  <a:lnTo>
                    <a:pt x="230225" y="222059"/>
                  </a:lnTo>
                  <a:lnTo>
                    <a:pt x="232054" y="222059"/>
                  </a:lnTo>
                  <a:lnTo>
                    <a:pt x="232727" y="234759"/>
                  </a:lnTo>
                  <a:lnTo>
                    <a:pt x="233489" y="234759"/>
                  </a:lnTo>
                  <a:lnTo>
                    <a:pt x="234365" y="247459"/>
                  </a:lnTo>
                  <a:lnTo>
                    <a:pt x="235127" y="247459"/>
                  </a:lnTo>
                  <a:lnTo>
                    <a:pt x="236118" y="260159"/>
                  </a:lnTo>
                  <a:lnTo>
                    <a:pt x="237197" y="260159"/>
                  </a:lnTo>
                  <a:lnTo>
                    <a:pt x="238353" y="272859"/>
                  </a:lnTo>
                  <a:lnTo>
                    <a:pt x="239560" y="272859"/>
                  </a:lnTo>
                  <a:lnTo>
                    <a:pt x="238417" y="285559"/>
                  </a:lnTo>
                  <a:lnTo>
                    <a:pt x="234569" y="285559"/>
                  </a:lnTo>
                  <a:lnTo>
                    <a:pt x="235318" y="298259"/>
                  </a:lnTo>
                  <a:lnTo>
                    <a:pt x="228384" y="298259"/>
                  </a:lnTo>
                  <a:lnTo>
                    <a:pt x="229095" y="310959"/>
                  </a:lnTo>
                  <a:lnTo>
                    <a:pt x="233692" y="310959"/>
                  </a:lnTo>
                  <a:lnTo>
                    <a:pt x="232778" y="336359"/>
                  </a:lnTo>
                  <a:lnTo>
                    <a:pt x="232308" y="349059"/>
                  </a:lnTo>
                  <a:lnTo>
                    <a:pt x="232346" y="374459"/>
                  </a:lnTo>
                  <a:lnTo>
                    <a:pt x="233019" y="399859"/>
                  </a:lnTo>
                  <a:lnTo>
                    <a:pt x="232537" y="387159"/>
                  </a:lnTo>
                  <a:lnTo>
                    <a:pt x="225501" y="387159"/>
                  </a:lnTo>
                  <a:lnTo>
                    <a:pt x="228561" y="399859"/>
                  </a:lnTo>
                  <a:lnTo>
                    <a:pt x="230695" y="412559"/>
                  </a:lnTo>
                  <a:lnTo>
                    <a:pt x="231724" y="437959"/>
                  </a:lnTo>
                  <a:lnTo>
                    <a:pt x="231470" y="450659"/>
                  </a:lnTo>
                  <a:lnTo>
                    <a:pt x="236385" y="450659"/>
                  </a:lnTo>
                  <a:lnTo>
                    <a:pt x="236283" y="437959"/>
                  </a:lnTo>
                  <a:lnTo>
                    <a:pt x="241007" y="450659"/>
                  </a:lnTo>
                  <a:lnTo>
                    <a:pt x="243890" y="450659"/>
                  </a:lnTo>
                  <a:lnTo>
                    <a:pt x="243509" y="463359"/>
                  </a:lnTo>
                  <a:lnTo>
                    <a:pt x="235305" y="463359"/>
                  </a:lnTo>
                  <a:lnTo>
                    <a:pt x="232079" y="476059"/>
                  </a:lnTo>
                  <a:lnTo>
                    <a:pt x="230708" y="488759"/>
                  </a:lnTo>
                  <a:lnTo>
                    <a:pt x="227545" y="476402"/>
                  </a:lnTo>
                  <a:lnTo>
                    <a:pt x="225552" y="488759"/>
                  </a:lnTo>
                  <a:lnTo>
                    <a:pt x="222135" y="501459"/>
                  </a:lnTo>
                  <a:lnTo>
                    <a:pt x="219341" y="501459"/>
                  </a:lnTo>
                  <a:lnTo>
                    <a:pt x="219151" y="488759"/>
                  </a:lnTo>
                  <a:lnTo>
                    <a:pt x="218389" y="488759"/>
                  </a:lnTo>
                  <a:lnTo>
                    <a:pt x="218325" y="489991"/>
                  </a:lnTo>
                  <a:lnTo>
                    <a:pt x="217665" y="487133"/>
                  </a:lnTo>
                  <a:lnTo>
                    <a:pt x="216077" y="490905"/>
                  </a:lnTo>
                  <a:lnTo>
                    <a:pt x="218287" y="490651"/>
                  </a:lnTo>
                  <a:lnTo>
                    <a:pt x="217754" y="501459"/>
                  </a:lnTo>
                  <a:lnTo>
                    <a:pt x="218579" y="514159"/>
                  </a:lnTo>
                  <a:lnTo>
                    <a:pt x="219760" y="514159"/>
                  </a:lnTo>
                  <a:lnTo>
                    <a:pt x="220218" y="526859"/>
                  </a:lnTo>
                  <a:lnTo>
                    <a:pt x="216179" y="526859"/>
                  </a:lnTo>
                  <a:lnTo>
                    <a:pt x="215646" y="514159"/>
                  </a:lnTo>
                  <a:lnTo>
                    <a:pt x="215747" y="501459"/>
                  </a:lnTo>
                  <a:lnTo>
                    <a:pt x="207314" y="501459"/>
                  </a:lnTo>
                  <a:lnTo>
                    <a:pt x="208051" y="514159"/>
                  </a:lnTo>
                  <a:lnTo>
                    <a:pt x="210362" y="526859"/>
                  </a:lnTo>
                  <a:lnTo>
                    <a:pt x="212394" y="526859"/>
                  </a:lnTo>
                  <a:lnTo>
                    <a:pt x="212318" y="539559"/>
                  </a:lnTo>
                  <a:lnTo>
                    <a:pt x="209042" y="539559"/>
                  </a:lnTo>
                  <a:lnTo>
                    <a:pt x="211074" y="552259"/>
                  </a:lnTo>
                  <a:lnTo>
                    <a:pt x="219443" y="552259"/>
                  </a:lnTo>
                  <a:lnTo>
                    <a:pt x="218770" y="539559"/>
                  </a:lnTo>
                  <a:lnTo>
                    <a:pt x="222592" y="539559"/>
                  </a:lnTo>
                  <a:lnTo>
                    <a:pt x="222770" y="552259"/>
                  </a:lnTo>
                  <a:lnTo>
                    <a:pt x="221678" y="552259"/>
                  </a:lnTo>
                  <a:lnTo>
                    <a:pt x="221653" y="564959"/>
                  </a:lnTo>
                  <a:lnTo>
                    <a:pt x="223875" y="564959"/>
                  </a:lnTo>
                  <a:lnTo>
                    <a:pt x="230111" y="564959"/>
                  </a:lnTo>
                  <a:lnTo>
                    <a:pt x="264896" y="564959"/>
                  </a:lnTo>
                  <a:lnTo>
                    <a:pt x="264998" y="552259"/>
                  </a:lnTo>
                  <a:close/>
                </a:path>
                <a:path w="552450" h="4870450">
                  <a:moveTo>
                    <a:pt x="278345" y="1555559"/>
                  </a:moveTo>
                  <a:lnTo>
                    <a:pt x="277355" y="1548269"/>
                  </a:lnTo>
                  <a:lnTo>
                    <a:pt x="277863" y="1555559"/>
                  </a:lnTo>
                  <a:lnTo>
                    <a:pt x="278345" y="1555559"/>
                  </a:lnTo>
                  <a:close/>
                </a:path>
                <a:path w="552450" h="4870450">
                  <a:moveTo>
                    <a:pt x="278726" y="1479359"/>
                  </a:moveTo>
                  <a:lnTo>
                    <a:pt x="277342" y="1466659"/>
                  </a:lnTo>
                  <a:lnTo>
                    <a:pt x="275437" y="1453959"/>
                  </a:lnTo>
                  <a:lnTo>
                    <a:pt x="273989" y="1441259"/>
                  </a:lnTo>
                  <a:lnTo>
                    <a:pt x="276796" y="1428559"/>
                  </a:lnTo>
                  <a:lnTo>
                    <a:pt x="276834" y="1415859"/>
                  </a:lnTo>
                  <a:lnTo>
                    <a:pt x="276098" y="1390459"/>
                  </a:lnTo>
                  <a:lnTo>
                    <a:pt x="276618" y="1377759"/>
                  </a:lnTo>
                  <a:lnTo>
                    <a:pt x="272732" y="1377759"/>
                  </a:lnTo>
                  <a:lnTo>
                    <a:pt x="269811" y="1365059"/>
                  </a:lnTo>
                  <a:lnTo>
                    <a:pt x="268401" y="1352359"/>
                  </a:lnTo>
                  <a:lnTo>
                    <a:pt x="269011" y="1339659"/>
                  </a:lnTo>
                  <a:lnTo>
                    <a:pt x="276898" y="1352359"/>
                  </a:lnTo>
                  <a:lnTo>
                    <a:pt x="276479" y="1339659"/>
                  </a:lnTo>
                  <a:lnTo>
                    <a:pt x="275196" y="1301559"/>
                  </a:lnTo>
                  <a:lnTo>
                    <a:pt x="275691" y="1250759"/>
                  </a:lnTo>
                  <a:lnTo>
                    <a:pt x="275285" y="1187259"/>
                  </a:lnTo>
                  <a:lnTo>
                    <a:pt x="270929" y="1136459"/>
                  </a:lnTo>
                  <a:lnTo>
                    <a:pt x="275551" y="1136459"/>
                  </a:lnTo>
                  <a:lnTo>
                    <a:pt x="273189" y="1085659"/>
                  </a:lnTo>
                  <a:lnTo>
                    <a:pt x="272884" y="1060259"/>
                  </a:lnTo>
                  <a:lnTo>
                    <a:pt x="272567" y="1034859"/>
                  </a:lnTo>
                  <a:lnTo>
                    <a:pt x="271310" y="984059"/>
                  </a:lnTo>
                  <a:lnTo>
                    <a:pt x="266992" y="933259"/>
                  </a:lnTo>
                  <a:lnTo>
                    <a:pt x="268681" y="907859"/>
                  </a:lnTo>
                  <a:lnTo>
                    <a:pt x="269951" y="895159"/>
                  </a:lnTo>
                  <a:lnTo>
                    <a:pt x="270751" y="882459"/>
                  </a:lnTo>
                  <a:lnTo>
                    <a:pt x="271030" y="869759"/>
                  </a:lnTo>
                  <a:lnTo>
                    <a:pt x="269875" y="857059"/>
                  </a:lnTo>
                  <a:lnTo>
                    <a:pt x="268719" y="844359"/>
                  </a:lnTo>
                  <a:lnTo>
                    <a:pt x="267030" y="831659"/>
                  </a:lnTo>
                  <a:lnTo>
                    <a:pt x="264871" y="831659"/>
                  </a:lnTo>
                  <a:lnTo>
                    <a:pt x="261213" y="818959"/>
                  </a:lnTo>
                  <a:lnTo>
                    <a:pt x="260731" y="806259"/>
                  </a:lnTo>
                  <a:lnTo>
                    <a:pt x="264388" y="793559"/>
                  </a:lnTo>
                  <a:lnTo>
                    <a:pt x="266026" y="793559"/>
                  </a:lnTo>
                  <a:lnTo>
                    <a:pt x="267589" y="768159"/>
                  </a:lnTo>
                  <a:lnTo>
                    <a:pt x="269341" y="755459"/>
                  </a:lnTo>
                  <a:lnTo>
                    <a:pt x="269519" y="730059"/>
                  </a:lnTo>
                  <a:lnTo>
                    <a:pt x="266319" y="717359"/>
                  </a:lnTo>
                  <a:lnTo>
                    <a:pt x="270256" y="704659"/>
                  </a:lnTo>
                  <a:lnTo>
                    <a:pt x="267296" y="691959"/>
                  </a:lnTo>
                  <a:lnTo>
                    <a:pt x="264960" y="666559"/>
                  </a:lnTo>
                  <a:lnTo>
                    <a:pt x="264185" y="641159"/>
                  </a:lnTo>
                  <a:lnTo>
                    <a:pt x="265925" y="628459"/>
                  </a:lnTo>
                  <a:lnTo>
                    <a:pt x="263639" y="615759"/>
                  </a:lnTo>
                  <a:lnTo>
                    <a:pt x="261658" y="603059"/>
                  </a:lnTo>
                  <a:lnTo>
                    <a:pt x="256590" y="603059"/>
                  </a:lnTo>
                  <a:lnTo>
                    <a:pt x="257187" y="590359"/>
                  </a:lnTo>
                  <a:lnTo>
                    <a:pt x="260248" y="590359"/>
                  </a:lnTo>
                  <a:lnTo>
                    <a:pt x="259003" y="577659"/>
                  </a:lnTo>
                  <a:lnTo>
                    <a:pt x="230886" y="577659"/>
                  </a:lnTo>
                  <a:lnTo>
                    <a:pt x="231470" y="590359"/>
                  </a:lnTo>
                  <a:lnTo>
                    <a:pt x="228422" y="590359"/>
                  </a:lnTo>
                  <a:lnTo>
                    <a:pt x="225628" y="603059"/>
                  </a:lnTo>
                  <a:lnTo>
                    <a:pt x="222135" y="603059"/>
                  </a:lnTo>
                  <a:lnTo>
                    <a:pt x="221564" y="581240"/>
                  </a:lnTo>
                  <a:lnTo>
                    <a:pt x="220497" y="577659"/>
                  </a:lnTo>
                  <a:lnTo>
                    <a:pt x="210591" y="577659"/>
                  </a:lnTo>
                  <a:lnTo>
                    <a:pt x="210007" y="590359"/>
                  </a:lnTo>
                  <a:lnTo>
                    <a:pt x="212115" y="590359"/>
                  </a:lnTo>
                  <a:lnTo>
                    <a:pt x="214718" y="603059"/>
                  </a:lnTo>
                  <a:lnTo>
                    <a:pt x="215595" y="615759"/>
                  </a:lnTo>
                  <a:lnTo>
                    <a:pt x="215239" y="603059"/>
                  </a:lnTo>
                  <a:lnTo>
                    <a:pt x="221843" y="603059"/>
                  </a:lnTo>
                  <a:lnTo>
                    <a:pt x="225971" y="615759"/>
                  </a:lnTo>
                  <a:lnTo>
                    <a:pt x="222262" y="628459"/>
                  </a:lnTo>
                  <a:lnTo>
                    <a:pt x="216484" y="628459"/>
                  </a:lnTo>
                  <a:lnTo>
                    <a:pt x="214439" y="653859"/>
                  </a:lnTo>
                  <a:lnTo>
                    <a:pt x="220065" y="653859"/>
                  </a:lnTo>
                  <a:lnTo>
                    <a:pt x="224790" y="666559"/>
                  </a:lnTo>
                  <a:lnTo>
                    <a:pt x="235712" y="666559"/>
                  </a:lnTo>
                  <a:lnTo>
                    <a:pt x="237248" y="679259"/>
                  </a:lnTo>
                  <a:lnTo>
                    <a:pt x="239268" y="679259"/>
                  </a:lnTo>
                  <a:lnTo>
                    <a:pt x="238302" y="691959"/>
                  </a:lnTo>
                  <a:lnTo>
                    <a:pt x="228206" y="691959"/>
                  </a:lnTo>
                  <a:lnTo>
                    <a:pt x="228206" y="704659"/>
                  </a:lnTo>
                  <a:lnTo>
                    <a:pt x="221272" y="679259"/>
                  </a:lnTo>
                  <a:lnTo>
                    <a:pt x="218274" y="691959"/>
                  </a:lnTo>
                  <a:lnTo>
                    <a:pt x="212826" y="717359"/>
                  </a:lnTo>
                  <a:lnTo>
                    <a:pt x="210591" y="717359"/>
                  </a:lnTo>
                  <a:lnTo>
                    <a:pt x="212585" y="730059"/>
                  </a:lnTo>
                  <a:lnTo>
                    <a:pt x="212128" y="730059"/>
                  </a:lnTo>
                  <a:lnTo>
                    <a:pt x="212128" y="742759"/>
                  </a:lnTo>
                  <a:lnTo>
                    <a:pt x="219951" y="742759"/>
                  </a:lnTo>
                  <a:lnTo>
                    <a:pt x="221754" y="755459"/>
                  </a:lnTo>
                  <a:lnTo>
                    <a:pt x="220929" y="768159"/>
                  </a:lnTo>
                  <a:lnTo>
                    <a:pt x="218922" y="768159"/>
                  </a:lnTo>
                  <a:lnTo>
                    <a:pt x="216649" y="780859"/>
                  </a:lnTo>
                  <a:lnTo>
                    <a:pt x="215011" y="780859"/>
                  </a:lnTo>
                  <a:lnTo>
                    <a:pt x="210007" y="768159"/>
                  </a:lnTo>
                  <a:lnTo>
                    <a:pt x="209511" y="768159"/>
                  </a:lnTo>
                  <a:lnTo>
                    <a:pt x="209626" y="780859"/>
                  </a:lnTo>
                  <a:lnTo>
                    <a:pt x="212801" y="780859"/>
                  </a:lnTo>
                  <a:lnTo>
                    <a:pt x="217716" y="793559"/>
                  </a:lnTo>
                  <a:lnTo>
                    <a:pt x="221843" y="793559"/>
                  </a:lnTo>
                  <a:lnTo>
                    <a:pt x="223291" y="806259"/>
                  </a:lnTo>
                  <a:lnTo>
                    <a:pt x="219062" y="806259"/>
                  </a:lnTo>
                  <a:lnTo>
                    <a:pt x="219824" y="818959"/>
                  </a:lnTo>
                  <a:lnTo>
                    <a:pt x="216357" y="793559"/>
                  </a:lnTo>
                  <a:lnTo>
                    <a:pt x="215544" y="806259"/>
                  </a:lnTo>
                  <a:lnTo>
                    <a:pt x="212686" y="806259"/>
                  </a:lnTo>
                  <a:lnTo>
                    <a:pt x="210007" y="818959"/>
                  </a:lnTo>
                  <a:lnTo>
                    <a:pt x="209727" y="818959"/>
                  </a:lnTo>
                  <a:lnTo>
                    <a:pt x="214249" y="831659"/>
                  </a:lnTo>
                  <a:lnTo>
                    <a:pt x="213093" y="831659"/>
                  </a:lnTo>
                  <a:lnTo>
                    <a:pt x="212420" y="844359"/>
                  </a:lnTo>
                  <a:lnTo>
                    <a:pt x="213575" y="844359"/>
                  </a:lnTo>
                  <a:lnTo>
                    <a:pt x="210591" y="857059"/>
                  </a:lnTo>
                  <a:lnTo>
                    <a:pt x="214858" y="869759"/>
                  </a:lnTo>
                  <a:lnTo>
                    <a:pt x="215607" y="869759"/>
                  </a:lnTo>
                  <a:lnTo>
                    <a:pt x="213283" y="882459"/>
                  </a:lnTo>
                  <a:lnTo>
                    <a:pt x="216344" y="869759"/>
                  </a:lnTo>
                  <a:lnTo>
                    <a:pt x="215671" y="869759"/>
                  </a:lnTo>
                  <a:lnTo>
                    <a:pt x="216560" y="857059"/>
                  </a:lnTo>
                  <a:lnTo>
                    <a:pt x="221145" y="857059"/>
                  </a:lnTo>
                  <a:lnTo>
                    <a:pt x="222326" y="869759"/>
                  </a:lnTo>
                  <a:lnTo>
                    <a:pt x="218998" y="882459"/>
                  </a:lnTo>
                  <a:lnTo>
                    <a:pt x="220611" y="895159"/>
                  </a:lnTo>
                  <a:lnTo>
                    <a:pt x="221564" y="907859"/>
                  </a:lnTo>
                  <a:lnTo>
                    <a:pt x="218770" y="907859"/>
                  </a:lnTo>
                  <a:lnTo>
                    <a:pt x="217512" y="920559"/>
                  </a:lnTo>
                  <a:lnTo>
                    <a:pt x="220980" y="920559"/>
                  </a:lnTo>
                  <a:lnTo>
                    <a:pt x="217157" y="933259"/>
                  </a:lnTo>
                  <a:lnTo>
                    <a:pt x="218071" y="933259"/>
                  </a:lnTo>
                  <a:lnTo>
                    <a:pt x="220256" y="945959"/>
                  </a:lnTo>
                  <a:lnTo>
                    <a:pt x="220218" y="958659"/>
                  </a:lnTo>
                  <a:lnTo>
                    <a:pt x="217233" y="945959"/>
                  </a:lnTo>
                  <a:lnTo>
                    <a:pt x="213283" y="958659"/>
                  </a:lnTo>
                  <a:lnTo>
                    <a:pt x="216471" y="958659"/>
                  </a:lnTo>
                  <a:lnTo>
                    <a:pt x="219811" y="971359"/>
                  </a:lnTo>
                  <a:lnTo>
                    <a:pt x="225983" y="971359"/>
                  </a:lnTo>
                  <a:lnTo>
                    <a:pt x="223342" y="984059"/>
                  </a:lnTo>
                  <a:lnTo>
                    <a:pt x="219659" y="984059"/>
                  </a:lnTo>
                  <a:lnTo>
                    <a:pt x="215506" y="971359"/>
                  </a:lnTo>
                  <a:lnTo>
                    <a:pt x="211455" y="971359"/>
                  </a:lnTo>
                  <a:lnTo>
                    <a:pt x="213398" y="984059"/>
                  </a:lnTo>
                  <a:lnTo>
                    <a:pt x="212674" y="996759"/>
                  </a:lnTo>
                  <a:lnTo>
                    <a:pt x="212255" y="996759"/>
                  </a:lnTo>
                  <a:lnTo>
                    <a:pt x="215112" y="1009459"/>
                  </a:lnTo>
                  <a:lnTo>
                    <a:pt x="216814" y="996759"/>
                  </a:lnTo>
                  <a:lnTo>
                    <a:pt x="218655" y="996759"/>
                  </a:lnTo>
                  <a:lnTo>
                    <a:pt x="220700" y="1009459"/>
                  </a:lnTo>
                  <a:lnTo>
                    <a:pt x="222999" y="1009459"/>
                  </a:lnTo>
                  <a:lnTo>
                    <a:pt x="222211" y="1022159"/>
                  </a:lnTo>
                  <a:lnTo>
                    <a:pt x="217131" y="1022159"/>
                  </a:lnTo>
                  <a:lnTo>
                    <a:pt x="218605" y="1034859"/>
                  </a:lnTo>
                  <a:lnTo>
                    <a:pt x="226021" y="1034859"/>
                  </a:lnTo>
                  <a:lnTo>
                    <a:pt x="227495" y="1047559"/>
                  </a:lnTo>
                  <a:lnTo>
                    <a:pt x="228396" y="1060259"/>
                  </a:lnTo>
                  <a:lnTo>
                    <a:pt x="223659" y="1060259"/>
                  </a:lnTo>
                  <a:lnTo>
                    <a:pt x="223037" y="1047559"/>
                  </a:lnTo>
                  <a:lnTo>
                    <a:pt x="221462" y="1047559"/>
                  </a:lnTo>
                  <a:lnTo>
                    <a:pt x="223062" y="1060259"/>
                  </a:lnTo>
                  <a:lnTo>
                    <a:pt x="227152" y="1072959"/>
                  </a:lnTo>
                  <a:lnTo>
                    <a:pt x="231622" y="1072959"/>
                  </a:lnTo>
                  <a:lnTo>
                    <a:pt x="234365" y="1085659"/>
                  </a:lnTo>
                  <a:lnTo>
                    <a:pt x="244817" y="1085659"/>
                  </a:lnTo>
                  <a:lnTo>
                    <a:pt x="247738" y="1098359"/>
                  </a:lnTo>
                  <a:lnTo>
                    <a:pt x="246354" y="1111059"/>
                  </a:lnTo>
                  <a:lnTo>
                    <a:pt x="244856" y="1098359"/>
                  </a:lnTo>
                  <a:lnTo>
                    <a:pt x="239077" y="1098359"/>
                  </a:lnTo>
                  <a:lnTo>
                    <a:pt x="239941" y="1111059"/>
                  </a:lnTo>
                  <a:lnTo>
                    <a:pt x="234365" y="1111059"/>
                  </a:lnTo>
                  <a:lnTo>
                    <a:pt x="229501" y="1098359"/>
                  </a:lnTo>
                  <a:lnTo>
                    <a:pt x="224917" y="1085659"/>
                  </a:lnTo>
                  <a:lnTo>
                    <a:pt x="220218" y="1085659"/>
                  </a:lnTo>
                  <a:lnTo>
                    <a:pt x="222910" y="1098359"/>
                  </a:lnTo>
                  <a:lnTo>
                    <a:pt x="214337" y="1098359"/>
                  </a:lnTo>
                  <a:lnTo>
                    <a:pt x="216928" y="1111059"/>
                  </a:lnTo>
                  <a:lnTo>
                    <a:pt x="217271" y="1111059"/>
                  </a:lnTo>
                  <a:lnTo>
                    <a:pt x="216827" y="1123759"/>
                  </a:lnTo>
                  <a:lnTo>
                    <a:pt x="215684" y="1123759"/>
                  </a:lnTo>
                  <a:lnTo>
                    <a:pt x="221030" y="1134935"/>
                  </a:lnTo>
                  <a:lnTo>
                    <a:pt x="220916" y="1134211"/>
                  </a:lnTo>
                  <a:lnTo>
                    <a:pt x="217043" y="1123759"/>
                  </a:lnTo>
                  <a:lnTo>
                    <a:pt x="219341" y="1123759"/>
                  </a:lnTo>
                  <a:lnTo>
                    <a:pt x="220916" y="1134211"/>
                  </a:lnTo>
                  <a:lnTo>
                    <a:pt x="221754" y="1136459"/>
                  </a:lnTo>
                  <a:lnTo>
                    <a:pt x="224015" y="1136459"/>
                  </a:lnTo>
                  <a:lnTo>
                    <a:pt x="225983" y="1149159"/>
                  </a:lnTo>
                  <a:lnTo>
                    <a:pt x="225501" y="1161859"/>
                  </a:lnTo>
                  <a:lnTo>
                    <a:pt x="218109" y="1161859"/>
                  </a:lnTo>
                  <a:lnTo>
                    <a:pt x="219710" y="1174559"/>
                  </a:lnTo>
                  <a:lnTo>
                    <a:pt x="216560" y="1174559"/>
                  </a:lnTo>
                  <a:lnTo>
                    <a:pt x="216369" y="1212659"/>
                  </a:lnTo>
                  <a:lnTo>
                    <a:pt x="217563" y="1250759"/>
                  </a:lnTo>
                  <a:lnTo>
                    <a:pt x="221081" y="1288859"/>
                  </a:lnTo>
                  <a:lnTo>
                    <a:pt x="227812" y="1326959"/>
                  </a:lnTo>
                  <a:lnTo>
                    <a:pt x="224967" y="1339659"/>
                  </a:lnTo>
                  <a:lnTo>
                    <a:pt x="223037" y="1352359"/>
                  </a:lnTo>
                  <a:lnTo>
                    <a:pt x="219341" y="1377759"/>
                  </a:lnTo>
                  <a:lnTo>
                    <a:pt x="223951" y="1377759"/>
                  </a:lnTo>
                  <a:lnTo>
                    <a:pt x="224828" y="1390459"/>
                  </a:lnTo>
                  <a:lnTo>
                    <a:pt x="219341" y="1403159"/>
                  </a:lnTo>
                  <a:lnTo>
                    <a:pt x="218376" y="1403159"/>
                  </a:lnTo>
                  <a:lnTo>
                    <a:pt x="219544" y="1415859"/>
                  </a:lnTo>
                  <a:lnTo>
                    <a:pt x="221907" y="1428559"/>
                  </a:lnTo>
                  <a:lnTo>
                    <a:pt x="224447" y="1441259"/>
                  </a:lnTo>
                  <a:lnTo>
                    <a:pt x="223291" y="1441259"/>
                  </a:lnTo>
                  <a:lnTo>
                    <a:pt x="221843" y="1453959"/>
                  </a:lnTo>
                  <a:lnTo>
                    <a:pt x="220408" y="1453959"/>
                  </a:lnTo>
                  <a:lnTo>
                    <a:pt x="216750" y="1466659"/>
                  </a:lnTo>
                  <a:lnTo>
                    <a:pt x="224637" y="1466659"/>
                  </a:lnTo>
                  <a:lnTo>
                    <a:pt x="220789" y="1479359"/>
                  </a:lnTo>
                  <a:lnTo>
                    <a:pt x="224548" y="1479359"/>
                  </a:lnTo>
                  <a:lnTo>
                    <a:pt x="225577" y="1492059"/>
                  </a:lnTo>
                  <a:lnTo>
                    <a:pt x="225234" y="1492059"/>
                  </a:lnTo>
                  <a:lnTo>
                    <a:pt x="223316" y="1504759"/>
                  </a:lnTo>
                  <a:lnTo>
                    <a:pt x="219633" y="1504759"/>
                  </a:lnTo>
                  <a:lnTo>
                    <a:pt x="221818" y="1516722"/>
                  </a:lnTo>
                  <a:lnTo>
                    <a:pt x="221691" y="1517459"/>
                  </a:lnTo>
                  <a:lnTo>
                    <a:pt x="220840" y="1542859"/>
                  </a:lnTo>
                  <a:lnTo>
                    <a:pt x="221068" y="1568259"/>
                  </a:lnTo>
                  <a:lnTo>
                    <a:pt x="223774" y="1568259"/>
                  </a:lnTo>
                  <a:lnTo>
                    <a:pt x="229552" y="1568259"/>
                  </a:lnTo>
                  <a:lnTo>
                    <a:pt x="273507" y="1568259"/>
                  </a:lnTo>
                  <a:lnTo>
                    <a:pt x="272757" y="1555559"/>
                  </a:lnTo>
                  <a:lnTo>
                    <a:pt x="273240" y="1542859"/>
                  </a:lnTo>
                  <a:lnTo>
                    <a:pt x="276618" y="1542859"/>
                  </a:lnTo>
                  <a:lnTo>
                    <a:pt x="277355" y="1548269"/>
                  </a:lnTo>
                  <a:lnTo>
                    <a:pt x="276974" y="1542859"/>
                  </a:lnTo>
                  <a:lnTo>
                    <a:pt x="276631" y="1517459"/>
                  </a:lnTo>
                  <a:lnTo>
                    <a:pt x="277139" y="1492059"/>
                  </a:lnTo>
                  <a:lnTo>
                    <a:pt x="278726" y="1479359"/>
                  </a:lnTo>
                  <a:close/>
                </a:path>
                <a:path w="552450" h="4870450">
                  <a:moveTo>
                    <a:pt x="280492" y="3041459"/>
                  </a:moveTo>
                  <a:lnTo>
                    <a:pt x="279793" y="3003359"/>
                  </a:lnTo>
                  <a:lnTo>
                    <a:pt x="278828" y="2952559"/>
                  </a:lnTo>
                  <a:lnTo>
                    <a:pt x="277075" y="2863659"/>
                  </a:lnTo>
                  <a:lnTo>
                    <a:pt x="276326" y="2825559"/>
                  </a:lnTo>
                  <a:lnTo>
                    <a:pt x="276110" y="2812859"/>
                  </a:lnTo>
                  <a:lnTo>
                    <a:pt x="236105" y="2812859"/>
                  </a:lnTo>
                  <a:lnTo>
                    <a:pt x="236194" y="2825559"/>
                  </a:lnTo>
                  <a:lnTo>
                    <a:pt x="235229" y="2825559"/>
                  </a:lnTo>
                  <a:lnTo>
                    <a:pt x="235673" y="2838259"/>
                  </a:lnTo>
                  <a:lnTo>
                    <a:pt x="237439" y="2850959"/>
                  </a:lnTo>
                  <a:lnTo>
                    <a:pt x="237820" y="2850959"/>
                  </a:lnTo>
                  <a:lnTo>
                    <a:pt x="236550" y="2863659"/>
                  </a:lnTo>
                  <a:lnTo>
                    <a:pt x="235966" y="2850959"/>
                  </a:lnTo>
                  <a:lnTo>
                    <a:pt x="233883" y="2850959"/>
                  </a:lnTo>
                  <a:lnTo>
                    <a:pt x="230212" y="2863659"/>
                  </a:lnTo>
                  <a:lnTo>
                    <a:pt x="228930" y="2876359"/>
                  </a:lnTo>
                  <a:lnTo>
                    <a:pt x="228828" y="2889059"/>
                  </a:lnTo>
                  <a:lnTo>
                    <a:pt x="228676" y="2889059"/>
                  </a:lnTo>
                  <a:lnTo>
                    <a:pt x="230225" y="2901759"/>
                  </a:lnTo>
                  <a:lnTo>
                    <a:pt x="233476" y="2901759"/>
                  </a:lnTo>
                  <a:lnTo>
                    <a:pt x="232003" y="2914459"/>
                  </a:lnTo>
                  <a:lnTo>
                    <a:pt x="229552" y="2914459"/>
                  </a:lnTo>
                  <a:lnTo>
                    <a:pt x="243217" y="2952559"/>
                  </a:lnTo>
                  <a:lnTo>
                    <a:pt x="234073" y="2952559"/>
                  </a:lnTo>
                  <a:lnTo>
                    <a:pt x="235966" y="2965259"/>
                  </a:lnTo>
                  <a:lnTo>
                    <a:pt x="239509" y="2977959"/>
                  </a:lnTo>
                  <a:lnTo>
                    <a:pt x="243713" y="2990659"/>
                  </a:lnTo>
                  <a:lnTo>
                    <a:pt x="247548" y="3003359"/>
                  </a:lnTo>
                  <a:lnTo>
                    <a:pt x="247319" y="3016059"/>
                  </a:lnTo>
                  <a:lnTo>
                    <a:pt x="247967" y="3028759"/>
                  </a:lnTo>
                  <a:lnTo>
                    <a:pt x="248881" y="3041459"/>
                  </a:lnTo>
                  <a:lnTo>
                    <a:pt x="249669" y="3041459"/>
                  </a:lnTo>
                  <a:lnTo>
                    <a:pt x="280492" y="3041459"/>
                  </a:lnTo>
                  <a:close/>
                </a:path>
                <a:path w="552450" h="4870450">
                  <a:moveTo>
                    <a:pt x="284568" y="4120959"/>
                  </a:moveTo>
                  <a:lnTo>
                    <a:pt x="284454" y="4070159"/>
                  </a:lnTo>
                  <a:lnTo>
                    <a:pt x="283248" y="4019359"/>
                  </a:lnTo>
                  <a:lnTo>
                    <a:pt x="278257" y="4019359"/>
                  </a:lnTo>
                  <a:lnTo>
                    <a:pt x="277190" y="4006659"/>
                  </a:lnTo>
                  <a:lnTo>
                    <a:pt x="278917" y="4006659"/>
                  </a:lnTo>
                  <a:lnTo>
                    <a:pt x="274878" y="3993959"/>
                  </a:lnTo>
                  <a:lnTo>
                    <a:pt x="280276" y="3993959"/>
                  </a:lnTo>
                  <a:lnTo>
                    <a:pt x="280022" y="3955859"/>
                  </a:lnTo>
                  <a:lnTo>
                    <a:pt x="279552" y="3905059"/>
                  </a:lnTo>
                  <a:lnTo>
                    <a:pt x="279463" y="3892359"/>
                  </a:lnTo>
                  <a:lnTo>
                    <a:pt x="279400" y="3854259"/>
                  </a:lnTo>
                  <a:lnTo>
                    <a:pt x="279692" y="3816159"/>
                  </a:lnTo>
                  <a:lnTo>
                    <a:pt x="276974" y="3803459"/>
                  </a:lnTo>
                  <a:lnTo>
                    <a:pt x="276440" y="3790759"/>
                  </a:lnTo>
                  <a:lnTo>
                    <a:pt x="275882" y="3790759"/>
                  </a:lnTo>
                  <a:lnTo>
                    <a:pt x="273050" y="3778059"/>
                  </a:lnTo>
                  <a:lnTo>
                    <a:pt x="275742" y="3778059"/>
                  </a:lnTo>
                  <a:lnTo>
                    <a:pt x="274002" y="3752659"/>
                  </a:lnTo>
                  <a:lnTo>
                    <a:pt x="273837" y="3739959"/>
                  </a:lnTo>
                  <a:lnTo>
                    <a:pt x="275704" y="3714559"/>
                  </a:lnTo>
                  <a:lnTo>
                    <a:pt x="280073" y="3701859"/>
                  </a:lnTo>
                  <a:lnTo>
                    <a:pt x="281343" y="3651059"/>
                  </a:lnTo>
                  <a:lnTo>
                    <a:pt x="282130" y="3600259"/>
                  </a:lnTo>
                  <a:lnTo>
                    <a:pt x="282536" y="3549459"/>
                  </a:lnTo>
                  <a:lnTo>
                    <a:pt x="282638" y="3473259"/>
                  </a:lnTo>
                  <a:lnTo>
                    <a:pt x="282524" y="3422459"/>
                  </a:lnTo>
                  <a:lnTo>
                    <a:pt x="282270" y="3346259"/>
                  </a:lnTo>
                  <a:lnTo>
                    <a:pt x="282270" y="3257359"/>
                  </a:lnTo>
                  <a:lnTo>
                    <a:pt x="282397" y="3231959"/>
                  </a:lnTo>
                  <a:lnTo>
                    <a:pt x="282486" y="3219259"/>
                  </a:lnTo>
                  <a:lnTo>
                    <a:pt x="282562" y="3181159"/>
                  </a:lnTo>
                  <a:lnTo>
                    <a:pt x="282206" y="3143059"/>
                  </a:lnTo>
                  <a:lnTo>
                    <a:pt x="281546" y="3092259"/>
                  </a:lnTo>
                  <a:lnTo>
                    <a:pt x="280720" y="3054159"/>
                  </a:lnTo>
                  <a:lnTo>
                    <a:pt x="280530" y="3043682"/>
                  </a:lnTo>
                  <a:lnTo>
                    <a:pt x="248983" y="3043682"/>
                  </a:lnTo>
                  <a:lnTo>
                    <a:pt x="249466" y="3054159"/>
                  </a:lnTo>
                  <a:lnTo>
                    <a:pt x="245808" y="3054159"/>
                  </a:lnTo>
                  <a:lnTo>
                    <a:pt x="248983" y="3043682"/>
                  </a:lnTo>
                  <a:lnTo>
                    <a:pt x="248881" y="3041459"/>
                  </a:lnTo>
                  <a:lnTo>
                    <a:pt x="246773" y="3041459"/>
                  </a:lnTo>
                  <a:lnTo>
                    <a:pt x="242443" y="3054159"/>
                  </a:lnTo>
                  <a:lnTo>
                    <a:pt x="241122" y="3041459"/>
                  </a:lnTo>
                  <a:lnTo>
                    <a:pt x="238569" y="3041459"/>
                  </a:lnTo>
                  <a:lnTo>
                    <a:pt x="235623" y="3054159"/>
                  </a:lnTo>
                  <a:lnTo>
                    <a:pt x="233108" y="3041459"/>
                  </a:lnTo>
                  <a:lnTo>
                    <a:pt x="234061" y="3066859"/>
                  </a:lnTo>
                  <a:lnTo>
                    <a:pt x="233718" y="3079559"/>
                  </a:lnTo>
                  <a:lnTo>
                    <a:pt x="232714" y="3092259"/>
                  </a:lnTo>
                  <a:lnTo>
                    <a:pt x="231660" y="3117659"/>
                  </a:lnTo>
                  <a:lnTo>
                    <a:pt x="235800" y="3117659"/>
                  </a:lnTo>
                  <a:lnTo>
                    <a:pt x="237566" y="3130359"/>
                  </a:lnTo>
                  <a:lnTo>
                    <a:pt x="239141" y="3143059"/>
                  </a:lnTo>
                  <a:lnTo>
                    <a:pt x="242735" y="3143059"/>
                  </a:lnTo>
                  <a:lnTo>
                    <a:pt x="242328" y="3155759"/>
                  </a:lnTo>
                  <a:lnTo>
                    <a:pt x="237350" y="3155759"/>
                  </a:lnTo>
                  <a:lnTo>
                    <a:pt x="235318" y="3168459"/>
                  </a:lnTo>
                  <a:lnTo>
                    <a:pt x="236689" y="3181159"/>
                  </a:lnTo>
                  <a:lnTo>
                    <a:pt x="236816" y="3193859"/>
                  </a:lnTo>
                  <a:lnTo>
                    <a:pt x="236778" y="3219259"/>
                  </a:lnTo>
                  <a:lnTo>
                    <a:pt x="236956" y="3231959"/>
                  </a:lnTo>
                  <a:lnTo>
                    <a:pt x="235521" y="3231959"/>
                  </a:lnTo>
                  <a:lnTo>
                    <a:pt x="236562" y="3257359"/>
                  </a:lnTo>
                  <a:lnTo>
                    <a:pt x="237197" y="3270059"/>
                  </a:lnTo>
                  <a:lnTo>
                    <a:pt x="238633" y="3295459"/>
                  </a:lnTo>
                  <a:lnTo>
                    <a:pt x="242062" y="3308159"/>
                  </a:lnTo>
                  <a:lnTo>
                    <a:pt x="240614" y="3308159"/>
                  </a:lnTo>
                  <a:lnTo>
                    <a:pt x="239268" y="3320859"/>
                  </a:lnTo>
                  <a:lnTo>
                    <a:pt x="241249" y="3320859"/>
                  </a:lnTo>
                  <a:lnTo>
                    <a:pt x="243725" y="3333559"/>
                  </a:lnTo>
                  <a:lnTo>
                    <a:pt x="243027" y="3346259"/>
                  </a:lnTo>
                  <a:lnTo>
                    <a:pt x="239458" y="3333559"/>
                  </a:lnTo>
                  <a:lnTo>
                    <a:pt x="240512" y="3346259"/>
                  </a:lnTo>
                  <a:lnTo>
                    <a:pt x="239864" y="3358959"/>
                  </a:lnTo>
                  <a:lnTo>
                    <a:pt x="239585" y="3371659"/>
                  </a:lnTo>
                  <a:lnTo>
                    <a:pt x="241769" y="3384359"/>
                  </a:lnTo>
                  <a:lnTo>
                    <a:pt x="238213" y="3384359"/>
                  </a:lnTo>
                  <a:lnTo>
                    <a:pt x="239052" y="3397059"/>
                  </a:lnTo>
                  <a:lnTo>
                    <a:pt x="239776" y="3409759"/>
                  </a:lnTo>
                  <a:lnTo>
                    <a:pt x="241109" y="3422459"/>
                  </a:lnTo>
                  <a:lnTo>
                    <a:pt x="243789" y="3435159"/>
                  </a:lnTo>
                  <a:lnTo>
                    <a:pt x="239699" y="3435159"/>
                  </a:lnTo>
                  <a:lnTo>
                    <a:pt x="241833" y="3447859"/>
                  </a:lnTo>
                  <a:lnTo>
                    <a:pt x="241871" y="3460559"/>
                  </a:lnTo>
                  <a:lnTo>
                    <a:pt x="241579" y="3460559"/>
                  </a:lnTo>
                  <a:lnTo>
                    <a:pt x="238493" y="3473259"/>
                  </a:lnTo>
                  <a:lnTo>
                    <a:pt x="240182" y="3473259"/>
                  </a:lnTo>
                  <a:lnTo>
                    <a:pt x="241211" y="3485959"/>
                  </a:lnTo>
                  <a:lnTo>
                    <a:pt x="241884" y="3498659"/>
                  </a:lnTo>
                  <a:lnTo>
                    <a:pt x="242633" y="3511359"/>
                  </a:lnTo>
                  <a:lnTo>
                    <a:pt x="239560" y="3511359"/>
                  </a:lnTo>
                  <a:lnTo>
                    <a:pt x="237058" y="3524059"/>
                  </a:lnTo>
                  <a:lnTo>
                    <a:pt x="237096" y="3625659"/>
                  </a:lnTo>
                  <a:lnTo>
                    <a:pt x="237705" y="3676459"/>
                  </a:lnTo>
                  <a:lnTo>
                    <a:pt x="239280" y="3727259"/>
                  </a:lnTo>
                  <a:lnTo>
                    <a:pt x="242252" y="3778059"/>
                  </a:lnTo>
                  <a:lnTo>
                    <a:pt x="238429" y="3790759"/>
                  </a:lnTo>
                  <a:lnTo>
                    <a:pt x="236664" y="3778059"/>
                  </a:lnTo>
                  <a:lnTo>
                    <a:pt x="236258" y="3778059"/>
                  </a:lnTo>
                  <a:lnTo>
                    <a:pt x="236042" y="3790759"/>
                  </a:lnTo>
                  <a:lnTo>
                    <a:pt x="236664" y="3816159"/>
                  </a:lnTo>
                  <a:lnTo>
                    <a:pt x="235902" y="3816159"/>
                  </a:lnTo>
                  <a:lnTo>
                    <a:pt x="235153" y="3828859"/>
                  </a:lnTo>
                  <a:lnTo>
                    <a:pt x="234518" y="3841559"/>
                  </a:lnTo>
                  <a:lnTo>
                    <a:pt x="236664" y="3841559"/>
                  </a:lnTo>
                  <a:lnTo>
                    <a:pt x="237261" y="3854259"/>
                  </a:lnTo>
                  <a:lnTo>
                    <a:pt x="235229" y="3866959"/>
                  </a:lnTo>
                  <a:lnTo>
                    <a:pt x="233908" y="3866959"/>
                  </a:lnTo>
                  <a:lnTo>
                    <a:pt x="236664" y="3879659"/>
                  </a:lnTo>
                  <a:lnTo>
                    <a:pt x="232244" y="3892359"/>
                  </a:lnTo>
                  <a:lnTo>
                    <a:pt x="234950" y="3892359"/>
                  </a:lnTo>
                  <a:lnTo>
                    <a:pt x="234505" y="3905059"/>
                  </a:lnTo>
                  <a:lnTo>
                    <a:pt x="233845" y="3917759"/>
                  </a:lnTo>
                  <a:lnTo>
                    <a:pt x="234645" y="3917759"/>
                  </a:lnTo>
                  <a:lnTo>
                    <a:pt x="234454" y="3930459"/>
                  </a:lnTo>
                  <a:lnTo>
                    <a:pt x="236601" y="3955859"/>
                  </a:lnTo>
                  <a:lnTo>
                    <a:pt x="238277" y="3968559"/>
                  </a:lnTo>
                  <a:lnTo>
                    <a:pt x="236664" y="3968559"/>
                  </a:lnTo>
                  <a:lnTo>
                    <a:pt x="237578" y="3981259"/>
                  </a:lnTo>
                  <a:lnTo>
                    <a:pt x="238950" y="3993959"/>
                  </a:lnTo>
                  <a:lnTo>
                    <a:pt x="241160" y="4006659"/>
                  </a:lnTo>
                  <a:lnTo>
                    <a:pt x="244563" y="4006659"/>
                  </a:lnTo>
                  <a:lnTo>
                    <a:pt x="242544" y="4019359"/>
                  </a:lnTo>
                  <a:lnTo>
                    <a:pt x="239179" y="4019359"/>
                  </a:lnTo>
                  <a:lnTo>
                    <a:pt x="237350" y="4006659"/>
                  </a:lnTo>
                  <a:lnTo>
                    <a:pt x="238848" y="4057459"/>
                  </a:lnTo>
                  <a:lnTo>
                    <a:pt x="240004" y="4108259"/>
                  </a:lnTo>
                  <a:lnTo>
                    <a:pt x="242036" y="4159059"/>
                  </a:lnTo>
                  <a:lnTo>
                    <a:pt x="246202" y="4209859"/>
                  </a:lnTo>
                  <a:lnTo>
                    <a:pt x="242925" y="4209859"/>
                  </a:lnTo>
                  <a:lnTo>
                    <a:pt x="244729" y="4235259"/>
                  </a:lnTo>
                  <a:lnTo>
                    <a:pt x="243433" y="4260659"/>
                  </a:lnTo>
                  <a:lnTo>
                    <a:pt x="243255" y="4286059"/>
                  </a:lnTo>
                  <a:lnTo>
                    <a:pt x="248412" y="4311459"/>
                  </a:lnTo>
                  <a:lnTo>
                    <a:pt x="253606" y="4324159"/>
                  </a:lnTo>
                  <a:lnTo>
                    <a:pt x="248031" y="4324159"/>
                  </a:lnTo>
                  <a:lnTo>
                    <a:pt x="246202" y="4336859"/>
                  </a:lnTo>
                  <a:lnTo>
                    <a:pt x="247840" y="4336859"/>
                  </a:lnTo>
                  <a:lnTo>
                    <a:pt x="248513" y="4349559"/>
                  </a:lnTo>
                  <a:lnTo>
                    <a:pt x="249389" y="4362259"/>
                  </a:lnTo>
                  <a:lnTo>
                    <a:pt x="251688" y="4374959"/>
                  </a:lnTo>
                  <a:lnTo>
                    <a:pt x="247446" y="4374959"/>
                  </a:lnTo>
                  <a:lnTo>
                    <a:pt x="247980" y="4387659"/>
                  </a:lnTo>
                  <a:lnTo>
                    <a:pt x="250075" y="4400359"/>
                  </a:lnTo>
                  <a:lnTo>
                    <a:pt x="252056" y="4413059"/>
                  </a:lnTo>
                  <a:lnTo>
                    <a:pt x="252260" y="4425759"/>
                  </a:lnTo>
                  <a:lnTo>
                    <a:pt x="249948" y="4413059"/>
                  </a:lnTo>
                  <a:lnTo>
                    <a:pt x="246811" y="4451159"/>
                  </a:lnTo>
                  <a:lnTo>
                    <a:pt x="241795" y="4514659"/>
                  </a:lnTo>
                  <a:lnTo>
                    <a:pt x="240322" y="4552759"/>
                  </a:lnTo>
                  <a:lnTo>
                    <a:pt x="239801" y="4603559"/>
                  </a:lnTo>
                  <a:lnTo>
                    <a:pt x="239458" y="4616259"/>
                  </a:lnTo>
                  <a:lnTo>
                    <a:pt x="239560" y="4628959"/>
                  </a:lnTo>
                  <a:lnTo>
                    <a:pt x="238493" y="4628959"/>
                  </a:lnTo>
                  <a:lnTo>
                    <a:pt x="237350" y="4654359"/>
                  </a:lnTo>
                  <a:lnTo>
                    <a:pt x="236258" y="4654359"/>
                  </a:lnTo>
                  <a:lnTo>
                    <a:pt x="234480" y="4667059"/>
                  </a:lnTo>
                  <a:lnTo>
                    <a:pt x="233489" y="4679759"/>
                  </a:lnTo>
                  <a:lnTo>
                    <a:pt x="230022" y="4679759"/>
                  </a:lnTo>
                  <a:lnTo>
                    <a:pt x="226834" y="4692459"/>
                  </a:lnTo>
                  <a:lnTo>
                    <a:pt x="222046" y="4692459"/>
                  </a:lnTo>
                  <a:lnTo>
                    <a:pt x="212839" y="4717859"/>
                  </a:lnTo>
                  <a:lnTo>
                    <a:pt x="198577" y="4743259"/>
                  </a:lnTo>
                  <a:lnTo>
                    <a:pt x="180467" y="4755959"/>
                  </a:lnTo>
                  <a:lnTo>
                    <a:pt x="159677" y="4781359"/>
                  </a:lnTo>
                  <a:lnTo>
                    <a:pt x="137134" y="4794059"/>
                  </a:lnTo>
                  <a:lnTo>
                    <a:pt x="113728" y="4819459"/>
                  </a:lnTo>
                  <a:lnTo>
                    <a:pt x="90195" y="4832159"/>
                  </a:lnTo>
                  <a:lnTo>
                    <a:pt x="67271" y="4844859"/>
                  </a:lnTo>
                  <a:lnTo>
                    <a:pt x="36385" y="4844859"/>
                  </a:lnTo>
                  <a:lnTo>
                    <a:pt x="27813" y="4857559"/>
                  </a:lnTo>
                  <a:lnTo>
                    <a:pt x="10007" y="4857559"/>
                  </a:lnTo>
                  <a:lnTo>
                    <a:pt x="6159" y="4870259"/>
                  </a:lnTo>
                  <a:lnTo>
                    <a:pt x="33591" y="4870259"/>
                  </a:lnTo>
                  <a:lnTo>
                    <a:pt x="41770" y="4857559"/>
                  </a:lnTo>
                  <a:lnTo>
                    <a:pt x="85432" y="4857559"/>
                  </a:lnTo>
                  <a:lnTo>
                    <a:pt x="96824" y="4844859"/>
                  </a:lnTo>
                  <a:lnTo>
                    <a:pt x="118960" y="4832159"/>
                  </a:lnTo>
                  <a:lnTo>
                    <a:pt x="140106" y="4832159"/>
                  </a:lnTo>
                  <a:lnTo>
                    <a:pt x="160185" y="4819459"/>
                  </a:lnTo>
                  <a:lnTo>
                    <a:pt x="179120" y="4794059"/>
                  </a:lnTo>
                  <a:lnTo>
                    <a:pt x="213207" y="4768659"/>
                  </a:lnTo>
                  <a:lnTo>
                    <a:pt x="241693" y="4730559"/>
                  </a:lnTo>
                  <a:lnTo>
                    <a:pt x="263296" y="4679759"/>
                  </a:lnTo>
                  <a:lnTo>
                    <a:pt x="276707" y="4628959"/>
                  </a:lnTo>
                  <a:lnTo>
                    <a:pt x="277482" y="4628959"/>
                  </a:lnTo>
                  <a:lnTo>
                    <a:pt x="277190" y="4616259"/>
                  </a:lnTo>
                  <a:lnTo>
                    <a:pt x="277482" y="4616259"/>
                  </a:lnTo>
                  <a:lnTo>
                    <a:pt x="277571" y="4603559"/>
                  </a:lnTo>
                  <a:lnTo>
                    <a:pt x="277863" y="4603559"/>
                  </a:lnTo>
                  <a:lnTo>
                    <a:pt x="277571" y="4590859"/>
                  </a:lnTo>
                  <a:lnTo>
                    <a:pt x="277304" y="4590859"/>
                  </a:lnTo>
                  <a:lnTo>
                    <a:pt x="277063" y="4578159"/>
                  </a:lnTo>
                  <a:lnTo>
                    <a:pt x="276618" y="4565459"/>
                  </a:lnTo>
                  <a:lnTo>
                    <a:pt x="276517" y="4552759"/>
                  </a:lnTo>
                  <a:lnTo>
                    <a:pt x="276440" y="4527359"/>
                  </a:lnTo>
                  <a:lnTo>
                    <a:pt x="276796" y="4514659"/>
                  </a:lnTo>
                  <a:lnTo>
                    <a:pt x="277571" y="4501959"/>
                  </a:lnTo>
                  <a:lnTo>
                    <a:pt x="277545" y="4438459"/>
                  </a:lnTo>
                  <a:lnTo>
                    <a:pt x="277736" y="4425759"/>
                  </a:lnTo>
                  <a:lnTo>
                    <a:pt x="278307" y="4387659"/>
                  </a:lnTo>
                  <a:lnTo>
                    <a:pt x="279577" y="4336859"/>
                  </a:lnTo>
                  <a:lnTo>
                    <a:pt x="282638" y="4235259"/>
                  </a:lnTo>
                  <a:lnTo>
                    <a:pt x="283883" y="4184459"/>
                  </a:lnTo>
                  <a:lnTo>
                    <a:pt x="284568" y="4120959"/>
                  </a:lnTo>
                  <a:close/>
                </a:path>
                <a:path w="552450" h="4870450">
                  <a:moveTo>
                    <a:pt x="349275" y="2379713"/>
                  </a:moveTo>
                  <a:lnTo>
                    <a:pt x="347357" y="2377706"/>
                  </a:lnTo>
                  <a:lnTo>
                    <a:pt x="345236" y="2375585"/>
                  </a:lnTo>
                  <a:lnTo>
                    <a:pt x="343408" y="2373185"/>
                  </a:lnTo>
                  <a:lnTo>
                    <a:pt x="340525" y="2374239"/>
                  </a:lnTo>
                  <a:lnTo>
                    <a:pt x="343306" y="2376360"/>
                  </a:lnTo>
                  <a:lnTo>
                    <a:pt x="346392" y="2378189"/>
                  </a:lnTo>
                  <a:lnTo>
                    <a:pt x="349275" y="2379713"/>
                  </a:lnTo>
                  <a:close/>
                </a:path>
                <a:path w="552450" h="4870450">
                  <a:moveTo>
                    <a:pt x="349465" y="2379815"/>
                  </a:moveTo>
                  <a:lnTo>
                    <a:pt x="349275" y="2379713"/>
                  </a:lnTo>
                  <a:lnTo>
                    <a:pt x="349465" y="2379815"/>
                  </a:lnTo>
                  <a:close/>
                </a:path>
                <a:path w="552450" h="4870450">
                  <a:moveTo>
                    <a:pt x="377317" y="2393759"/>
                  </a:moveTo>
                  <a:lnTo>
                    <a:pt x="371259" y="2381059"/>
                  </a:lnTo>
                  <a:lnTo>
                    <a:pt x="366026" y="2381059"/>
                  </a:lnTo>
                  <a:lnTo>
                    <a:pt x="370801" y="2393759"/>
                  </a:lnTo>
                  <a:lnTo>
                    <a:pt x="377317" y="2393759"/>
                  </a:lnTo>
                  <a:close/>
                </a:path>
                <a:path w="552450" h="4870450">
                  <a:moveTo>
                    <a:pt x="552361" y="2393759"/>
                  </a:moveTo>
                  <a:lnTo>
                    <a:pt x="552170" y="2393759"/>
                  </a:lnTo>
                  <a:lnTo>
                    <a:pt x="493458" y="2393759"/>
                  </a:lnTo>
                  <a:lnTo>
                    <a:pt x="486232" y="2381059"/>
                  </a:lnTo>
                  <a:lnTo>
                    <a:pt x="484593" y="2381059"/>
                  </a:lnTo>
                  <a:lnTo>
                    <a:pt x="490283" y="2393759"/>
                  </a:lnTo>
                  <a:lnTo>
                    <a:pt x="483247" y="2393759"/>
                  </a:lnTo>
                  <a:lnTo>
                    <a:pt x="484593" y="2381059"/>
                  </a:lnTo>
                  <a:lnTo>
                    <a:pt x="459003" y="2381059"/>
                  </a:lnTo>
                  <a:lnTo>
                    <a:pt x="452450" y="2368359"/>
                  </a:lnTo>
                  <a:lnTo>
                    <a:pt x="427240" y="2368359"/>
                  </a:lnTo>
                  <a:lnTo>
                    <a:pt x="420890" y="2355659"/>
                  </a:lnTo>
                  <a:lnTo>
                    <a:pt x="408368" y="2355659"/>
                  </a:lnTo>
                  <a:lnTo>
                    <a:pt x="401726" y="2342959"/>
                  </a:lnTo>
                  <a:lnTo>
                    <a:pt x="389509" y="2342959"/>
                  </a:lnTo>
                  <a:lnTo>
                    <a:pt x="383730" y="2330259"/>
                  </a:lnTo>
                  <a:lnTo>
                    <a:pt x="373151" y="2330259"/>
                  </a:lnTo>
                  <a:lnTo>
                    <a:pt x="368338" y="2317559"/>
                  </a:lnTo>
                  <a:lnTo>
                    <a:pt x="363613" y="2317559"/>
                  </a:lnTo>
                  <a:lnTo>
                    <a:pt x="354761" y="2304859"/>
                  </a:lnTo>
                  <a:lnTo>
                    <a:pt x="353415" y="2304859"/>
                  </a:lnTo>
                  <a:lnTo>
                    <a:pt x="349237" y="2292159"/>
                  </a:lnTo>
                  <a:lnTo>
                    <a:pt x="336575" y="2292159"/>
                  </a:lnTo>
                  <a:lnTo>
                    <a:pt x="332435" y="2279459"/>
                  </a:lnTo>
                  <a:lnTo>
                    <a:pt x="328396" y="2279459"/>
                  </a:lnTo>
                  <a:lnTo>
                    <a:pt x="324637" y="2266759"/>
                  </a:lnTo>
                  <a:lnTo>
                    <a:pt x="321843" y="2266759"/>
                  </a:lnTo>
                  <a:lnTo>
                    <a:pt x="318858" y="2254059"/>
                  </a:lnTo>
                  <a:lnTo>
                    <a:pt x="315683" y="2254059"/>
                  </a:lnTo>
                  <a:lnTo>
                    <a:pt x="312699" y="2241359"/>
                  </a:lnTo>
                  <a:lnTo>
                    <a:pt x="309918" y="2241359"/>
                  </a:lnTo>
                  <a:lnTo>
                    <a:pt x="306641" y="2228659"/>
                  </a:lnTo>
                  <a:lnTo>
                    <a:pt x="304431" y="2228659"/>
                  </a:lnTo>
                  <a:lnTo>
                    <a:pt x="294246" y="2203259"/>
                  </a:lnTo>
                  <a:lnTo>
                    <a:pt x="286867" y="2177859"/>
                  </a:lnTo>
                  <a:lnTo>
                    <a:pt x="282371" y="2152459"/>
                  </a:lnTo>
                  <a:lnTo>
                    <a:pt x="280847" y="2114359"/>
                  </a:lnTo>
                  <a:lnTo>
                    <a:pt x="280657" y="2088959"/>
                  </a:lnTo>
                  <a:lnTo>
                    <a:pt x="280162" y="2050859"/>
                  </a:lnTo>
                  <a:lnTo>
                    <a:pt x="279209" y="2025459"/>
                  </a:lnTo>
                  <a:lnTo>
                    <a:pt x="277672" y="1987359"/>
                  </a:lnTo>
                  <a:lnTo>
                    <a:pt x="278396" y="1949259"/>
                  </a:lnTo>
                  <a:lnTo>
                    <a:pt x="280835" y="1911159"/>
                  </a:lnTo>
                  <a:lnTo>
                    <a:pt x="282613" y="1873059"/>
                  </a:lnTo>
                  <a:lnTo>
                    <a:pt x="281330" y="1834959"/>
                  </a:lnTo>
                  <a:lnTo>
                    <a:pt x="280098" y="1822259"/>
                  </a:lnTo>
                  <a:lnTo>
                    <a:pt x="281139" y="1822259"/>
                  </a:lnTo>
                  <a:lnTo>
                    <a:pt x="279438" y="1796859"/>
                  </a:lnTo>
                  <a:lnTo>
                    <a:pt x="279692" y="1784159"/>
                  </a:lnTo>
                  <a:lnTo>
                    <a:pt x="279933" y="1771459"/>
                  </a:lnTo>
                  <a:lnTo>
                    <a:pt x="281216" y="1746059"/>
                  </a:lnTo>
                  <a:lnTo>
                    <a:pt x="281901" y="1720659"/>
                  </a:lnTo>
                  <a:lnTo>
                    <a:pt x="280174" y="1720659"/>
                  </a:lnTo>
                  <a:lnTo>
                    <a:pt x="279692" y="1707959"/>
                  </a:lnTo>
                  <a:lnTo>
                    <a:pt x="277088" y="1707959"/>
                  </a:lnTo>
                  <a:lnTo>
                    <a:pt x="279869" y="1682559"/>
                  </a:lnTo>
                  <a:lnTo>
                    <a:pt x="279260" y="1657159"/>
                  </a:lnTo>
                  <a:lnTo>
                    <a:pt x="278282" y="1619059"/>
                  </a:lnTo>
                  <a:lnTo>
                    <a:pt x="279984" y="1593659"/>
                  </a:lnTo>
                  <a:lnTo>
                    <a:pt x="275221" y="1593659"/>
                  </a:lnTo>
                  <a:lnTo>
                    <a:pt x="273697" y="1580959"/>
                  </a:lnTo>
                  <a:lnTo>
                    <a:pt x="236093" y="1580959"/>
                  </a:lnTo>
                  <a:lnTo>
                    <a:pt x="229641" y="1580959"/>
                  </a:lnTo>
                  <a:lnTo>
                    <a:pt x="227241" y="1593659"/>
                  </a:lnTo>
                  <a:lnTo>
                    <a:pt x="225412" y="1580959"/>
                  </a:lnTo>
                  <a:lnTo>
                    <a:pt x="221551" y="1606359"/>
                  </a:lnTo>
                  <a:lnTo>
                    <a:pt x="221195" y="1644459"/>
                  </a:lnTo>
                  <a:lnTo>
                    <a:pt x="222110" y="1669859"/>
                  </a:lnTo>
                  <a:lnTo>
                    <a:pt x="222046" y="1695259"/>
                  </a:lnTo>
                  <a:lnTo>
                    <a:pt x="223100" y="1707959"/>
                  </a:lnTo>
                  <a:lnTo>
                    <a:pt x="225894" y="1707959"/>
                  </a:lnTo>
                  <a:lnTo>
                    <a:pt x="223050" y="1733359"/>
                  </a:lnTo>
                  <a:lnTo>
                    <a:pt x="223151" y="1746059"/>
                  </a:lnTo>
                  <a:lnTo>
                    <a:pt x="223964" y="1771459"/>
                  </a:lnTo>
                  <a:lnTo>
                    <a:pt x="223291" y="1796859"/>
                  </a:lnTo>
                  <a:lnTo>
                    <a:pt x="226060" y="1784159"/>
                  </a:lnTo>
                  <a:lnTo>
                    <a:pt x="229527" y="1796859"/>
                  </a:lnTo>
                  <a:lnTo>
                    <a:pt x="232524" y="1796859"/>
                  </a:lnTo>
                  <a:lnTo>
                    <a:pt x="233883" y="1809559"/>
                  </a:lnTo>
                  <a:lnTo>
                    <a:pt x="234924" y="1822259"/>
                  </a:lnTo>
                  <a:lnTo>
                    <a:pt x="226923" y="1822259"/>
                  </a:lnTo>
                  <a:lnTo>
                    <a:pt x="223100" y="1834959"/>
                  </a:lnTo>
                  <a:lnTo>
                    <a:pt x="224663" y="1834959"/>
                  </a:lnTo>
                  <a:lnTo>
                    <a:pt x="225628" y="1847659"/>
                  </a:lnTo>
                  <a:lnTo>
                    <a:pt x="226047" y="1847659"/>
                  </a:lnTo>
                  <a:lnTo>
                    <a:pt x="225983" y="1860359"/>
                  </a:lnTo>
                  <a:lnTo>
                    <a:pt x="226910" y="1860359"/>
                  </a:lnTo>
                  <a:lnTo>
                    <a:pt x="228053" y="1873059"/>
                  </a:lnTo>
                  <a:lnTo>
                    <a:pt x="228193" y="1885759"/>
                  </a:lnTo>
                  <a:lnTo>
                    <a:pt x="226656" y="1885759"/>
                  </a:lnTo>
                  <a:lnTo>
                    <a:pt x="225844" y="1898459"/>
                  </a:lnTo>
                  <a:lnTo>
                    <a:pt x="224574" y="1898459"/>
                  </a:lnTo>
                  <a:lnTo>
                    <a:pt x="223469" y="1911159"/>
                  </a:lnTo>
                  <a:lnTo>
                    <a:pt x="223202" y="1911159"/>
                  </a:lnTo>
                  <a:lnTo>
                    <a:pt x="225717" y="1923859"/>
                  </a:lnTo>
                  <a:lnTo>
                    <a:pt x="226631" y="1936559"/>
                  </a:lnTo>
                  <a:lnTo>
                    <a:pt x="227444" y="1936559"/>
                  </a:lnTo>
                  <a:lnTo>
                    <a:pt x="229641" y="1949259"/>
                  </a:lnTo>
                  <a:lnTo>
                    <a:pt x="231863" y="1949259"/>
                  </a:lnTo>
                  <a:lnTo>
                    <a:pt x="229450" y="1974659"/>
                  </a:lnTo>
                  <a:lnTo>
                    <a:pt x="231089" y="1974659"/>
                  </a:lnTo>
                  <a:lnTo>
                    <a:pt x="234162" y="1987359"/>
                  </a:lnTo>
                  <a:lnTo>
                    <a:pt x="229933" y="1987359"/>
                  </a:lnTo>
                  <a:lnTo>
                    <a:pt x="228473" y="1997481"/>
                  </a:lnTo>
                  <a:lnTo>
                    <a:pt x="229552" y="2000059"/>
                  </a:lnTo>
                  <a:lnTo>
                    <a:pt x="228485" y="2000059"/>
                  </a:lnTo>
                  <a:lnTo>
                    <a:pt x="228346" y="2012759"/>
                  </a:lnTo>
                  <a:lnTo>
                    <a:pt x="228155" y="2025459"/>
                  </a:lnTo>
                  <a:lnTo>
                    <a:pt x="224637" y="2025459"/>
                  </a:lnTo>
                  <a:lnTo>
                    <a:pt x="227139" y="2038159"/>
                  </a:lnTo>
                  <a:lnTo>
                    <a:pt x="226656" y="2050859"/>
                  </a:lnTo>
                  <a:lnTo>
                    <a:pt x="229641" y="2050859"/>
                  </a:lnTo>
                  <a:lnTo>
                    <a:pt x="230797" y="2038159"/>
                  </a:lnTo>
                  <a:lnTo>
                    <a:pt x="233781" y="2025459"/>
                  </a:lnTo>
                  <a:lnTo>
                    <a:pt x="234365" y="2038159"/>
                  </a:lnTo>
                  <a:lnTo>
                    <a:pt x="235610" y="2050859"/>
                  </a:lnTo>
                  <a:lnTo>
                    <a:pt x="232943" y="2050859"/>
                  </a:lnTo>
                  <a:lnTo>
                    <a:pt x="233260" y="2063559"/>
                  </a:lnTo>
                  <a:lnTo>
                    <a:pt x="236474" y="2063559"/>
                  </a:lnTo>
                  <a:lnTo>
                    <a:pt x="230416" y="2076259"/>
                  </a:lnTo>
                  <a:lnTo>
                    <a:pt x="232448" y="2076259"/>
                  </a:lnTo>
                  <a:lnTo>
                    <a:pt x="233489" y="2088959"/>
                  </a:lnTo>
                  <a:lnTo>
                    <a:pt x="234048" y="2088959"/>
                  </a:lnTo>
                  <a:lnTo>
                    <a:pt x="234556" y="2101659"/>
                  </a:lnTo>
                  <a:lnTo>
                    <a:pt x="224866" y="2101659"/>
                  </a:lnTo>
                  <a:lnTo>
                    <a:pt x="223291" y="2114359"/>
                  </a:lnTo>
                  <a:lnTo>
                    <a:pt x="224739" y="2114359"/>
                  </a:lnTo>
                  <a:lnTo>
                    <a:pt x="226949" y="2127059"/>
                  </a:lnTo>
                  <a:lnTo>
                    <a:pt x="228777" y="2127059"/>
                  </a:lnTo>
                  <a:lnTo>
                    <a:pt x="229743" y="2139759"/>
                  </a:lnTo>
                  <a:lnTo>
                    <a:pt x="225894" y="2139759"/>
                  </a:lnTo>
                  <a:lnTo>
                    <a:pt x="225412" y="2152459"/>
                  </a:lnTo>
                  <a:lnTo>
                    <a:pt x="227241" y="2165159"/>
                  </a:lnTo>
                  <a:lnTo>
                    <a:pt x="230797" y="2165159"/>
                  </a:lnTo>
                  <a:lnTo>
                    <a:pt x="233019" y="2177859"/>
                  </a:lnTo>
                  <a:lnTo>
                    <a:pt x="238163" y="2177859"/>
                  </a:lnTo>
                  <a:lnTo>
                    <a:pt x="241084" y="2190559"/>
                  </a:lnTo>
                  <a:lnTo>
                    <a:pt x="243484" y="2190559"/>
                  </a:lnTo>
                  <a:lnTo>
                    <a:pt x="244944" y="2203259"/>
                  </a:lnTo>
                  <a:lnTo>
                    <a:pt x="243217" y="2203259"/>
                  </a:lnTo>
                  <a:lnTo>
                    <a:pt x="244944" y="2215959"/>
                  </a:lnTo>
                  <a:lnTo>
                    <a:pt x="248119" y="2215959"/>
                  </a:lnTo>
                  <a:lnTo>
                    <a:pt x="247256" y="2228659"/>
                  </a:lnTo>
                  <a:lnTo>
                    <a:pt x="248310" y="2228659"/>
                  </a:lnTo>
                  <a:lnTo>
                    <a:pt x="250532" y="2241359"/>
                  </a:lnTo>
                  <a:lnTo>
                    <a:pt x="252590" y="2254059"/>
                  </a:lnTo>
                  <a:lnTo>
                    <a:pt x="255397" y="2254059"/>
                  </a:lnTo>
                  <a:lnTo>
                    <a:pt x="258660" y="2266759"/>
                  </a:lnTo>
                  <a:lnTo>
                    <a:pt x="262077" y="2266759"/>
                  </a:lnTo>
                  <a:lnTo>
                    <a:pt x="264198" y="2279459"/>
                  </a:lnTo>
                  <a:lnTo>
                    <a:pt x="270065" y="2279459"/>
                  </a:lnTo>
                  <a:lnTo>
                    <a:pt x="275844" y="2292159"/>
                  </a:lnTo>
                  <a:lnTo>
                    <a:pt x="278638" y="2292159"/>
                  </a:lnTo>
                  <a:lnTo>
                    <a:pt x="282943" y="2304859"/>
                  </a:lnTo>
                  <a:lnTo>
                    <a:pt x="287312" y="2304859"/>
                  </a:lnTo>
                  <a:lnTo>
                    <a:pt x="291477" y="2317559"/>
                  </a:lnTo>
                  <a:lnTo>
                    <a:pt x="299910" y="2317559"/>
                  </a:lnTo>
                  <a:lnTo>
                    <a:pt x="303555" y="2330259"/>
                  </a:lnTo>
                  <a:lnTo>
                    <a:pt x="307213" y="2330259"/>
                  </a:lnTo>
                  <a:lnTo>
                    <a:pt x="311353" y="2342959"/>
                  </a:lnTo>
                  <a:lnTo>
                    <a:pt x="315404" y="2342959"/>
                  </a:lnTo>
                  <a:lnTo>
                    <a:pt x="320598" y="2355659"/>
                  </a:lnTo>
                  <a:lnTo>
                    <a:pt x="333108" y="2355659"/>
                  </a:lnTo>
                  <a:lnTo>
                    <a:pt x="335521" y="2368359"/>
                  </a:lnTo>
                  <a:lnTo>
                    <a:pt x="335991" y="2355659"/>
                  </a:lnTo>
                  <a:lnTo>
                    <a:pt x="339559" y="2355659"/>
                  </a:lnTo>
                  <a:lnTo>
                    <a:pt x="343598" y="2368359"/>
                  </a:lnTo>
                  <a:lnTo>
                    <a:pt x="367753" y="2368359"/>
                  </a:lnTo>
                  <a:lnTo>
                    <a:pt x="373913" y="2381059"/>
                  </a:lnTo>
                  <a:lnTo>
                    <a:pt x="377571" y="2381059"/>
                  </a:lnTo>
                  <a:lnTo>
                    <a:pt x="380631" y="2393759"/>
                  </a:lnTo>
                  <a:lnTo>
                    <a:pt x="385089" y="2393759"/>
                  </a:lnTo>
                  <a:lnTo>
                    <a:pt x="393065" y="2406459"/>
                  </a:lnTo>
                  <a:lnTo>
                    <a:pt x="414680" y="2406459"/>
                  </a:lnTo>
                  <a:lnTo>
                    <a:pt x="419252" y="2419159"/>
                  </a:lnTo>
                  <a:lnTo>
                    <a:pt x="421843" y="2419159"/>
                  </a:lnTo>
                  <a:lnTo>
                    <a:pt x="418769" y="2406459"/>
                  </a:lnTo>
                  <a:lnTo>
                    <a:pt x="433971" y="2406459"/>
                  </a:lnTo>
                  <a:lnTo>
                    <a:pt x="439166" y="2419159"/>
                  </a:lnTo>
                  <a:lnTo>
                    <a:pt x="431012" y="2419159"/>
                  </a:lnTo>
                  <a:lnTo>
                    <a:pt x="427062" y="2431859"/>
                  </a:lnTo>
                  <a:lnTo>
                    <a:pt x="419252" y="2431859"/>
                  </a:lnTo>
                  <a:lnTo>
                    <a:pt x="409714" y="2444559"/>
                  </a:lnTo>
                  <a:lnTo>
                    <a:pt x="399135" y="2444559"/>
                  </a:lnTo>
                  <a:lnTo>
                    <a:pt x="389890" y="2457259"/>
                  </a:lnTo>
                  <a:lnTo>
                    <a:pt x="382854" y="2457259"/>
                  </a:lnTo>
                  <a:lnTo>
                    <a:pt x="384175" y="2444559"/>
                  </a:lnTo>
                  <a:lnTo>
                    <a:pt x="379501" y="2444559"/>
                  </a:lnTo>
                  <a:lnTo>
                    <a:pt x="372960" y="2457259"/>
                  </a:lnTo>
                  <a:lnTo>
                    <a:pt x="366801" y="2457259"/>
                  </a:lnTo>
                  <a:lnTo>
                    <a:pt x="360921" y="2469959"/>
                  </a:lnTo>
                  <a:lnTo>
                    <a:pt x="351497" y="2469959"/>
                  </a:lnTo>
                  <a:lnTo>
                    <a:pt x="351040" y="2469959"/>
                  </a:lnTo>
                  <a:lnTo>
                    <a:pt x="348386" y="2469959"/>
                  </a:lnTo>
                  <a:lnTo>
                    <a:pt x="348386" y="2474620"/>
                  </a:lnTo>
                  <a:lnTo>
                    <a:pt x="343827" y="2482659"/>
                  </a:lnTo>
                  <a:lnTo>
                    <a:pt x="343027" y="2482659"/>
                  </a:lnTo>
                  <a:lnTo>
                    <a:pt x="348386" y="2474620"/>
                  </a:lnTo>
                  <a:lnTo>
                    <a:pt x="348386" y="2469959"/>
                  </a:lnTo>
                  <a:lnTo>
                    <a:pt x="345719" y="2469959"/>
                  </a:lnTo>
                  <a:lnTo>
                    <a:pt x="341579" y="2482659"/>
                  </a:lnTo>
                  <a:lnTo>
                    <a:pt x="337629" y="2482659"/>
                  </a:lnTo>
                  <a:lnTo>
                    <a:pt x="332917" y="2495359"/>
                  </a:lnTo>
                  <a:lnTo>
                    <a:pt x="329717" y="2495359"/>
                  </a:lnTo>
                  <a:lnTo>
                    <a:pt x="335470" y="2482659"/>
                  </a:lnTo>
                  <a:lnTo>
                    <a:pt x="337629" y="2482659"/>
                  </a:lnTo>
                  <a:lnTo>
                    <a:pt x="337146" y="2469959"/>
                  </a:lnTo>
                  <a:lnTo>
                    <a:pt x="331609" y="2482659"/>
                  </a:lnTo>
                  <a:lnTo>
                    <a:pt x="325551" y="2495359"/>
                  </a:lnTo>
                  <a:lnTo>
                    <a:pt x="320014" y="2495359"/>
                  </a:lnTo>
                  <a:lnTo>
                    <a:pt x="314947" y="2508059"/>
                  </a:lnTo>
                  <a:lnTo>
                    <a:pt x="309727" y="2508059"/>
                  </a:lnTo>
                  <a:lnTo>
                    <a:pt x="304393" y="2520759"/>
                  </a:lnTo>
                  <a:lnTo>
                    <a:pt x="293878" y="2520759"/>
                  </a:lnTo>
                  <a:lnTo>
                    <a:pt x="289039" y="2533459"/>
                  </a:lnTo>
                  <a:lnTo>
                    <a:pt x="284365" y="2546159"/>
                  </a:lnTo>
                  <a:lnTo>
                    <a:pt x="279793" y="2546159"/>
                  </a:lnTo>
                  <a:lnTo>
                    <a:pt x="275882" y="2558859"/>
                  </a:lnTo>
                  <a:lnTo>
                    <a:pt x="272351" y="2558859"/>
                  </a:lnTo>
                  <a:lnTo>
                    <a:pt x="269151" y="2571559"/>
                  </a:lnTo>
                  <a:lnTo>
                    <a:pt x="266217" y="2571559"/>
                  </a:lnTo>
                  <a:lnTo>
                    <a:pt x="262953" y="2582316"/>
                  </a:lnTo>
                  <a:lnTo>
                    <a:pt x="261404" y="2571559"/>
                  </a:lnTo>
                  <a:lnTo>
                    <a:pt x="260832" y="2584259"/>
                  </a:lnTo>
                  <a:lnTo>
                    <a:pt x="256882" y="2596959"/>
                  </a:lnTo>
                  <a:lnTo>
                    <a:pt x="255244" y="2609659"/>
                  </a:lnTo>
                  <a:lnTo>
                    <a:pt x="247548" y="2609659"/>
                  </a:lnTo>
                  <a:lnTo>
                    <a:pt x="244157" y="2622359"/>
                  </a:lnTo>
                  <a:lnTo>
                    <a:pt x="239077" y="2622359"/>
                  </a:lnTo>
                  <a:lnTo>
                    <a:pt x="242684" y="2632938"/>
                  </a:lnTo>
                  <a:lnTo>
                    <a:pt x="242354" y="2635059"/>
                  </a:lnTo>
                  <a:lnTo>
                    <a:pt x="237820" y="2635059"/>
                  </a:lnTo>
                  <a:lnTo>
                    <a:pt x="236766" y="2647759"/>
                  </a:lnTo>
                  <a:lnTo>
                    <a:pt x="234073" y="2647759"/>
                  </a:lnTo>
                  <a:lnTo>
                    <a:pt x="232333" y="2660459"/>
                  </a:lnTo>
                  <a:lnTo>
                    <a:pt x="231470" y="2673159"/>
                  </a:lnTo>
                  <a:lnTo>
                    <a:pt x="230898" y="2673159"/>
                  </a:lnTo>
                  <a:lnTo>
                    <a:pt x="230416" y="2685859"/>
                  </a:lnTo>
                  <a:lnTo>
                    <a:pt x="229450" y="2698559"/>
                  </a:lnTo>
                  <a:lnTo>
                    <a:pt x="228295" y="2698559"/>
                  </a:lnTo>
                  <a:lnTo>
                    <a:pt x="228485" y="2711119"/>
                  </a:lnTo>
                  <a:lnTo>
                    <a:pt x="219633" y="2698559"/>
                  </a:lnTo>
                  <a:lnTo>
                    <a:pt x="222999" y="2711259"/>
                  </a:lnTo>
                  <a:lnTo>
                    <a:pt x="223672" y="2723959"/>
                  </a:lnTo>
                  <a:lnTo>
                    <a:pt x="225183" y="2736659"/>
                  </a:lnTo>
                  <a:lnTo>
                    <a:pt x="227647" y="2762059"/>
                  </a:lnTo>
                  <a:lnTo>
                    <a:pt x="231190" y="2774759"/>
                  </a:lnTo>
                  <a:lnTo>
                    <a:pt x="226174" y="2774759"/>
                  </a:lnTo>
                  <a:lnTo>
                    <a:pt x="226466" y="2787459"/>
                  </a:lnTo>
                  <a:lnTo>
                    <a:pt x="227304" y="2787459"/>
                  </a:lnTo>
                  <a:lnTo>
                    <a:pt x="228917" y="2800159"/>
                  </a:lnTo>
                  <a:lnTo>
                    <a:pt x="231952" y="2800159"/>
                  </a:lnTo>
                  <a:lnTo>
                    <a:pt x="234607" y="2800159"/>
                  </a:lnTo>
                  <a:lnTo>
                    <a:pt x="275894" y="2800159"/>
                  </a:lnTo>
                  <a:lnTo>
                    <a:pt x="275259" y="2762059"/>
                  </a:lnTo>
                  <a:lnTo>
                    <a:pt x="275069" y="2736659"/>
                  </a:lnTo>
                  <a:lnTo>
                    <a:pt x="274878" y="2736659"/>
                  </a:lnTo>
                  <a:lnTo>
                    <a:pt x="275170" y="2723959"/>
                  </a:lnTo>
                  <a:lnTo>
                    <a:pt x="276034" y="2711259"/>
                  </a:lnTo>
                  <a:lnTo>
                    <a:pt x="276225" y="2698559"/>
                  </a:lnTo>
                  <a:lnTo>
                    <a:pt x="276999" y="2698559"/>
                  </a:lnTo>
                  <a:lnTo>
                    <a:pt x="275551" y="2685859"/>
                  </a:lnTo>
                  <a:lnTo>
                    <a:pt x="274980" y="2685859"/>
                  </a:lnTo>
                  <a:lnTo>
                    <a:pt x="274980" y="2673159"/>
                  </a:lnTo>
                  <a:lnTo>
                    <a:pt x="275259" y="2673159"/>
                  </a:lnTo>
                  <a:lnTo>
                    <a:pt x="276898" y="2660459"/>
                  </a:lnTo>
                  <a:lnTo>
                    <a:pt x="278053" y="2660459"/>
                  </a:lnTo>
                  <a:lnTo>
                    <a:pt x="279019" y="2647759"/>
                  </a:lnTo>
                  <a:lnTo>
                    <a:pt x="281419" y="2647759"/>
                  </a:lnTo>
                  <a:lnTo>
                    <a:pt x="284886" y="2622359"/>
                  </a:lnTo>
                  <a:lnTo>
                    <a:pt x="286042" y="2622359"/>
                  </a:lnTo>
                  <a:lnTo>
                    <a:pt x="287680" y="2609659"/>
                  </a:lnTo>
                  <a:lnTo>
                    <a:pt x="292163" y="2609659"/>
                  </a:lnTo>
                  <a:lnTo>
                    <a:pt x="294881" y="2596959"/>
                  </a:lnTo>
                  <a:lnTo>
                    <a:pt x="298018" y="2596959"/>
                  </a:lnTo>
                  <a:lnTo>
                    <a:pt x="301929" y="2584259"/>
                  </a:lnTo>
                  <a:lnTo>
                    <a:pt x="311226" y="2584259"/>
                  </a:lnTo>
                  <a:lnTo>
                    <a:pt x="317182" y="2571559"/>
                  </a:lnTo>
                  <a:lnTo>
                    <a:pt x="324637" y="2558859"/>
                  </a:lnTo>
                  <a:lnTo>
                    <a:pt x="323964" y="2558859"/>
                  </a:lnTo>
                  <a:lnTo>
                    <a:pt x="325310" y="2546159"/>
                  </a:lnTo>
                  <a:lnTo>
                    <a:pt x="340995" y="2546159"/>
                  </a:lnTo>
                  <a:lnTo>
                    <a:pt x="346875" y="2533459"/>
                  </a:lnTo>
                  <a:lnTo>
                    <a:pt x="352259" y="2533459"/>
                  </a:lnTo>
                  <a:lnTo>
                    <a:pt x="364223" y="2509532"/>
                  </a:lnTo>
                  <a:lnTo>
                    <a:pt x="365163" y="2520759"/>
                  </a:lnTo>
                  <a:lnTo>
                    <a:pt x="370217" y="2520759"/>
                  </a:lnTo>
                  <a:lnTo>
                    <a:pt x="377634" y="2508059"/>
                  </a:lnTo>
                  <a:lnTo>
                    <a:pt x="390563" y="2508059"/>
                  </a:lnTo>
                  <a:lnTo>
                    <a:pt x="411886" y="2495359"/>
                  </a:lnTo>
                  <a:lnTo>
                    <a:pt x="434581" y="2482659"/>
                  </a:lnTo>
                  <a:lnTo>
                    <a:pt x="458457" y="2469959"/>
                  </a:lnTo>
                  <a:lnTo>
                    <a:pt x="483349" y="2457259"/>
                  </a:lnTo>
                  <a:lnTo>
                    <a:pt x="521944" y="2457259"/>
                  </a:lnTo>
                  <a:lnTo>
                    <a:pt x="526275" y="2444559"/>
                  </a:lnTo>
                  <a:lnTo>
                    <a:pt x="552170" y="2444559"/>
                  </a:lnTo>
                  <a:lnTo>
                    <a:pt x="552361" y="2444559"/>
                  </a:lnTo>
                  <a:lnTo>
                    <a:pt x="552361" y="2393759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434202" y="3798093"/>
              <a:ext cx="2493645" cy="1151890"/>
            </a:xfrm>
            <a:custGeom>
              <a:avLst/>
              <a:gdLst/>
              <a:ahLst/>
              <a:cxnLst/>
              <a:rect l="l" t="t" r="r" b="b"/>
              <a:pathLst>
                <a:path w="2493645" h="1151889">
                  <a:moveTo>
                    <a:pt x="2493592" y="571329"/>
                  </a:moveTo>
                  <a:lnTo>
                    <a:pt x="2493592" y="579969"/>
                  </a:lnTo>
                  <a:lnTo>
                    <a:pt x="2492330" y="608685"/>
                  </a:lnTo>
                  <a:lnTo>
                    <a:pt x="2386080" y="1089831"/>
                  </a:lnTo>
                  <a:lnTo>
                    <a:pt x="2357109" y="1133581"/>
                  </a:lnTo>
                  <a:lnTo>
                    <a:pt x="2307198" y="1151797"/>
                  </a:lnTo>
                  <a:lnTo>
                    <a:pt x="182438" y="1151797"/>
                  </a:lnTo>
                  <a:lnTo>
                    <a:pt x="133506" y="1133581"/>
                  </a:lnTo>
                  <a:lnTo>
                    <a:pt x="105171" y="1089831"/>
                  </a:lnTo>
                  <a:lnTo>
                    <a:pt x="5623" y="637630"/>
                  </a:lnTo>
                  <a:lnTo>
                    <a:pt x="0" y="575649"/>
                  </a:lnTo>
                  <a:lnTo>
                    <a:pt x="1405" y="542612"/>
                  </a:lnTo>
                  <a:lnTo>
                    <a:pt x="105171" y="61466"/>
                  </a:lnTo>
                  <a:lnTo>
                    <a:pt x="133506" y="17701"/>
                  </a:lnTo>
                  <a:lnTo>
                    <a:pt x="179652" y="0"/>
                  </a:lnTo>
                  <a:lnTo>
                    <a:pt x="2310038" y="0"/>
                  </a:lnTo>
                  <a:lnTo>
                    <a:pt x="2357109" y="17701"/>
                  </a:lnTo>
                  <a:lnTo>
                    <a:pt x="2386080" y="61466"/>
                  </a:lnTo>
                  <a:lnTo>
                    <a:pt x="2487975" y="513668"/>
                  </a:lnTo>
                  <a:lnTo>
                    <a:pt x="2493592" y="571329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0654428" y="4062821"/>
            <a:ext cx="2095500" cy="73533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611505" marR="5080" indent="-599440">
              <a:lnSpc>
                <a:spcPts val="2740"/>
              </a:lnSpc>
              <a:spcBef>
                <a:spcPts val="280"/>
              </a:spcBef>
            </a:pPr>
            <a:r>
              <a:rPr sz="2350" b="1" spc="114" dirty="0">
                <a:solidFill>
                  <a:srgbClr val="FFFFFF"/>
                </a:solidFill>
                <a:latin typeface="Calibri"/>
                <a:cs typeface="Calibri"/>
              </a:rPr>
              <a:t>Sin</a:t>
            </a:r>
            <a:r>
              <a:rPr sz="23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50" b="1" spc="50" dirty="0">
                <a:solidFill>
                  <a:srgbClr val="FFFFFF"/>
                </a:solidFill>
                <a:latin typeface="Calibri"/>
                <a:cs typeface="Calibri"/>
              </a:rPr>
              <a:t>justificación </a:t>
            </a:r>
            <a:r>
              <a:rPr sz="2350" b="1" spc="-5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50" b="1" spc="55" dirty="0">
                <a:solidFill>
                  <a:srgbClr val="FFFFFF"/>
                </a:solidFill>
                <a:latin typeface="Calibri"/>
                <a:cs typeface="Calibri"/>
              </a:rPr>
              <a:t>alguna</a:t>
            </a:r>
            <a:endParaRPr sz="235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690055" y="2301655"/>
            <a:ext cx="2551430" cy="1178560"/>
          </a:xfrm>
          <a:custGeom>
            <a:avLst/>
            <a:gdLst/>
            <a:ahLst/>
            <a:cxnLst/>
            <a:rect l="l" t="t" r="r" b="b"/>
            <a:pathLst>
              <a:path w="2551429" h="1178560">
                <a:moveTo>
                  <a:pt x="2550932" y="0"/>
                </a:moveTo>
                <a:lnTo>
                  <a:pt x="2550932" y="593024"/>
                </a:lnTo>
                <a:lnTo>
                  <a:pt x="2549628" y="622672"/>
                </a:lnTo>
                <a:lnTo>
                  <a:pt x="2440929" y="1114877"/>
                </a:lnTo>
                <a:lnTo>
                  <a:pt x="2411295" y="1159641"/>
                </a:lnTo>
                <a:lnTo>
                  <a:pt x="2360218" y="1178275"/>
                </a:lnTo>
                <a:lnTo>
                  <a:pt x="186628" y="1178275"/>
                </a:lnTo>
                <a:lnTo>
                  <a:pt x="136573" y="1159641"/>
                </a:lnTo>
                <a:lnTo>
                  <a:pt x="107594" y="1114877"/>
                </a:lnTo>
                <a:lnTo>
                  <a:pt x="5760" y="652282"/>
                </a:lnTo>
                <a:lnTo>
                  <a:pt x="0" y="588875"/>
                </a:lnTo>
                <a:lnTo>
                  <a:pt x="1440" y="555077"/>
                </a:lnTo>
                <a:lnTo>
                  <a:pt x="107594" y="62872"/>
                </a:lnTo>
                <a:lnTo>
                  <a:pt x="136573" y="18108"/>
                </a:lnTo>
                <a:lnTo>
                  <a:pt x="183814" y="0"/>
                </a:lnTo>
                <a:lnTo>
                  <a:pt x="2550932" y="0"/>
                </a:lnTo>
                <a:close/>
              </a:path>
            </a:pathLst>
          </a:custGeom>
          <a:solidFill>
            <a:srgbClr val="FF9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869400" y="2417635"/>
            <a:ext cx="2137410" cy="73533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58419" marR="5080" indent="-46355">
              <a:lnSpc>
                <a:spcPts val="2740"/>
              </a:lnSpc>
              <a:spcBef>
                <a:spcPts val="280"/>
              </a:spcBef>
            </a:pPr>
            <a:r>
              <a:rPr sz="2350" b="1" spc="70" dirty="0">
                <a:solidFill>
                  <a:srgbClr val="FFFFFF"/>
                </a:solidFill>
                <a:latin typeface="Calibri"/>
                <a:cs typeface="Calibri"/>
              </a:rPr>
              <a:t>Existencia</a:t>
            </a:r>
            <a:r>
              <a:rPr sz="235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50" b="1" spc="-3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35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50" b="1" spc="55" dirty="0">
                <a:solidFill>
                  <a:srgbClr val="FFFFFF"/>
                </a:solidFill>
                <a:latin typeface="Calibri"/>
                <a:cs typeface="Calibri"/>
              </a:rPr>
              <a:t>un </a:t>
            </a:r>
            <a:r>
              <a:rPr sz="2350" b="1" spc="-5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50" b="1" spc="15" dirty="0">
                <a:solidFill>
                  <a:srgbClr val="FFFFFF"/>
                </a:solidFill>
                <a:latin typeface="Calibri"/>
                <a:cs typeface="Calibri"/>
              </a:rPr>
              <a:t>deber</a:t>
            </a:r>
            <a:r>
              <a:rPr sz="235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50" b="1" spc="45" dirty="0">
                <a:solidFill>
                  <a:srgbClr val="FFFFFF"/>
                </a:solidFill>
                <a:latin typeface="Calibri"/>
                <a:cs typeface="Calibri"/>
              </a:rPr>
              <a:t>funcional</a:t>
            </a:r>
            <a:endParaRPr sz="235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645308" y="2318002"/>
            <a:ext cx="1431290" cy="1170940"/>
          </a:xfrm>
          <a:custGeom>
            <a:avLst/>
            <a:gdLst/>
            <a:ahLst/>
            <a:cxnLst/>
            <a:rect l="l" t="t" r="r" b="b"/>
            <a:pathLst>
              <a:path w="1431289" h="1170939">
                <a:moveTo>
                  <a:pt x="1206947" y="124950"/>
                </a:moveTo>
                <a:lnTo>
                  <a:pt x="1041299" y="223926"/>
                </a:lnTo>
                <a:lnTo>
                  <a:pt x="1035604" y="218832"/>
                </a:lnTo>
                <a:lnTo>
                  <a:pt x="1029481" y="213240"/>
                </a:lnTo>
                <a:lnTo>
                  <a:pt x="1022823" y="207454"/>
                </a:lnTo>
                <a:lnTo>
                  <a:pt x="1015838" y="202022"/>
                </a:lnTo>
                <a:lnTo>
                  <a:pt x="976968" y="170438"/>
                </a:lnTo>
                <a:lnTo>
                  <a:pt x="957152" y="141722"/>
                </a:lnTo>
                <a:lnTo>
                  <a:pt x="953215" y="106969"/>
                </a:lnTo>
                <a:lnTo>
                  <a:pt x="961983" y="57273"/>
                </a:lnTo>
                <a:lnTo>
                  <a:pt x="965645" y="43885"/>
                </a:lnTo>
                <a:lnTo>
                  <a:pt x="970232" y="30248"/>
                </a:lnTo>
                <a:lnTo>
                  <a:pt x="975439" y="15805"/>
                </a:lnTo>
                <a:lnTo>
                  <a:pt x="980963" y="0"/>
                </a:lnTo>
                <a:lnTo>
                  <a:pt x="992286" y="5793"/>
                </a:lnTo>
                <a:lnTo>
                  <a:pt x="1002484" y="10977"/>
                </a:lnTo>
                <a:lnTo>
                  <a:pt x="1011518" y="15649"/>
                </a:lnTo>
                <a:lnTo>
                  <a:pt x="1020179" y="20336"/>
                </a:lnTo>
                <a:lnTo>
                  <a:pt x="1066057" y="45936"/>
                </a:lnTo>
                <a:lnTo>
                  <a:pt x="1183255" y="111703"/>
                </a:lnTo>
                <a:lnTo>
                  <a:pt x="1206947" y="124950"/>
                </a:lnTo>
                <a:close/>
              </a:path>
              <a:path w="1431289" h="1170939">
                <a:moveTo>
                  <a:pt x="49828" y="1170806"/>
                </a:moveTo>
                <a:lnTo>
                  <a:pt x="12680" y="1143177"/>
                </a:lnTo>
                <a:lnTo>
                  <a:pt x="2155" y="1085866"/>
                </a:lnTo>
                <a:lnTo>
                  <a:pt x="0" y="1043603"/>
                </a:lnTo>
                <a:lnTo>
                  <a:pt x="3027" y="1001376"/>
                </a:lnTo>
                <a:lnTo>
                  <a:pt x="11852" y="959193"/>
                </a:lnTo>
                <a:lnTo>
                  <a:pt x="26801" y="911012"/>
                </a:lnTo>
                <a:lnTo>
                  <a:pt x="43908" y="864085"/>
                </a:lnTo>
                <a:lnTo>
                  <a:pt x="63128" y="818398"/>
                </a:lnTo>
                <a:lnTo>
                  <a:pt x="84419" y="773934"/>
                </a:lnTo>
                <a:lnTo>
                  <a:pt x="107737" y="730679"/>
                </a:lnTo>
                <a:lnTo>
                  <a:pt x="133039" y="688618"/>
                </a:lnTo>
                <a:lnTo>
                  <a:pt x="160282" y="647734"/>
                </a:lnTo>
                <a:lnTo>
                  <a:pt x="189422" y="608013"/>
                </a:lnTo>
                <a:lnTo>
                  <a:pt x="220417" y="569440"/>
                </a:lnTo>
                <a:lnTo>
                  <a:pt x="253222" y="531999"/>
                </a:lnTo>
                <a:lnTo>
                  <a:pt x="287794" y="495675"/>
                </a:lnTo>
                <a:lnTo>
                  <a:pt x="324807" y="460253"/>
                </a:lnTo>
                <a:lnTo>
                  <a:pt x="363183" y="427376"/>
                </a:lnTo>
                <a:lnTo>
                  <a:pt x="402926" y="397081"/>
                </a:lnTo>
                <a:lnTo>
                  <a:pt x="444039" y="369405"/>
                </a:lnTo>
                <a:lnTo>
                  <a:pt x="486527" y="344385"/>
                </a:lnTo>
                <a:lnTo>
                  <a:pt x="530391" y="322058"/>
                </a:lnTo>
                <a:lnTo>
                  <a:pt x="575635" y="302461"/>
                </a:lnTo>
                <a:lnTo>
                  <a:pt x="622263" y="285632"/>
                </a:lnTo>
                <a:lnTo>
                  <a:pt x="670278" y="271607"/>
                </a:lnTo>
                <a:lnTo>
                  <a:pt x="719683" y="260423"/>
                </a:lnTo>
                <a:lnTo>
                  <a:pt x="770482" y="252117"/>
                </a:lnTo>
                <a:lnTo>
                  <a:pt x="823891" y="245564"/>
                </a:lnTo>
                <a:lnTo>
                  <a:pt x="877574" y="239819"/>
                </a:lnTo>
                <a:lnTo>
                  <a:pt x="1041299" y="223926"/>
                </a:lnTo>
                <a:lnTo>
                  <a:pt x="1206947" y="124950"/>
                </a:lnTo>
                <a:lnTo>
                  <a:pt x="1217698" y="130918"/>
                </a:lnTo>
                <a:lnTo>
                  <a:pt x="477527" y="573173"/>
                </a:lnTo>
                <a:lnTo>
                  <a:pt x="437084" y="597718"/>
                </a:lnTo>
                <a:lnTo>
                  <a:pt x="402179" y="622661"/>
                </a:lnTo>
                <a:lnTo>
                  <a:pt x="361693" y="656211"/>
                </a:lnTo>
                <a:lnTo>
                  <a:pt x="323536" y="691289"/>
                </a:lnTo>
                <a:lnTo>
                  <a:pt x="287681" y="727870"/>
                </a:lnTo>
                <a:lnTo>
                  <a:pt x="254100" y="765927"/>
                </a:lnTo>
                <a:lnTo>
                  <a:pt x="222767" y="805437"/>
                </a:lnTo>
                <a:lnTo>
                  <a:pt x="193656" y="846375"/>
                </a:lnTo>
                <a:lnTo>
                  <a:pt x="166740" y="888715"/>
                </a:lnTo>
                <a:lnTo>
                  <a:pt x="141991" y="932432"/>
                </a:lnTo>
                <a:lnTo>
                  <a:pt x="119383" y="977502"/>
                </a:lnTo>
                <a:lnTo>
                  <a:pt x="98848" y="1024009"/>
                </a:lnTo>
                <a:lnTo>
                  <a:pt x="80484" y="1071599"/>
                </a:lnTo>
                <a:lnTo>
                  <a:pt x="64139" y="1120576"/>
                </a:lnTo>
                <a:lnTo>
                  <a:pt x="49828" y="1170806"/>
                </a:lnTo>
                <a:close/>
              </a:path>
              <a:path w="1431289" h="1170939">
                <a:moveTo>
                  <a:pt x="815941" y="797616"/>
                </a:moveTo>
                <a:lnTo>
                  <a:pt x="799093" y="752966"/>
                </a:lnTo>
                <a:lnTo>
                  <a:pt x="802293" y="704639"/>
                </a:lnTo>
                <a:lnTo>
                  <a:pt x="810702" y="658321"/>
                </a:lnTo>
                <a:lnTo>
                  <a:pt x="826166" y="614803"/>
                </a:lnTo>
                <a:lnTo>
                  <a:pt x="850531" y="574875"/>
                </a:lnTo>
                <a:lnTo>
                  <a:pt x="885642" y="539328"/>
                </a:lnTo>
                <a:lnTo>
                  <a:pt x="982734" y="461364"/>
                </a:lnTo>
                <a:lnTo>
                  <a:pt x="1031522" y="426800"/>
                </a:lnTo>
                <a:lnTo>
                  <a:pt x="1002472" y="421471"/>
                </a:lnTo>
                <a:lnTo>
                  <a:pt x="926052" y="423270"/>
                </a:lnTo>
                <a:lnTo>
                  <a:pt x="880679" y="429754"/>
                </a:lnTo>
                <a:lnTo>
                  <a:pt x="831861" y="439531"/>
                </a:lnTo>
                <a:lnTo>
                  <a:pt x="780597" y="452281"/>
                </a:lnTo>
                <a:lnTo>
                  <a:pt x="727884" y="467681"/>
                </a:lnTo>
                <a:lnTo>
                  <a:pt x="674721" y="485409"/>
                </a:lnTo>
                <a:lnTo>
                  <a:pt x="622106" y="505145"/>
                </a:lnTo>
                <a:lnTo>
                  <a:pt x="571036" y="526565"/>
                </a:lnTo>
                <a:lnTo>
                  <a:pt x="522511" y="549349"/>
                </a:lnTo>
                <a:lnTo>
                  <a:pt x="477527" y="573173"/>
                </a:lnTo>
                <a:lnTo>
                  <a:pt x="1217698" y="130918"/>
                </a:lnTo>
                <a:lnTo>
                  <a:pt x="1249487" y="148566"/>
                </a:lnTo>
                <a:lnTo>
                  <a:pt x="1295572" y="173816"/>
                </a:lnTo>
                <a:lnTo>
                  <a:pt x="1341848" y="198717"/>
                </a:lnTo>
                <a:lnTo>
                  <a:pt x="1388363" y="223175"/>
                </a:lnTo>
                <a:lnTo>
                  <a:pt x="1407388" y="235806"/>
                </a:lnTo>
                <a:lnTo>
                  <a:pt x="1420072" y="250297"/>
                </a:lnTo>
                <a:lnTo>
                  <a:pt x="1427591" y="266917"/>
                </a:lnTo>
                <a:lnTo>
                  <a:pt x="1431121" y="285936"/>
                </a:lnTo>
                <a:lnTo>
                  <a:pt x="1430957" y="326275"/>
                </a:lnTo>
                <a:lnTo>
                  <a:pt x="1424061" y="365491"/>
                </a:lnTo>
                <a:lnTo>
                  <a:pt x="1412177" y="403540"/>
                </a:lnTo>
                <a:lnTo>
                  <a:pt x="1410018" y="408797"/>
                </a:lnTo>
                <a:lnTo>
                  <a:pt x="1061508" y="617034"/>
                </a:lnTo>
                <a:lnTo>
                  <a:pt x="1016732" y="644353"/>
                </a:lnTo>
                <a:lnTo>
                  <a:pt x="972671" y="672933"/>
                </a:lnTo>
                <a:lnTo>
                  <a:pt x="929353" y="702819"/>
                </a:lnTo>
                <a:lnTo>
                  <a:pt x="899928" y="725318"/>
                </a:lnTo>
                <a:lnTo>
                  <a:pt x="871227" y="749516"/>
                </a:lnTo>
                <a:lnTo>
                  <a:pt x="815941" y="797616"/>
                </a:lnTo>
                <a:close/>
              </a:path>
              <a:path w="1431289" h="1170939">
                <a:moveTo>
                  <a:pt x="1374934" y="461965"/>
                </a:moveTo>
                <a:lnTo>
                  <a:pt x="1359244" y="470255"/>
                </a:lnTo>
                <a:lnTo>
                  <a:pt x="1343543" y="477145"/>
                </a:lnTo>
                <a:lnTo>
                  <a:pt x="1295087" y="497819"/>
                </a:lnTo>
                <a:lnTo>
                  <a:pt x="1247173" y="519491"/>
                </a:lnTo>
                <a:lnTo>
                  <a:pt x="1199830" y="542204"/>
                </a:lnTo>
                <a:lnTo>
                  <a:pt x="1153085" y="566003"/>
                </a:lnTo>
                <a:lnTo>
                  <a:pt x="1106968" y="590932"/>
                </a:lnTo>
                <a:lnTo>
                  <a:pt x="1061508" y="617034"/>
                </a:lnTo>
                <a:lnTo>
                  <a:pt x="1410018" y="408797"/>
                </a:lnTo>
                <a:lnTo>
                  <a:pt x="1397048" y="440381"/>
                </a:lnTo>
                <a:lnTo>
                  <a:pt x="1388306" y="452074"/>
                </a:lnTo>
                <a:lnTo>
                  <a:pt x="1374934" y="461965"/>
                </a:lnTo>
                <a:close/>
              </a:path>
            </a:pathLst>
          </a:custGeom>
          <a:solidFill>
            <a:srgbClr val="2B497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287500" cy="10287000"/>
            <a:chOff x="0" y="0"/>
            <a:chExt cx="142875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2874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356662" y="4270848"/>
              <a:ext cx="9574530" cy="1738630"/>
            </a:xfrm>
            <a:custGeom>
              <a:avLst/>
              <a:gdLst/>
              <a:ahLst/>
              <a:cxnLst/>
              <a:rect l="l" t="t" r="r" b="b"/>
              <a:pathLst>
                <a:path w="9574530" h="1738629">
                  <a:moveTo>
                    <a:pt x="9300872" y="1738305"/>
                  </a:moveTo>
                  <a:lnTo>
                    <a:pt x="273147" y="1738305"/>
                  </a:lnTo>
                  <a:lnTo>
                    <a:pt x="224049" y="1733904"/>
                  </a:lnTo>
                  <a:lnTo>
                    <a:pt x="177838" y="1721216"/>
                  </a:lnTo>
                  <a:lnTo>
                    <a:pt x="135285" y="1701012"/>
                  </a:lnTo>
                  <a:lnTo>
                    <a:pt x="97162" y="1674064"/>
                  </a:lnTo>
                  <a:lnTo>
                    <a:pt x="64241" y="1641142"/>
                  </a:lnTo>
                  <a:lnTo>
                    <a:pt x="37293" y="1603020"/>
                  </a:lnTo>
                  <a:lnTo>
                    <a:pt x="17089" y="1560467"/>
                  </a:lnTo>
                  <a:lnTo>
                    <a:pt x="4400" y="1514256"/>
                  </a:lnTo>
                  <a:lnTo>
                    <a:pt x="0" y="1465158"/>
                  </a:lnTo>
                  <a:lnTo>
                    <a:pt x="0" y="918869"/>
                  </a:lnTo>
                  <a:lnTo>
                    <a:pt x="4400" y="869771"/>
                  </a:lnTo>
                  <a:lnTo>
                    <a:pt x="17089" y="823559"/>
                  </a:lnTo>
                  <a:lnTo>
                    <a:pt x="37293" y="781006"/>
                  </a:lnTo>
                  <a:lnTo>
                    <a:pt x="64241" y="742884"/>
                  </a:lnTo>
                  <a:lnTo>
                    <a:pt x="97162" y="709962"/>
                  </a:lnTo>
                  <a:lnTo>
                    <a:pt x="135285" y="683014"/>
                  </a:lnTo>
                  <a:lnTo>
                    <a:pt x="177838" y="662811"/>
                  </a:lnTo>
                  <a:lnTo>
                    <a:pt x="224049" y="650123"/>
                  </a:lnTo>
                  <a:lnTo>
                    <a:pt x="273147" y="645722"/>
                  </a:lnTo>
                  <a:lnTo>
                    <a:pt x="436950" y="645722"/>
                  </a:lnTo>
                  <a:lnTo>
                    <a:pt x="486050" y="641321"/>
                  </a:lnTo>
                  <a:lnTo>
                    <a:pt x="532262" y="628633"/>
                  </a:lnTo>
                  <a:lnTo>
                    <a:pt x="574815" y="608429"/>
                  </a:lnTo>
                  <a:lnTo>
                    <a:pt x="612938" y="581481"/>
                  </a:lnTo>
                  <a:lnTo>
                    <a:pt x="645858" y="548561"/>
                  </a:lnTo>
                  <a:lnTo>
                    <a:pt x="672806" y="510438"/>
                  </a:lnTo>
                  <a:lnTo>
                    <a:pt x="693009" y="467886"/>
                  </a:lnTo>
                  <a:lnTo>
                    <a:pt x="705697" y="421675"/>
                  </a:lnTo>
                  <a:lnTo>
                    <a:pt x="710098" y="372576"/>
                  </a:lnTo>
                  <a:lnTo>
                    <a:pt x="710098" y="273145"/>
                  </a:lnTo>
                  <a:lnTo>
                    <a:pt x="714498" y="224047"/>
                  </a:lnTo>
                  <a:lnTo>
                    <a:pt x="727187" y="177836"/>
                  </a:lnTo>
                  <a:lnTo>
                    <a:pt x="747391" y="135283"/>
                  </a:lnTo>
                  <a:lnTo>
                    <a:pt x="774339" y="97161"/>
                  </a:lnTo>
                  <a:lnTo>
                    <a:pt x="807260" y="64240"/>
                  </a:lnTo>
                  <a:lnTo>
                    <a:pt x="845383" y="37292"/>
                  </a:lnTo>
                  <a:lnTo>
                    <a:pt x="887936" y="17088"/>
                  </a:lnTo>
                  <a:lnTo>
                    <a:pt x="934147" y="4400"/>
                  </a:lnTo>
                  <a:lnTo>
                    <a:pt x="983245" y="0"/>
                  </a:lnTo>
                  <a:lnTo>
                    <a:pt x="8590788" y="0"/>
                  </a:lnTo>
                  <a:lnTo>
                    <a:pt x="8644321" y="5296"/>
                  </a:lnTo>
                  <a:lnTo>
                    <a:pt x="8695314" y="20791"/>
                  </a:lnTo>
                  <a:lnTo>
                    <a:pt x="8742333" y="45891"/>
                  </a:lnTo>
                  <a:lnTo>
                    <a:pt x="8783943" y="80002"/>
                  </a:lnTo>
                  <a:lnTo>
                    <a:pt x="8818020" y="121604"/>
                  </a:lnTo>
                  <a:lnTo>
                    <a:pt x="8843102" y="168617"/>
                  </a:lnTo>
                  <a:lnTo>
                    <a:pt x="8858591" y="219608"/>
                  </a:lnTo>
                  <a:lnTo>
                    <a:pt x="8863886" y="273145"/>
                  </a:lnTo>
                  <a:lnTo>
                    <a:pt x="8863886" y="372576"/>
                  </a:lnTo>
                  <a:lnTo>
                    <a:pt x="8869183" y="426113"/>
                  </a:lnTo>
                  <a:lnTo>
                    <a:pt x="8884679" y="477105"/>
                  </a:lnTo>
                  <a:lnTo>
                    <a:pt x="8909782" y="524118"/>
                  </a:lnTo>
                  <a:lnTo>
                    <a:pt x="8943900" y="565719"/>
                  </a:lnTo>
                  <a:lnTo>
                    <a:pt x="8985510" y="599830"/>
                  </a:lnTo>
                  <a:lnTo>
                    <a:pt x="9032529" y="624930"/>
                  </a:lnTo>
                  <a:lnTo>
                    <a:pt x="9083522" y="640425"/>
                  </a:lnTo>
                  <a:lnTo>
                    <a:pt x="9137055" y="645722"/>
                  </a:lnTo>
                  <a:lnTo>
                    <a:pt x="9300872" y="645722"/>
                  </a:lnTo>
                  <a:lnTo>
                    <a:pt x="9354405" y="651019"/>
                  </a:lnTo>
                  <a:lnTo>
                    <a:pt x="9405398" y="666514"/>
                  </a:lnTo>
                  <a:lnTo>
                    <a:pt x="9452417" y="691613"/>
                  </a:lnTo>
                  <a:lnTo>
                    <a:pt x="9494027" y="725724"/>
                  </a:lnTo>
                  <a:lnTo>
                    <a:pt x="9528145" y="767326"/>
                  </a:lnTo>
                  <a:lnTo>
                    <a:pt x="9553248" y="814339"/>
                  </a:lnTo>
                  <a:lnTo>
                    <a:pt x="9568744" y="865331"/>
                  </a:lnTo>
                  <a:lnTo>
                    <a:pt x="9574041" y="918869"/>
                  </a:lnTo>
                  <a:lnTo>
                    <a:pt x="9574041" y="1465158"/>
                  </a:lnTo>
                  <a:lnTo>
                    <a:pt x="9568744" y="1518693"/>
                  </a:lnTo>
                  <a:lnTo>
                    <a:pt x="9553248" y="1569685"/>
                  </a:lnTo>
                  <a:lnTo>
                    <a:pt x="9528145" y="1616698"/>
                  </a:lnTo>
                  <a:lnTo>
                    <a:pt x="9494027" y="1658299"/>
                  </a:lnTo>
                  <a:lnTo>
                    <a:pt x="9452417" y="1692412"/>
                  </a:lnTo>
                  <a:lnTo>
                    <a:pt x="9405398" y="1717513"/>
                  </a:lnTo>
                  <a:lnTo>
                    <a:pt x="9354405" y="1733008"/>
                  </a:lnTo>
                  <a:lnTo>
                    <a:pt x="9300872" y="1738305"/>
                  </a:lnTo>
                  <a:close/>
                </a:path>
              </a:pathLst>
            </a:custGeom>
            <a:solidFill>
              <a:srgbClr val="F6F6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59687" rIns="0" bIns="0" rtlCol="0">
            <a:spAutoFit/>
          </a:bodyPr>
          <a:lstStyle/>
          <a:p>
            <a:pPr marL="589915" marR="5080" indent="709930">
              <a:lnSpc>
                <a:spcPts val="5080"/>
              </a:lnSpc>
              <a:spcBef>
                <a:spcPts val="825"/>
              </a:spcBef>
            </a:pPr>
            <a:r>
              <a:rPr spc="500" dirty="0"/>
              <a:t>¿</a:t>
            </a:r>
            <a:r>
              <a:rPr spc="545" dirty="0"/>
              <a:t>S</a:t>
            </a:r>
            <a:r>
              <a:rPr spc="225" dirty="0"/>
              <a:t>e</a:t>
            </a:r>
            <a:r>
              <a:rPr spc="114" dirty="0"/>
              <a:t>r</a:t>
            </a:r>
            <a:r>
              <a:rPr spc="725" dirty="0"/>
              <a:t>á</a:t>
            </a:r>
            <a:r>
              <a:rPr spc="-500" dirty="0"/>
              <a:t> </a:t>
            </a:r>
            <a:r>
              <a:rPr spc="490" dirty="0"/>
              <a:t>p</a:t>
            </a:r>
            <a:r>
              <a:rPr spc="360" dirty="0"/>
              <a:t>o</a:t>
            </a:r>
            <a:r>
              <a:rPr spc="675" dirty="0"/>
              <a:t>s</a:t>
            </a:r>
            <a:r>
              <a:rPr spc="60" dirty="0"/>
              <a:t>i</a:t>
            </a:r>
            <a:r>
              <a:rPr spc="495" dirty="0"/>
              <a:t>b</a:t>
            </a:r>
            <a:r>
              <a:rPr spc="75" dirty="0"/>
              <a:t>l</a:t>
            </a:r>
            <a:r>
              <a:rPr spc="220" dirty="0"/>
              <a:t>e</a:t>
            </a:r>
            <a:r>
              <a:rPr spc="-500" dirty="0"/>
              <a:t> </a:t>
            </a:r>
            <a:r>
              <a:rPr spc="875" dirty="0"/>
              <a:t>g</a:t>
            </a:r>
            <a:r>
              <a:rPr spc="114" dirty="0"/>
              <a:t>r</a:t>
            </a:r>
            <a:r>
              <a:rPr spc="730" dirty="0"/>
              <a:t>a</a:t>
            </a:r>
            <a:r>
              <a:rPr spc="500" dirty="0"/>
              <a:t>d</a:t>
            </a:r>
            <a:r>
              <a:rPr spc="480" dirty="0"/>
              <a:t>u</a:t>
            </a:r>
            <a:r>
              <a:rPr spc="730" dirty="0"/>
              <a:t>a</a:t>
            </a:r>
            <a:r>
              <a:rPr spc="110" dirty="0"/>
              <a:t>r</a:t>
            </a:r>
            <a:r>
              <a:rPr spc="-500" dirty="0"/>
              <a:t> </a:t>
            </a:r>
            <a:r>
              <a:rPr spc="75" dirty="0"/>
              <a:t>l</a:t>
            </a:r>
            <a:r>
              <a:rPr spc="515" dirty="0"/>
              <a:t>a  </a:t>
            </a:r>
            <a:r>
              <a:rPr spc="675" dirty="0"/>
              <a:t>s</a:t>
            </a:r>
            <a:r>
              <a:rPr spc="480" dirty="0"/>
              <a:t>u</a:t>
            </a:r>
            <a:r>
              <a:rPr spc="675" dirty="0"/>
              <a:t>s</a:t>
            </a:r>
            <a:r>
              <a:rPr spc="135" dirty="0"/>
              <a:t>t</a:t>
            </a:r>
            <a:r>
              <a:rPr spc="730" dirty="0"/>
              <a:t>a</a:t>
            </a:r>
            <a:r>
              <a:rPr spc="484" dirty="0"/>
              <a:t>n</a:t>
            </a:r>
            <a:r>
              <a:rPr spc="480" dirty="0"/>
              <a:t>c</a:t>
            </a:r>
            <a:r>
              <a:rPr spc="60" dirty="0"/>
              <a:t>i</a:t>
            </a:r>
            <a:r>
              <a:rPr spc="730" dirty="0"/>
              <a:t>a</a:t>
            </a:r>
            <a:r>
              <a:rPr spc="75" dirty="0"/>
              <a:t>l</a:t>
            </a:r>
            <a:r>
              <a:rPr spc="60" dirty="0"/>
              <a:t>i</a:t>
            </a:r>
            <a:r>
              <a:rPr spc="500" dirty="0"/>
              <a:t>d</a:t>
            </a:r>
            <a:r>
              <a:rPr spc="730" dirty="0"/>
              <a:t>a</a:t>
            </a:r>
            <a:r>
              <a:rPr spc="495" dirty="0"/>
              <a:t>d</a:t>
            </a:r>
            <a:r>
              <a:rPr spc="-500" dirty="0"/>
              <a:t> </a:t>
            </a:r>
            <a:r>
              <a:rPr spc="500" dirty="0"/>
              <a:t>d</a:t>
            </a:r>
            <a:r>
              <a:rPr spc="220" dirty="0"/>
              <a:t>e</a:t>
            </a:r>
            <a:r>
              <a:rPr spc="-500" dirty="0"/>
              <a:t> </a:t>
            </a:r>
            <a:r>
              <a:rPr spc="75" dirty="0"/>
              <a:t>l</a:t>
            </a:r>
            <a:r>
              <a:rPr spc="725" dirty="0"/>
              <a:t>a</a:t>
            </a:r>
            <a:r>
              <a:rPr spc="-500" dirty="0"/>
              <a:t> </a:t>
            </a:r>
            <a:r>
              <a:rPr spc="60" dirty="0"/>
              <a:t>i</a:t>
            </a:r>
            <a:r>
              <a:rPr spc="75" dirty="0"/>
              <a:t>l</a:t>
            </a:r>
            <a:r>
              <a:rPr spc="60" dirty="0"/>
              <a:t>i</a:t>
            </a:r>
            <a:r>
              <a:rPr spc="480" dirty="0"/>
              <a:t>c</a:t>
            </a:r>
            <a:r>
              <a:rPr spc="60" dirty="0"/>
              <a:t>i</a:t>
            </a:r>
            <a:r>
              <a:rPr spc="135" dirty="0"/>
              <a:t>t</a:t>
            </a:r>
            <a:r>
              <a:rPr spc="480" dirty="0"/>
              <a:t>u</a:t>
            </a:r>
            <a:r>
              <a:rPr spc="500" dirty="0"/>
              <a:t>d</a:t>
            </a:r>
            <a:r>
              <a:rPr spc="495" dirty="0"/>
              <a:t>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287500" cy="10287000"/>
            <a:chOff x="0" y="0"/>
            <a:chExt cx="142875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287500" cy="10287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287499" cy="10286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8756" y="3461857"/>
              <a:ext cx="5229209" cy="54768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77244" y="2261527"/>
              <a:ext cx="1046134" cy="142335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89582" y="3461857"/>
              <a:ext cx="2047874" cy="17906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86202" y="4596508"/>
              <a:ext cx="1696773" cy="20001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05673" y="5006675"/>
              <a:ext cx="1628634" cy="199215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43539" y="2181950"/>
              <a:ext cx="1030519" cy="141709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464789" y="6201643"/>
              <a:ext cx="1485595" cy="202737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84030" y="5990081"/>
              <a:ext cx="1463314" cy="201856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866534" y="2142740"/>
              <a:ext cx="1030041" cy="121127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390771" y="2394380"/>
              <a:ext cx="988990" cy="120616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148706" y="2144404"/>
              <a:ext cx="2962274" cy="243838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239875" cy="10287000"/>
            <a:chOff x="0" y="0"/>
            <a:chExt cx="14239875" cy="10287000"/>
          </a:xfrm>
        </p:grpSpPr>
        <p:sp>
          <p:nvSpPr>
            <p:cNvPr id="3" name="object 3"/>
            <p:cNvSpPr/>
            <p:nvPr/>
          </p:nvSpPr>
          <p:spPr>
            <a:xfrm>
              <a:off x="5290291" y="7211409"/>
              <a:ext cx="342900" cy="346710"/>
            </a:xfrm>
            <a:custGeom>
              <a:avLst/>
              <a:gdLst/>
              <a:ahLst/>
              <a:cxnLst/>
              <a:rect l="l" t="t" r="r" b="b"/>
              <a:pathLst>
                <a:path w="342900" h="346709">
                  <a:moveTo>
                    <a:pt x="169663" y="0"/>
                  </a:moveTo>
                  <a:lnTo>
                    <a:pt x="215716" y="6188"/>
                  </a:lnTo>
                  <a:lnTo>
                    <a:pt x="257099" y="23651"/>
                  </a:lnTo>
                  <a:lnTo>
                    <a:pt x="292160" y="50739"/>
                  </a:lnTo>
                  <a:lnTo>
                    <a:pt x="319248" y="85800"/>
                  </a:lnTo>
                  <a:lnTo>
                    <a:pt x="336711" y="127183"/>
                  </a:lnTo>
                  <a:lnTo>
                    <a:pt x="342900" y="173237"/>
                  </a:lnTo>
                  <a:lnTo>
                    <a:pt x="336711" y="219289"/>
                  </a:lnTo>
                  <a:lnTo>
                    <a:pt x="319248" y="260671"/>
                  </a:lnTo>
                  <a:lnTo>
                    <a:pt x="292160" y="295732"/>
                  </a:lnTo>
                  <a:lnTo>
                    <a:pt x="257099" y="322820"/>
                  </a:lnTo>
                  <a:lnTo>
                    <a:pt x="215716" y="340284"/>
                  </a:lnTo>
                  <a:lnTo>
                    <a:pt x="169663" y="346472"/>
                  </a:lnTo>
                  <a:lnTo>
                    <a:pt x="123611" y="340284"/>
                  </a:lnTo>
                  <a:lnTo>
                    <a:pt x="82228" y="322820"/>
                  </a:lnTo>
                  <a:lnTo>
                    <a:pt x="47167" y="295732"/>
                  </a:lnTo>
                  <a:lnTo>
                    <a:pt x="20079" y="260671"/>
                  </a:lnTo>
                  <a:lnTo>
                    <a:pt x="2616" y="219289"/>
                  </a:lnTo>
                  <a:lnTo>
                    <a:pt x="0" y="199820"/>
                  </a:lnTo>
                  <a:lnTo>
                    <a:pt x="0" y="146651"/>
                  </a:lnTo>
                  <a:lnTo>
                    <a:pt x="20079" y="85800"/>
                  </a:lnTo>
                  <a:lnTo>
                    <a:pt x="47167" y="50739"/>
                  </a:lnTo>
                  <a:lnTo>
                    <a:pt x="82228" y="23651"/>
                  </a:lnTo>
                  <a:lnTo>
                    <a:pt x="123611" y="6188"/>
                  </a:lnTo>
                  <a:lnTo>
                    <a:pt x="169663" y="0"/>
                  </a:lnTo>
                  <a:close/>
                </a:path>
              </a:pathLst>
            </a:custGeom>
            <a:solidFill>
              <a:srgbClr val="F172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73337" y="7298027"/>
              <a:ext cx="173236" cy="17323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73337" y="6778318"/>
              <a:ext cx="173236" cy="17323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73337" y="6431846"/>
              <a:ext cx="173236" cy="1732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73337" y="6085374"/>
              <a:ext cx="173236" cy="17323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747088" y="7278081"/>
              <a:ext cx="342900" cy="347345"/>
            </a:xfrm>
            <a:custGeom>
              <a:avLst/>
              <a:gdLst/>
              <a:ahLst/>
              <a:cxnLst/>
              <a:rect l="l" t="t" r="r" b="b"/>
              <a:pathLst>
                <a:path w="342900" h="347345">
                  <a:moveTo>
                    <a:pt x="169441" y="0"/>
                  </a:moveTo>
                  <a:lnTo>
                    <a:pt x="215554" y="6196"/>
                  </a:lnTo>
                  <a:lnTo>
                    <a:pt x="256989" y="23682"/>
                  </a:lnTo>
                  <a:lnTo>
                    <a:pt x="292095" y="50804"/>
                  </a:lnTo>
                  <a:lnTo>
                    <a:pt x="319218" y="85910"/>
                  </a:lnTo>
                  <a:lnTo>
                    <a:pt x="336704" y="127346"/>
                  </a:lnTo>
                  <a:lnTo>
                    <a:pt x="342899" y="173462"/>
                  </a:lnTo>
                  <a:lnTo>
                    <a:pt x="336704" y="219570"/>
                  </a:lnTo>
                  <a:lnTo>
                    <a:pt x="319218" y="261006"/>
                  </a:lnTo>
                  <a:lnTo>
                    <a:pt x="292095" y="296112"/>
                  </a:lnTo>
                  <a:lnTo>
                    <a:pt x="256989" y="323235"/>
                  </a:lnTo>
                  <a:lnTo>
                    <a:pt x="215554" y="340721"/>
                  </a:lnTo>
                  <a:lnTo>
                    <a:pt x="169441" y="346917"/>
                  </a:lnTo>
                  <a:lnTo>
                    <a:pt x="123329" y="340721"/>
                  </a:lnTo>
                  <a:lnTo>
                    <a:pt x="81894" y="323235"/>
                  </a:lnTo>
                  <a:lnTo>
                    <a:pt x="46788" y="296112"/>
                  </a:lnTo>
                  <a:lnTo>
                    <a:pt x="19665" y="261006"/>
                  </a:lnTo>
                  <a:lnTo>
                    <a:pt x="2179" y="219570"/>
                  </a:lnTo>
                  <a:lnTo>
                    <a:pt x="0" y="203351"/>
                  </a:lnTo>
                  <a:lnTo>
                    <a:pt x="0" y="143565"/>
                  </a:lnTo>
                  <a:lnTo>
                    <a:pt x="19665" y="85910"/>
                  </a:lnTo>
                  <a:lnTo>
                    <a:pt x="46788" y="50804"/>
                  </a:lnTo>
                  <a:lnTo>
                    <a:pt x="81894" y="23682"/>
                  </a:lnTo>
                  <a:lnTo>
                    <a:pt x="123329" y="6196"/>
                  </a:lnTo>
                  <a:lnTo>
                    <a:pt x="169441" y="0"/>
                  </a:lnTo>
                  <a:close/>
                </a:path>
              </a:pathLst>
            </a:custGeom>
            <a:solidFill>
              <a:srgbClr val="F4B6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29801" y="7364810"/>
              <a:ext cx="173458" cy="17345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29801" y="6844434"/>
              <a:ext cx="173458" cy="17345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29801" y="6497517"/>
              <a:ext cx="173458" cy="17345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29801" y="6150600"/>
              <a:ext cx="173458" cy="17345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8087654" y="3730660"/>
              <a:ext cx="1657985" cy="1937385"/>
            </a:xfrm>
            <a:custGeom>
              <a:avLst/>
              <a:gdLst/>
              <a:ahLst/>
              <a:cxnLst/>
              <a:rect l="l" t="t" r="r" b="b"/>
              <a:pathLst>
                <a:path w="1657984" h="1937385">
                  <a:moveTo>
                    <a:pt x="828366" y="1937134"/>
                  </a:moveTo>
                  <a:lnTo>
                    <a:pt x="807139" y="1931210"/>
                  </a:lnTo>
                  <a:lnTo>
                    <a:pt x="791835" y="1913438"/>
                  </a:lnTo>
                  <a:lnTo>
                    <a:pt x="731608" y="1771263"/>
                  </a:lnTo>
                  <a:lnTo>
                    <a:pt x="709698" y="1729069"/>
                  </a:lnTo>
                  <a:lnTo>
                    <a:pt x="681199" y="1691756"/>
                  </a:lnTo>
                  <a:lnTo>
                    <a:pt x="646872" y="1659940"/>
                  </a:lnTo>
                  <a:lnTo>
                    <a:pt x="607474" y="1634238"/>
                  </a:lnTo>
                  <a:lnTo>
                    <a:pt x="563763" y="1615266"/>
                  </a:lnTo>
                  <a:lnTo>
                    <a:pt x="519647" y="1598964"/>
                  </a:lnTo>
                  <a:lnTo>
                    <a:pt x="476750" y="1580271"/>
                  </a:lnTo>
                  <a:lnTo>
                    <a:pt x="435154" y="1559268"/>
                  </a:lnTo>
                  <a:lnTo>
                    <a:pt x="394940" y="1536036"/>
                  </a:lnTo>
                  <a:lnTo>
                    <a:pt x="356189" y="1510657"/>
                  </a:lnTo>
                  <a:lnTo>
                    <a:pt x="318982" y="1483212"/>
                  </a:lnTo>
                  <a:lnTo>
                    <a:pt x="283402" y="1453781"/>
                  </a:lnTo>
                  <a:lnTo>
                    <a:pt x="249528" y="1422447"/>
                  </a:lnTo>
                  <a:lnTo>
                    <a:pt x="217442" y="1389290"/>
                  </a:lnTo>
                  <a:lnTo>
                    <a:pt x="187225" y="1354392"/>
                  </a:lnTo>
                  <a:lnTo>
                    <a:pt x="158959" y="1317834"/>
                  </a:lnTo>
                  <a:lnTo>
                    <a:pt x="132725" y="1279696"/>
                  </a:lnTo>
                  <a:lnTo>
                    <a:pt x="108604" y="1240061"/>
                  </a:lnTo>
                  <a:lnTo>
                    <a:pt x="86677" y="1199010"/>
                  </a:lnTo>
                  <a:lnTo>
                    <a:pt x="67025" y="1156623"/>
                  </a:lnTo>
                  <a:lnTo>
                    <a:pt x="49730" y="1112983"/>
                  </a:lnTo>
                  <a:lnTo>
                    <a:pt x="34873" y="1068169"/>
                  </a:lnTo>
                  <a:lnTo>
                    <a:pt x="22535" y="1022264"/>
                  </a:lnTo>
                  <a:lnTo>
                    <a:pt x="12798" y="975349"/>
                  </a:lnTo>
                  <a:lnTo>
                    <a:pt x="5742" y="927505"/>
                  </a:lnTo>
                  <a:lnTo>
                    <a:pt x="1449" y="878813"/>
                  </a:lnTo>
                  <a:lnTo>
                    <a:pt x="0" y="829354"/>
                  </a:lnTo>
                  <a:lnTo>
                    <a:pt x="1403" y="780615"/>
                  </a:lnTo>
                  <a:lnTo>
                    <a:pt x="5564" y="732619"/>
                  </a:lnTo>
                  <a:lnTo>
                    <a:pt x="12403" y="685443"/>
                  </a:lnTo>
                  <a:lnTo>
                    <a:pt x="21844" y="639165"/>
                  </a:lnTo>
                  <a:lnTo>
                    <a:pt x="33811" y="593863"/>
                  </a:lnTo>
                  <a:lnTo>
                    <a:pt x="48224" y="549615"/>
                  </a:lnTo>
                  <a:lnTo>
                    <a:pt x="65009" y="506498"/>
                  </a:lnTo>
                  <a:lnTo>
                    <a:pt x="84086" y="464590"/>
                  </a:lnTo>
                  <a:lnTo>
                    <a:pt x="105380" y="423968"/>
                  </a:lnTo>
                  <a:lnTo>
                    <a:pt x="128813" y="384711"/>
                  </a:lnTo>
                  <a:lnTo>
                    <a:pt x="154307" y="346897"/>
                  </a:lnTo>
                  <a:lnTo>
                    <a:pt x="181786" y="310601"/>
                  </a:lnTo>
                  <a:lnTo>
                    <a:pt x="211172" y="275904"/>
                  </a:lnTo>
                  <a:lnTo>
                    <a:pt x="242388" y="242882"/>
                  </a:lnTo>
                  <a:lnTo>
                    <a:pt x="275358" y="211613"/>
                  </a:lnTo>
                  <a:lnTo>
                    <a:pt x="310003" y="182174"/>
                  </a:lnTo>
                  <a:lnTo>
                    <a:pt x="346247" y="154644"/>
                  </a:lnTo>
                  <a:lnTo>
                    <a:pt x="384012" y="129100"/>
                  </a:lnTo>
                  <a:lnTo>
                    <a:pt x="423222" y="105620"/>
                  </a:lnTo>
                  <a:lnTo>
                    <a:pt x="463798" y="84282"/>
                  </a:lnTo>
                  <a:lnTo>
                    <a:pt x="505665" y="65163"/>
                  </a:lnTo>
                  <a:lnTo>
                    <a:pt x="548744" y="48341"/>
                  </a:lnTo>
                  <a:lnTo>
                    <a:pt x="592959" y="33894"/>
                  </a:lnTo>
                  <a:lnTo>
                    <a:pt x="638233" y="21899"/>
                  </a:lnTo>
                  <a:lnTo>
                    <a:pt x="684487" y="12435"/>
                  </a:lnTo>
                  <a:lnTo>
                    <a:pt x="731646" y="5578"/>
                  </a:lnTo>
                  <a:lnTo>
                    <a:pt x="779631" y="1407"/>
                  </a:lnTo>
                  <a:lnTo>
                    <a:pt x="828366" y="0"/>
                  </a:lnTo>
                  <a:lnTo>
                    <a:pt x="877105" y="1407"/>
                  </a:lnTo>
                  <a:lnTo>
                    <a:pt x="925101" y="5578"/>
                  </a:lnTo>
                  <a:lnTo>
                    <a:pt x="972277" y="12435"/>
                  </a:lnTo>
                  <a:lnTo>
                    <a:pt x="1018555" y="21899"/>
                  </a:lnTo>
                  <a:lnTo>
                    <a:pt x="1063857" y="33894"/>
                  </a:lnTo>
                  <a:lnTo>
                    <a:pt x="1108105" y="48341"/>
                  </a:lnTo>
                  <a:lnTo>
                    <a:pt x="1151222" y="65163"/>
                  </a:lnTo>
                  <a:lnTo>
                    <a:pt x="1193130" y="84282"/>
                  </a:lnTo>
                  <a:lnTo>
                    <a:pt x="1233752" y="105620"/>
                  </a:lnTo>
                  <a:lnTo>
                    <a:pt x="1273009" y="129100"/>
                  </a:lnTo>
                  <a:lnTo>
                    <a:pt x="1310824" y="154644"/>
                  </a:lnTo>
                  <a:lnTo>
                    <a:pt x="1347119" y="182174"/>
                  </a:lnTo>
                  <a:lnTo>
                    <a:pt x="1381816" y="211613"/>
                  </a:lnTo>
                  <a:lnTo>
                    <a:pt x="1414838" y="242882"/>
                  </a:lnTo>
                  <a:lnTo>
                    <a:pt x="1446108" y="275904"/>
                  </a:lnTo>
                  <a:lnTo>
                    <a:pt x="1475546" y="310601"/>
                  </a:lnTo>
                  <a:lnTo>
                    <a:pt x="1503076" y="346897"/>
                  </a:lnTo>
                  <a:lnTo>
                    <a:pt x="1528620" y="384711"/>
                  </a:lnTo>
                  <a:lnTo>
                    <a:pt x="1552100" y="423968"/>
                  </a:lnTo>
                  <a:lnTo>
                    <a:pt x="1573438" y="464590"/>
                  </a:lnTo>
                  <a:lnTo>
                    <a:pt x="1592557" y="506498"/>
                  </a:lnTo>
                  <a:lnTo>
                    <a:pt x="1609379" y="549615"/>
                  </a:lnTo>
                  <a:lnTo>
                    <a:pt x="1623826" y="593863"/>
                  </a:lnTo>
                  <a:lnTo>
                    <a:pt x="1635821" y="639165"/>
                  </a:lnTo>
                  <a:lnTo>
                    <a:pt x="1645286" y="685443"/>
                  </a:lnTo>
                  <a:lnTo>
                    <a:pt x="1652142" y="732619"/>
                  </a:lnTo>
                  <a:lnTo>
                    <a:pt x="1656313" y="780615"/>
                  </a:lnTo>
                  <a:lnTo>
                    <a:pt x="1657721" y="829354"/>
                  </a:lnTo>
                  <a:lnTo>
                    <a:pt x="1656271" y="878807"/>
                  </a:lnTo>
                  <a:lnTo>
                    <a:pt x="1651978" y="927483"/>
                  </a:lnTo>
                  <a:lnTo>
                    <a:pt x="1644920" y="975302"/>
                  </a:lnTo>
                  <a:lnTo>
                    <a:pt x="1635179" y="1022184"/>
                  </a:lnTo>
                  <a:lnTo>
                    <a:pt x="1622836" y="1068051"/>
                  </a:lnTo>
                  <a:lnTo>
                    <a:pt x="1607970" y="1112823"/>
                  </a:lnTo>
                  <a:lnTo>
                    <a:pt x="1590663" y="1156419"/>
                  </a:lnTo>
                  <a:lnTo>
                    <a:pt x="1570996" y="1198761"/>
                  </a:lnTo>
                  <a:lnTo>
                    <a:pt x="1549049" y="1239768"/>
                  </a:lnTo>
                  <a:lnTo>
                    <a:pt x="1524903" y="1279362"/>
                  </a:lnTo>
                  <a:lnTo>
                    <a:pt x="1498638" y="1317463"/>
                  </a:lnTo>
                  <a:lnTo>
                    <a:pt x="1470335" y="1353991"/>
                  </a:lnTo>
                  <a:lnTo>
                    <a:pt x="1440075" y="1388867"/>
                  </a:lnTo>
                  <a:lnTo>
                    <a:pt x="1407938" y="1422011"/>
                  </a:lnTo>
                  <a:lnTo>
                    <a:pt x="1374006" y="1453343"/>
                  </a:lnTo>
                  <a:lnTo>
                    <a:pt x="1338358" y="1482784"/>
                  </a:lnTo>
                  <a:lnTo>
                    <a:pt x="1301076" y="1510255"/>
                  </a:lnTo>
                  <a:lnTo>
                    <a:pt x="1262240" y="1535676"/>
                  </a:lnTo>
                  <a:lnTo>
                    <a:pt x="1221930" y="1558967"/>
                  </a:lnTo>
                  <a:lnTo>
                    <a:pt x="1180229" y="1580048"/>
                  </a:lnTo>
                  <a:lnTo>
                    <a:pt x="1137215" y="1598841"/>
                  </a:lnTo>
                  <a:lnTo>
                    <a:pt x="1092970" y="1615266"/>
                  </a:lnTo>
                  <a:lnTo>
                    <a:pt x="1049733" y="1634238"/>
                  </a:lnTo>
                  <a:lnTo>
                    <a:pt x="1010572" y="1659940"/>
                  </a:lnTo>
                  <a:lnTo>
                    <a:pt x="976244" y="1691756"/>
                  </a:lnTo>
                  <a:lnTo>
                    <a:pt x="947509" y="1729069"/>
                  </a:lnTo>
                  <a:lnTo>
                    <a:pt x="925124" y="1771263"/>
                  </a:lnTo>
                  <a:lnTo>
                    <a:pt x="864897" y="1913438"/>
                  </a:lnTo>
                  <a:lnTo>
                    <a:pt x="849594" y="1931210"/>
                  </a:lnTo>
                  <a:lnTo>
                    <a:pt x="828366" y="1937134"/>
                  </a:lnTo>
                  <a:close/>
                </a:path>
              </a:pathLst>
            </a:custGeom>
            <a:solidFill>
              <a:srgbClr val="F4B6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14359" y="3867911"/>
              <a:ext cx="1463039" cy="146303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225880" y="3868885"/>
              <a:ext cx="1382395" cy="1382395"/>
            </a:xfrm>
            <a:custGeom>
              <a:avLst/>
              <a:gdLst/>
              <a:ahLst/>
              <a:cxnLst/>
              <a:rect l="l" t="t" r="r" b="b"/>
              <a:pathLst>
                <a:path w="1382395" h="1382395">
                  <a:moveTo>
                    <a:pt x="691128" y="1382257"/>
                  </a:moveTo>
                  <a:lnTo>
                    <a:pt x="643809" y="1380662"/>
                  </a:lnTo>
                  <a:lnTo>
                    <a:pt x="597346" y="1375947"/>
                  </a:lnTo>
                  <a:lnTo>
                    <a:pt x="551842" y="1368215"/>
                  </a:lnTo>
                  <a:lnTo>
                    <a:pt x="507399" y="1357569"/>
                  </a:lnTo>
                  <a:lnTo>
                    <a:pt x="464121" y="1344111"/>
                  </a:lnTo>
                  <a:lnTo>
                    <a:pt x="422110" y="1327944"/>
                  </a:lnTo>
                  <a:lnTo>
                    <a:pt x="381469" y="1309172"/>
                  </a:lnTo>
                  <a:lnTo>
                    <a:pt x="342302" y="1287897"/>
                  </a:lnTo>
                  <a:lnTo>
                    <a:pt x="304712" y="1264223"/>
                  </a:lnTo>
                  <a:lnTo>
                    <a:pt x="268800" y="1238251"/>
                  </a:lnTo>
                  <a:lnTo>
                    <a:pt x="234671" y="1210086"/>
                  </a:lnTo>
                  <a:lnTo>
                    <a:pt x="202426" y="1179830"/>
                  </a:lnTo>
                  <a:lnTo>
                    <a:pt x="172170" y="1147586"/>
                  </a:lnTo>
                  <a:lnTo>
                    <a:pt x="144005" y="1113456"/>
                  </a:lnTo>
                  <a:lnTo>
                    <a:pt x="118033" y="1077545"/>
                  </a:lnTo>
                  <a:lnTo>
                    <a:pt x="94359" y="1039954"/>
                  </a:lnTo>
                  <a:lnTo>
                    <a:pt x="73084" y="1000787"/>
                  </a:lnTo>
                  <a:lnTo>
                    <a:pt x="54312" y="960147"/>
                  </a:lnTo>
                  <a:lnTo>
                    <a:pt x="38145" y="918136"/>
                  </a:lnTo>
                  <a:lnTo>
                    <a:pt x="24687" y="874858"/>
                  </a:lnTo>
                  <a:lnTo>
                    <a:pt x="14041" y="830415"/>
                  </a:lnTo>
                  <a:lnTo>
                    <a:pt x="6309" y="784910"/>
                  </a:lnTo>
                  <a:lnTo>
                    <a:pt x="1594" y="738447"/>
                  </a:lnTo>
                  <a:lnTo>
                    <a:pt x="0" y="691128"/>
                  </a:lnTo>
                  <a:lnTo>
                    <a:pt x="1594" y="643809"/>
                  </a:lnTo>
                  <a:lnTo>
                    <a:pt x="6309" y="597346"/>
                  </a:lnTo>
                  <a:lnTo>
                    <a:pt x="14041" y="551842"/>
                  </a:lnTo>
                  <a:lnTo>
                    <a:pt x="24687" y="507399"/>
                  </a:lnTo>
                  <a:lnTo>
                    <a:pt x="38145" y="464121"/>
                  </a:lnTo>
                  <a:lnTo>
                    <a:pt x="54312" y="422110"/>
                  </a:lnTo>
                  <a:lnTo>
                    <a:pt x="73084" y="381469"/>
                  </a:lnTo>
                  <a:lnTo>
                    <a:pt x="94359" y="342302"/>
                  </a:lnTo>
                  <a:lnTo>
                    <a:pt x="118033" y="304712"/>
                  </a:lnTo>
                  <a:lnTo>
                    <a:pt x="144005" y="268800"/>
                  </a:lnTo>
                  <a:lnTo>
                    <a:pt x="172170" y="234671"/>
                  </a:lnTo>
                  <a:lnTo>
                    <a:pt x="202426" y="202426"/>
                  </a:lnTo>
                  <a:lnTo>
                    <a:pt x="234671" y="172170"/>
                  </a:lnTo>
                  <a:lnTo>
                    <a:pt x="268800" y="144005"/>
                  </a:lnTo>
                  <a:lnTo>
                    <a:pt x="304712" y="118033"/>
                  </a:lnTo>
                  <a:lnTo>
                    <a:pt x="342302" y="94359"/>
                  </a:lnTo>
                  <a:lnTo>
                    <a:pt x="381469" y="73084"/>
                  </a:lnTo>
                  <a:lnTo>
                    <a:pt x="422110" y="54312"/>
                  </a:lnTo>
                  <a:lnTo>
                    <a:pt x="464121" y="38145"/>
                  </a:lnTo>
                  <a:lnTo>
                    <a:pt x="507399" y="24687"/>
                  </a:lnTo>
                  <a:lnTo>
                    <a:pt x="551842" y="14041"/>
                  </a:lnTo>
                  <a:lnTo>
                    <a:pt x="597346" y="6309"/>
                  </a:lnTo>
                  <a:lnTo>
                    <a:pt x="643809" y="1594"/>
                  </a:lnTo>
                  <a:lnTo>
                    <a:pt x="691128" y="0"/>
                  </a:lnTo>
                  <a:lnTo>
                    <a:pt x="738447" y="1594"/>
                  </a:lnTo>
                  <a:lnTo>
                    <a:pt x="784910" y="6309"/>
                  </a:lnTo>
                  <a:lnTo>
                    <a:pt x="830415" y="14041"/>
                  </a:lnTo>
                  <a:lnTo>
                    <a:pt x="874858" y="24687"/>
                  </a:lnTo>
                  <a:lnTo>
                    <a:pt x="918136" y="38145"/>
                  </a:lnTo>
                  <a:lnTo>
                    <a:pt x="960147" y="54312"/>
                  </a:lnTo>
                  <a:lnTo>
                    <a:pt x="1000787" y="73084"/>
                  </a:lnTo>
                  <a:lnTo>
                    <a:pt x="1039954" y="94359"/>
                  </a:lnTo>
                  <a:lnTo>
                    <a:pt x="1077545" y="118033"/>
                  </a:lnTo>
                  <a:lnTo>
                    <a:pt x="1113456" y="144005"/>
                  </a:lnTo>
                  <a:lnTo>
                    <a:pt x="1147586" y="172170"/>
                  </a:lnTo>
                  <a:lnTo>
                    <a:pt x="1179830" y="202426"/>
                  </a:lnTo>
                  <a:lnTo>
                    <a:pt x="1210086" y="234671"/>
                  </a:lnTo>
                  <a:lnTo>
                    <a:pt x="1238251" y="268800"/>
                  </a:lnTo>
                  <a:lnTo>
                    <a:pt x="1264223" y="304712"/>
                  </a:lnTo>
                  <a:lnTo>
                    <a:pt x="1287897" y="342302"/>
                  </a:lnTo>
                  <a:lnTo>
                    <a:pt x="1309172" y="381469"/>
                  </a:lnTo>
                  <a:lnTo>
                    <a:pt x="1327944" y="422110"/>
                  </a:lnTo>
                  <a:lnTo>
                    <a:pt x="1344111" y="464121"/>
                  </a:lnTo>
                  <a:lnTo>
                    <a:pt x="1357569" y="507399"/>
                  </a:lnTo>
                  <a:lnTo>
                    <a:pt x="1368215" y="551842"/>
                  </a:lnTo>
                  <a:lnTo>
                    <a:pt x="1375947" y="597346"/>
                  </a:lnTo>
                  <a:lnTo>
                    <a:pt x="1380662" y="643809"/>
                  </a:lnTo>
                  <a:lnTo>
                    <a:pt x="1382257" y="691128"/>
                  </a:lnTo>
                  <a:lnTo>
                    <a:pt x="1380662" y="738447"/>
                  </a:lnTo>
                  <a:lnTo>
                    <a:pt x="1375947" y="784910"/>
                  </a:lnTo>
                  <a:lnTo>
                    <a:pt x="1368215" y="830415"/>
                  </a:lnTo>
                  <a:lnTo>
                    <a:pt x="1357569" y="874858"/>
                  </a:lnTo>
                  <a:lnTo>
                    <a:pt x="1344111" y="918136"/>
                  </a:lnTo>
                  <a:lnTo>
                    <a:pt x="1327944" y="960147"/>
                  </a:lnTo>
                  <a:lnTo>
                    <a:pt x="1309172" y="1000787"/>
                  </a:lnTo>
                  <a:lnTo>
                    <a:pt x="1287897" y="1039954"/>
                  </a:lnTo>
                  <a:lnTo>
                    <a:pt x="1264223" y="1077545"/>
                  </a:lnTo>
                  <a:lnTo>
                    <a:pt x="1238251" y="1113456"/>
                  </a:lnTo>
                  <a:lnTo>
                    <a:pt x="1210086" y="1147586"/>
                  </a:lnTo>
                  <a:lnTo>
                    <a:pt x="1179830" y="1179830"/>
                  </a:lnTo>
                  <a:lnTo>
                    <a:pt x="1147586" y="1210086"/>
                  </a:lnTo>
                  <a:lnTo>
                    <a:pt x="1113456" y="1238251"/>
                  </a:lnTo>
                  <a:lnTo>
                    <a:pt x="1077545" y="1264223"/>
                  </a:lnTo>
                  <a:lnTo>
                    <a:pt x="1039954" y="1287897"/>
                  </a:lnTo>
                  <a:lnTo>
                    <a:pt x="1000787" y="1309172"/>
                  </a:lnTo>
                  <a:lnTo>
                    <a:pt x="960147" y="1327944"/>
                  </a:lnTo>
                  <a:lnTo>
                    <a:pt x="918136" y="1344111"/>
                  </a:lnTo>
                  <a:lnTo>
                    <a:pt x="874858" y="1357569"/>
                  </a:lnTo>
                  <a:lnTo>
                    <a:pt x="830415" y="1368215"/>
                  </a:lnTo>
                  <a:lnTo>
                    <a:pt x="784910" y="1375947"/>
                  </a:lnTo>
                  <a:lnTo>
                    <a:pt x="738447" y="1380662"/>
                  </a:lnTo>
                  <a:lnTo>
                    <a:pt x="691128" y="13822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632076" y="3730660"/>
              <a:ext cx="1656080" cy="1935480"/>
            </a:xfrm>
            <a:custGeom>
              <a:avLst/>
              <a:gdLst/>
              <a:ahLst/>
              <a:cxnLst/>
              <a:rect l="l" t="t" r="r" b="b"/>
              <a:pathLst>
                <a:path w="1656079" h="1935479">
                  <a:moveTo>
                    <a:pt x="827415" y="1934909"/>
                  </a:moveTo>
                  <a:lnTo>
                    <a:pt x="806212" y="1928992"/>
                  </a:lnTo>
                  <a:lnTo>
                    <a:pt x="790926" y="1911241"/>
                  </a:lnTo>
                  <a:lnTo>
                    <a:pt x="730768" y="1769229"/>
                  </a:lnTo>
                  <a:lnTo>
                    <a:pt x="708883" y="1727083"/>
                  </a:lnTo>
                  <a:lnTo>
                    <a:pt x="680417" y="1689813"/>
                  </a:lnTo>
                  <a:lnTo>
                    <a:pt x="646129" y="1658034"/>
                  </a:lnTo>
                  <a:lnTo>
                    <a:pt x="606776" y="1632361"/>
                  </a:lnTo>
                  <a:lnTo>
                    <a:pt x="563115" y="1613411"/>
                  </a:lnTo>
                  <a:lnTo>
                    <a:pt x="519050" y="1597127"/>
                  </a:lnTo>
                  <a:lnTo>
                    <a:pt x="476202" y="1578456"/>
                  </a:lnTo>
                  <a:lnTo>
                    <a:pt x="434654" y="1557477"/>
                  </a:lnTo>
                  <a:lnTo>
                    <a:pt x="394486" y="1534272"/>
                  </a:lnTo>
                  <a:lnTo>
                    <a:pt x="355780" y="1508922"/>
                  </a:lnTo>
                  <a:lnTo>
                    <a:pt x="318616" y="1481508"/>
                  </a:lnTo>
                  <a:lnTo>
                    <a:pt x="283076" y="1452112"/>
                  </a:lnTo>
                  <a:lnTo>
                    <a:pt x="249241" y="1420813"/>
                  </a:lnTo>
                  <a:lnTo>
                    <a:pt x="217192" y="1387695"/>
                  </a:lnTo>
                  <a:lnTo>
                    <a:pt x="187010" y="1352836"/>
                  </a:lnTo>
                  <a:lnTo>
                    <a:pt x="158777" y="1316320"/>
                  </a:lnTo>
                  <a:lnTo>
                    <a:pt x="132572" y="1278227"/>
                  </a:lnTo>
                  <a:lnTo>
                    <a:pt x="108479" y="1238637"/>
                  </a:lnTo>
                  <a:lnTo>
                    <a:pt x="86577" y="1197633"/>
                  </a:lnTo>
                  <a:lnTo>
                    <a:pt x="66948" y="1155295"/>
                  </a:lnTo>
                  <a:lnTo>
                    <a:pt x="49673" y="1111705"/>
                  </a:lnTo>
                  <a:lnTo>
                    <a:pt x="34833" y="1066943"/>
                  </a:lnTo>
                  <a:lnTo>
                    <a:pt x="22509" y="1021090"/>
                  </a:lnTo>
                  <a:lnTo>
                    <a:pt x="12783" y="974229"/>
                  </a:lnTo>
                  <a:lnTo>
                    <a:pt x="5735" y="926440"/>
                  </a:lnTo>
                  <a:lnTo>
                    <a:pt x="1447" y="877803"/>
                  </a:lnTo>
                  <a:lnTo>
                    <a:pt x="0" y="828401"/>
                  </a:lnTo>
                  <a:lnTo>
                    <a:pt x="1402" y="779718"/>
                  </a:lnTo>
                  <a:lnTo>
                    <a:pt x="5557" y="731777"/>
                  </a:lnTo>
                  <a:lnTo>
                    <a:pt x="12389" y="684656"/>
                  </a:lnTo>
                  <a:lnTo>
                    <a:pt x="21819" y="638431"/>
                  </a:lnTo>
                  <a:lnTo>
                    <a:pt x="33772" y="593181"/>
                  </a:lnTo>
                  <a:lnTo>
                    <a:pt x="48169" y="548984"/>
                  </a:lnTo>
                  <a:lnTo>
                    <a:pt x="64934" y="505916"/>
                  </a:lnTo>
                  <a:lnTo>
                    <a:pt x="83990" y="464056"/>
                  </a:lnTo>
                  <a:lnTo>
                    <a:pt x="105259" y="423482"/>
                  </a:lnTo>
                  <a:lnTo>
                    <a:pt x="128665" y="384270"/>
                  </a:lnTo>
                  <a:lnTo>
                    <a:pt x="154130" y="346498"/>
                  </a:lnTo>
                  <a:lnTo>
                    <a:pt x="181577" y="310245"/>
                  </a:lnTo>
                  <a:lnTo>
                    <a:pt x="210929" y="275587"/>
                  </a:lnTo>
                  <a:lnTo>
                    <a:pt x="242110" y="242603"/>
                  </a:lnTo>
                  <a:lnTo>
                    <a:pt x="275041" y="211370"/>
                  </a:lnTo>
                  <a:lnTo>
                    <a:pt x="309647" y="181965"/>
                  </a:lnTo>
                  <a:lnTo>
                    <a:pt x="345849" y="154467"/>
                  </a:lnTo>
                  <a:lnTo>
                    <a:pt x="383571" y="128952"/>
                  </a:lnTo>
                  <a:lnTo>
                    <a:pt x="422736" y="105499"/>
                  </a:lnTo>
                  <a:lnTo>
                    <a:pt x="463266" y="84185"/>
                  </a:lnTo>
                  <a:lnTo>
                    <a:pt x="505084" y="65088"/>
                  </a:lnTo>
                  <a:lnTo>
                    <a:pt x="548114" y="48286"/>
                  </a:lnTo>
                  <a:lnTo>
                    <a:pt x="592278" y="33855"/>
                  </a:lnTo>
                  <a:lnTo>
                    <a:pt x="637500" y="21874"/>
                  </a:lnTo>
                  <a:lnTo>
                    <a:pt x="683701" y="12420"/>
                  </a:lnTo>
                  <a:lnTo>
                    <a:pt x="730806" y="5572"/>
                  </a:lnTo>
                  <a:lnTo>
                    <a:pt x="778736" y="1405"/>
                  </a:lnTo>
                  <a:lnTo>
                    <a:pt x="827415" y="0"/>
                  </a:lnTo>
                  <a:lnTo>
                    <a:pt x="876098" y="1405"/>
                  </a:lnTo>
                  <a:lnTo>
                    <a:pt x="924039" y="5572"/>
                  </a:lnTo>
                  <a:lnTo>
                    <a:pt x="971161" y="12420"/>
                  </a:lnTo>
                  <a:lnTo>
                    <a:pt x="1017385" y="21874"/>
                  </a:lnTo>
                  <a:lnTo>
                    <a:pt x="1062635" y="33855"/>
                  </a:lnTo>
                  <a:lnTo>
                    <a:pt x="1106832" y="48286"/>
                  </a:lnTo>
                  <a:lnTo>
                    <a:pt x="1149900" y="65088"/>
                  </a:lnTo>
                  <a:lnTo>
                    <a:pt x="1191760" y="84185"/>
                  </a:lnTo>
                  <a:lnTo>
                    <a:pt x="1232335" y="105499"/>
                  </a:lnTo>
                  <a:lnTo>
                    <a:pt x="1271547" y="128952"/>
                  </a:lnTo>
                  <a:lnTo>
                    <a:pt x="1309318" y="154467"/>
                  </a:lnTo>
                  <a:lnTo>
                    <a:pt x="1345572" y="181965"/>
                  </a:lnTo>
                  <a:lnTo>
                    <a:pt x="1380229" y="211370"/>
                  </a:lnTo>
                  <a:lnTo>
                    <a:pt x="1413214" y="242603"/>
                  </a:lnTo>
                  <a:lnTo>
                    <a:pt x="1444447" y="275587"/>
                  </a:lnTo>
                  <a:lnTo>
                    <a:pt x="1473851" y="310245"/>
                  </a:lnTo>
                  <a:lnTo>
                    <a:pt x="1501350" y="346498"/>
                  </a:lnTo>
                  <a:lnTo>
                    <a:pt x="1526864" y="384270"/>
                  </a:lnTo>
                  <a:lnTo>
                    <a:pt x="1550317" y="423482"/>
                  </a:lnTo>
                  <a:lnTo>
                    <a:pt x="1571631" y="464056"/>
                  </a:lnTo>
                  <a:lnTo>
                    <a:pt x="1590728" y="505916"/>
                  </a:lnTo>
                  <a:lnTo>
                    <a:pt x="1607531" y="548984"/>
                  </a:lnTo>
                  <a:lnTo>
                    <a:pt x="1621961" y="593181"/>
                  </a:lnTo>
                  <a:lnTo>
                    <a:pt x="1633942" y="638431"/>
                  </a:lnTo>
                  <a:lnTo>
                    <a:pt x="1643396" y="684656"/>
                  </a:lnTo>
                  <a:lnTo>
                    <a:pt x="1650245" y="731777"/>
                  </a:lnTo>
                  <a:lnTo>
                    <a:pt x="1654411" y="779718"/>
                  </a:lnTo>
                  <a:lnTo>
                    <a:pt x="1655817" y="828401"/>
                  </a:lnTo>
                  <a:lnTo>
                    <a:pt x="1654369" y="877798"/>
                  </a:lnTo>
                  <a:lnTo>
                    <a:pt x="1650081" y="926417"/>
                  </a:lnTo>
                  <a:lnTo>
                    <a:pt x="1643031" y="974182"/>
                  </a:lnTo>
                  <a:lnTo>
                    <a:pt x="1633301" y="1021010"/>
                  </a:lnTo>
                  <a:lnTo>
                    <a:pt x="1620972" y="1066825"/>
                  </a:lnTo>
                  <a:lnTo>
                    <a:pt x="1606123" y="1111545"/>
                  </a:lnTo>
                  <a:lnTo>
                    <a:pt x="1588837" y="1155091"/>
                  </a:lnTo>
                  <a:lnTo>
                    <a:pt x="1569192" y="1197384"/>
                  </a:lnTo>
                  <a:lnTo>
                    <a:pt x="1547270" y="1238345"/>
                  </a:lnTo>
                  <a:lnTo>
                    <a:pt x="1523151" y="1277893"/>
                  </a:lnTo>
                  <a:lnTo>
                    <a:pt x="1496917" y="1315950"/>
                  </a:lnTo>
                  <a:lnTo>
                    <a:pt x="1468646" y="1352436"/>
                  </a:lnTo>
                  <a:lnTo>
                    <a:pt x="1438421" y="1387272"/>
                  </a:lnTo>
                  <a:lnTo>
                    <a:pt x="1406321" y="1420378"/>
                  </a:lnTo>
                  <a:lnTo>
                    <a:pt x="1372428" y="1451674"/>
                  </a:lnTo>
                  <a:lnTo>
                    <a:pt x="1336821" y="1481081"/>
                  </a:lnTo>
                  <a:lnTo>
                    <a:pt x="1299582" y="1508521"/>
                  </a:lnTo>
                  <a:lnTo>
                    <a:pt x="1260790" y="1533912"/>
                  </a:lnTo>
                  <a:lnTo>
                    <a:pt x="1220527" y="1557176"/>
                  </a:lnTo>
                  <a:lnTo>
                    <a:pt x="1178873" y="1578234"/>
                  </a:lnTo>
                  <a:lnTo>
                    <a:pt x="1135909" y="1597005"/>
                  </a:lnTo>
                  <a:lnTo>
                    <a:pt x="1091715" y="1613411"/>
                  </a:lnTo>
                  <a:lnTo>
                    <a:pt x="1048527" y="1632361"/>
                  </a:lnTo>
                  <a:lnTo>
                    <a:pt x="1009411" y="1658034"/>
                  </a:lnTo>
                  <a:lnTo>
                    <a:pt x="975123" y="1689813"/>
                  </a:lnTo>
                  <a:lnTo>
                    <a:pt x="946421" y="1727083"/>
                  </a:lnTo>
                  <a:lnTo>
                    <a:pt x="924062" y="1769229"/>
                  </a:lnTo>
                  <a:lnTo>
                    <a:pt x="863904" y="1911241"/>
                  </a:lnTo>
                  <a:lnTo>
                    <a:pt x="848618" y="1928992"/>
                  </a:lnTo>
                  <a:lnTo>
                    <a:pt x="827415" y="1934909"/>
                  </a:lnTo>
                  <a:close/>
                </a:path>
              </a:pathLst>
            </a:custGeom>
            <a:solidFill>
              <a:srgbClr val="F172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57928" y="3867911"/>
              <a:ext cx="1463039" cy="146303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770142" y="3868727"/>
              <a:ext cx="1381125" cy="1381125"/>
            </a:xfrm>
            <a:custGeom>
              <a:avLst/>
              <a:gdLst/>
              <a:ahLst/>
              <a:cxnLst/>
              <a:rect l="l" t="t" r="r" b="b"/>
              <a:pathLst>
                <a:path w="1381125" h="1381125">
                  <a:moveTo>
                    <a:pt x="690334" y="1380669"/>
                  </a:moveTo>
                  <a:lnTo>
                    <a:pt x="643070" y="1379077"/>
                  </a:lnTo>
                  <a:lnTo>
                    <a:pt x="596660" y="1374367"/>
                  </a:lnTo>
                  <a:lnTo>
                    <a:pt x="551208" y="1366644"/>
                  </a:lnTo>
                  <a:lnTo>
                    <a:pt x="506816" y="1356010"/>
                  </a:lnTo>
                  <a:lnTo>
                    <a:pt x="463588" y="1342567"/>
                  </a:lnTo>
                  <a:lnTo>
                    <a:pt x="421625" y="1326419"/>
                  </a:lnTo>
                  <a:lnTo>
                    <a:pt x="381031" y="1307669"/>
                  </a:lnTo>
                  <a:lnTo>
                    <a:pt x="341909" y="1286418"/>
                  </a:lnTo>
                  <a:lnTo>
                    <a:pt x="304362" y="1262771"/>
                  </a:lnTo>
                  <a:lnTo>
                    <a:pt x="268491" y="1236829"/>
                  </a:lnTo>
                  <a:lnTo>
                    <a:pt x="234401" y="1208696"/>
                  </a:lnTo>
                  <a:lnTo>
                    <a:pt x="202194" y="1178475"/>
                  </a:lnTo>
                  <a:lnTo>
                    <a:pt x="171972" y="1146268"/>
                  </a:lnTo>
                  <a:lnTo>
                    <a:pt x="143840" y="1112178"/>
                  </a:lnTo>
                  <a:lnTo>
                    <a:pt x="117898" y="1076307"/>
                  </a:lnTo>
                  <a:lnTo>
                    <a:pt x="94251" y="1038760"/>
                  </a:lnTo>
                  <a:lnTo>
                    <a:pt x="73000" y="999638"/>
                  </a:lnTo>
                  <a:lnTo>
                    <a:pt x="54249" y="959044"/>
                  </a:lnTo>
                  <a:lnTo>
                    <a:pt x="38101" y="917082"/>
                  </a:lnTo>
                  <a:lnTo>
                    <a:pt x="24659" y="873853"/>
                  </a:lnTo>
                  <a:lnTo>
                    <a:pt x="14025" y="829461"/>
                  </a:lnTo>
                  <a:lnTo>
                    <a:pt x="6301" y="784009"/>
                  </a:lnTo>
                  <a:lnTo>
                    <a:pt x="1592" y="737599"/>
                  </a:lnTo>
                  <a:lnTo>
                    <a:pt x="0" y="690334"/>
                  </a:lnTo>
                  <a:lnTo>
                    <a:pt x="1592" y="643070"/>
                  </a:lnTo>
                  <a:lnTo>
                    <a:pt x="6301" y="596660"/>
                  </a:lnTo>
                  <a:lnTo>
                    <a:pt x="14025" y="551208"/>
                  </a:lnTo>
                  <a:lnTo>
                    <a:pt x="24659" y="506816"/>
                  </a:lnTo>
                  <a:lnTo>
                    <a:pt x="38101" y="463588"/>
                  </a:lnTo>
                  <a:lnTo>
                    <a:pt x="54249" y="421625"/>
                  </a:lnTo>
                  <a:lnTo>
                    <a:pt x="73000" y="381031"/>
                  </a:lnTo>
                  <a:lnTo>
                    <a:pt x="94251" y="341909"/>
                  </a:lnTo>
                  <a:lnTo>
                    <a:pt x="117898" y="304362"/>
                  </a:lnTo>
                  <a:lnTo>
                    <a:pt x="143840" y="268491"/>
                  </a:lnTo>
                  <a:lnTo>
                    <a:pt x="171972" y="234401"/>
                  </a:lnTo>
                  <a:lnTo>
                    <a:pt x="202194" y="202194"/>
                  </a:lnTo>
                  <a:lnTo>
                    <a:pt x="234401" y="171972"/>
                  </a:lnTo>
                  <a:lnTo>
                    <a:pt x="268491" y="143840"/>
                  </a:lnTo>
                  <a:lnTo>
                    <a:pt x="304362" y="117898"/>
                  </a:lnTo>
                  <a:lnTo>
                    <a:pt x="341909" y="94251"/>
                  </a:lnTo>
                  <a:lnTo>
                    <a:pt x="381031" y="73000"/>
                  </a:lnTo>
                  <a:lnTo>
                    <a:pt x="421625" y="54249"/>
                  </a:lnTo>
                  <a:lnTo>
                    <a:pt x="463588" y="38101"/>
                  </a:lnTo>
                  <a:lnTo>
                    <a:pt x="506816" y="24659"/>
                  </a:lnTo>
                  <a:lnTo>
                    <a:pt x="551208" y="14025"/>
                  </a:lnTo>
                  <a:lnTo>
                    <a:pt x="596660" y="6301"/>
                  </a:lnTo>
                  <a:lnTo>
                    <a:pt x="643070" y="1592"/>
                  </a:lnTo>
                  <a:lnTo>
                    <a:pt x="690334" y="0"/>
                  </a:lnTo>
                  <a:lnTo>
                    <a:pt x="737599" y="1592"/>
                  </a:lnTo>
                  <a:lnTo>
                    <a:pt x="784009" y="6301"/>
                  </a:lnTo>
                  <a:lnTo>
                    <a:pt x="829461" y="14025"/>
                  </a:lnTo>
                  <a:lnTo>
                    <a:pt x="873853" y="24659"/>
                  </a:lnTo>
                  <a:lnTo>
                    <a:pt x="917082" y="38101"/>
                  </a:lnTo>
                  <a:lnTo>
                    <a:pt x="959044" y="54249"/>
                  </a:lnTo>
                  <a:lnTo>
                    <a:pt x="999638" y="73000"/>
                  </a:lnTo>
                  <a:lnTo>
                    <a:pt x="1038760" y="94251"/>
                  </a:lnTo>
                  <a:lnTo>
                    <a:pt x="1076307" y="117898"/>
                  </a:lnTo>
                  <a:lnTo>
                    <a:pt x="1112178" y="143840"/>
                  </a:lnTo>
                  <a:lnTo>
                    <a:pt x="1146268" y="171972"/>
                  </a:lnTo>
                  <a:lnTo>
                    <a:pt x="1178475" y="202194"/>
                  </a:lnTo>
                  <a:lnTo>
                    <a:pt x="1208696" y="234401"/>
                  </a:lnTo>
                  <a:lnTo>
                    <a:pt x="1236829" y="268491"/>
                  </a:lnTo>
                  <a:lnTo>
                    <a:pt x="1262771" y="304362"/>
                  </a:lnTo>
                  <a:lnTo>
                    <a:pt x="1286418" y="341909"/>
                  </a:lnTo>
                  <a:lnTo>
                    <a:pt x="1307669" y="381031"/>
                  </a:lnTo>
                  <a:lnTo>
                    <a:pt x="1326419" y="421625"/>
                  </a:lnTo>
                  <a:lnTo>
                    <a:pt x="1342567" y="463588"/>
                  </a:lnTo>
                  <a:lnTo>
                    <a:pt x="1356010" y="506816"/>
                  </a:lnTo>
                  <a:lnTo>
                    <a:pt x="1366644" y="551208"/>
                  </a:lnTo>
                  <a:lnTo>
                    <a:pt x="1374367" y="596660"/>
                  </a:lnTo>
                  <a:lnTo>
                    <a:pt x="1379077" y="643070"/>
                  </a:lnTo>
                  <a:lnTo>
                    <a:pt x="1380669" y="690334"/>
                  </a:lnTo>
                  <a:lnTo>
                    <a:pt x="1379077" y="737599"/>
                  </a:lnTo>
                  <a:lnTo>
                    <a:pt x="1374367" y="784009"/>
                  </a:lnTo>
                  <a:lnTo>
                    <a:pt x="1366644" y="829461"/>
                  </a:lnTo>
                  <a:lnTo>
                    <a:pt x="1356010" y="873853"/>
                  </a:lnTo>
                  <a:lnTo>
                    <a:pt x="1342567" y="917082"/>
                  </a:lnTo>
                  <a:lnTo>
                    <a:pt x="1326419" y="959044"/>
                  </a:lnTo>
                  <a:lnTo>
                    <a:pt x="1307669" y="999638"/>
                  </a:lnTo>
                  <a:lnTo>
                    <a:pt x="1286418" y="1038760"/>
                  </a:lnTo>
                  <a:lnTo>
                    <a:pt x="1262771" y="1076307"/>
                  </a:lnTo>
                  <a:lnTo>
                    <a:pt x="1236829" y="1112178"/>
                  </a:lnTo>
                  <a:lnTo>
                    <a:pt x="1208696" y="1146268"/>
                  </a:lnTo>
                  <a:lnTo>
                    <a:pt x="1178475" y="1178475"/>
                  </a:lnTo>
                  <a:lnTo>
                    <a:pt x="1146268" y="1208696"/>
                  </a:lnTo>
                  <a:lnTo>
                    <a:pt x="1112178" y="1236829"/>
                  </a:lnTo>
                  <a:lnTo>
                    <a:pt x="1076307" y="1262771"/>
                  </a:lnTo>
                  <a:lnTo>
                    <a:pt x="1038760" y="1286418"/>
                  </a:lnTo>
                  <a:lnTo>
                    <a:pt x="999638" y="1307669"/>
                  </a:lnTo>
                  <a:lnTo>
                    <a:pt x="959044" y="1326419"/>
                  </a:lnTo>
                  <a:lnTo>
                    <a:pt x="917082" y="1342567"/>
                  </a:lnTo>
                  <a:lnTo>
                    <a:pt x="873853" y="1356010"/>
                  </a:lnTo>
                  <a:lnTo>
                    <a:pt x="829461" y="1366644"/>
                  </a:lnTo>
                  <a:lnTo>
                    <a:pt x="784009" y="1374367"/>
                  </a:lnTo>
                  <a:lnTo>
                    <a:pt x="737599" y="1379077"/>
                  </a:lnTo>
                  <a:lnTo>
                    <a:pt x="690334" y="13806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461023" y="4413504"/>
              <a:ext cx="480695" cy="374650"/>
            </a:xfrm>
            <a:custGeom>
              <a:avLst/>
              <a:gdLst/>
              <a:ahLst/>
              <a:cxnLst/>
              <a:rect l="l" t="t" r="r" b="b"/>
              <a:pathLst>
                <a:path w="480695" h="374650">
                  <a:moveTo>
                    <a:pt x="427484" y="374563"/>
                  </a:moveTo>
                  <a:lnTo>
                    <a:pt x="413557" y="371640"/>
                  </a:lnTo>
                  <a:lnTo>
                    <a:pt x="364385" y="335340"/>
                  </a:lnTo>
                  <a:lnTo>
                    <a:pt x="239891" y="233871"/>
                  </a:lnTo>
                  <a:lnTo>
                    <a:pt x="0" y="35441"/>
                  </a:lnTo>
                  <a:lnTo>
                    <a:pt x="24842" y="0"/>
                  </a:lnTo>
                  <a:lnTo>
                    <a:pt x="94997" y="44208"/>
                  </a:lnTo>
                  <a:lnTo>
                    <a:pt x="249874" y="142828"/>
                  </a:lnTo>
                  <a:lnTo>
                    <a:pt x="406092" y="244849"/>
                  </a:lnTo>
                  <a:lnTo>
                    <a:pt x="480270" y="299260"/>
                  </a:lnTo>
                  <a:lnTo>
                    <a:pt x="476853" y="318072"/>
                  </a:lnTo>
                  <a:lnTo>
                    <a:pt x="461394" y="342118"/>
                  </a:lnTo>
                  <a:lnTo>
                    <a:pt x="442178" y="363561"/>
                  </a:lnTo>
                  <a:lnTo>
                    <a:pt x="427484" y="374563"/>
                  </a:lnTo>
                  <a:close/>
                </a:path>
              </a:pathLst>
            </a:custGeom>
            <a:solidFill>
              <a:srgbClr val="A865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190386" y="4166989"/>
              <a:ext cx="417830" cy="409575"/>
            </a:xfrm>
            <a:custGeom>
              <a:avLst/>
              <a:gdLst/>
              <a:ahLst/>
              <a:cxnLst/>
              <a:rect l="l" t="t" r="r" b="b"/>
              <a:pathLst>
                <a:path w="417829" h="409575">
                  <a:moveTo>
                    <a:pt x="254434" y="408952"/>
                  </a:moveTo>
                  <a:lnTo>
                    <a:pt x="0" y="232574"/>
                  </a:lnTo>
                  <a:lnTo>
                    <a:pt x="71723" y="188028"/>
                  </a:lnTo>
                  <a:lnTo>
                    <a:pt x="112610" y="148952"/>
                  </a:lnTo>
                  <a:lnTo>
                    <a:pt x="137944" y="93544"/>
                  </a:lnTo>
                  <a:lnTo>
                    <a:pt x="163006" y="0"/>
                  </a:lnTo>
                  <a:lnTo>
                    <a:pt x="417440" y="176369"/>
                  </a:lnTo>
                  <a:lnTo>
                    <a:pt x="336303" y="231052"/>
                  </a:lnTo>
                  <a:lnTo>
                    <a:pt x="292277" y="273507"/>
                  </a:lnTo>
                  <a:lnTo>
                    <a:pt x="270081" y="325539"/>
                  </a:lnTo>
                  <a:lnTo>
                    <a:pt x="254434" y="408952"/>
                  </a:lnTo>
                  <a:close/>
                </a:path>
              </a:pathLst>
            </a:custGeom>
            <a:solidFill>
              <a:srgbClr val="974F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126977" y="4094530"/>
              <a:ext cx="539115" cy="551180"/>
            </a:xfrm>
            <a:custGeom>
              <a:avLst/>
              <a:gdLst/>
              <a:ahLst/>
              <a:cxnLst/>
              <a:rect l="l" t="t" r="r" b="b"/>
              <a:pathLst>
                <a:path w="539114" h="551179">
                  <a:moveTo>
                    <a:pt x="339166" y="469861"/>
                  </a:moveTo>
                  <a:lnTo>
                    <a:pt x="287655" y="429133"/>
                  </a:lnTo>
                  <a:lnTo>
                    <a:pt x="240614" y="395160"/>
                  </a:lnTo>
                  <a:lnTo>
                    <a:pt x="187655" y="358470"/>
                  </a:lnTo>
                  <a:lnTo>
                    <a:pt x="135001" y="323837"/>
                  </a:lnTo>
                  <a:lnTo>
                    <a:pt x="88861" y="296011"/>
                  </a:lnTo>
                  <a:lnTo>
                    <a:pt x="55435" y="279768"/>
                  </a:lnTo>
                  <a:lnTo>
                    <a:pt x="17475" y="312635"/>
                  </a:lnTo>
                  <a:lnTo>
                    <a:pt x="342" y="332486"/>
                  </a:lnTo>
                  <a:lnTo>
                    <a:pt x="0" y="347319"/>
                  </a:lnTo>
                  <a:lnTo>
                    <a:pt x="12420" y="365137"/>
                  </a:lnTo>
                  <a:lnTo>
                    <a:pt x="71297" y="416890"/>
                  </a:lnTo>
                  <a:lnTo>
                    <a:pt x="119697" y="454355"/>
                  </a:lnTo>
                  <a:lnTo>
                    <a:pt x="171602" y="492074"/>
                  </a:lnTo>
                  <a:lnTo>
                    <a:pt x="220218" y="524446"/>
                  </a:lnTo>
                  <a:lnTo>
                    <a:pt x="258699" y="545884"/>
                  </a:lnTo>
                  <a:lnTo>
                    <a:pt x="280225" y="550786"/>
                  </a:lnTo>
                  <a:lnTo>
                    <a:pt x="301777" y="535127"/>
                  </a:lnTo>
                  <a:lnTo>
                    <a:pt x="323799" y="511454"/>
                  </a:lnTo>
                  <a:lnTo>
                    <a:pt x="338759" y="487222"/>
                  </a:lnTo>
                  <a:lnTo>
                    <a:pt x="339166" y="469861"/>
                  </a:lnTo>
                  <a:close/>
                </a:path>
                <a:path w="539114" h="551179">
                  <a:moveTo>
                    <a:pt x="538556" y="190119"/>
                  </a:moveTo>
                  <a:lnTo>
                    <a:pt x="487045" y="149377"/>
                  </a:lnTo>
                  <a:lnTo>
                    <a:pt x="440004" y="115404"/>
                  </a:lnTo>
                  <a:lnTo>
                    <a:pt x="387045" y="78714"/>
                  </a:lnTo>
                  <a:lnTo>
                    <a:pt x="334391" y="44069"/>
                  </a:lnTo>
                  <a:lnTo>
                    <a:pt x="288251" y="16243"/>
                  </a:lnTo>
                  <a:lnTo>
                    <a:pt x="254825" y="0"/>
                  </a:lnTo>
                  <a:lnTo>
                    <a:pt x="216865" y="32880"/>
                  </a:lnTo>
                  <a:lnTo>
                    <a:pt x="199732" y="52730"/>
                  </a:lnTo>
                  <a:lnTo>
                    <a:pt x="199390" y="67564"/>
                  </a:lnTo>
                  <a:lnTo>
                    <a:pt x="211810" y="85382"/>
                  </a:lnTo>
                  <a:lnTo>
                    <a:pt x="270687" y="137134"/>
                  </a:lnTo>
                  <a:lnTo>
                    <a:pt x="319074" y="174586"/>
                  </a:lnTo>
                  <a:lnTo>
                    <a:pt x="370992" y="212305"/>
                  </a:lnTo>
                  <a:lnTo>
                    <a:pt x="419608" y="244678"/>
                  </a:lnTo>
                  <a:lnTo>
                    <a:pt x="458089" y="266115"/>
                  </a:lnTo>
                  <a:lnTo>
                    <a:pt x="479602" y="271018"/>
                  </a:lnTo>
                  <a:lnTo>
                    <a:pt x="501167" y="255358"/>
                  </a:lnTo>
                  <a:lnTo>
                    <a:pt x="523176" y="231698"/>
                  </a:lnTo>
                  <a:lnTo>
                    <a:pt x="538149" y="207467"/>
                  </a:lnTo>
                  <a:lnTo>
                    <a:pt x="538556" y="190119"/>
                  </a:lnTo>
                  <a:close/>
                </a:path>
              </a:pathLst>
            </a:custGeom>
            <a:solidFill>
              <a:srgbClr val="A865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017765" y="4708836"/>
              <a:ext cx="419100" cy="116205"/>
            </a:xfrm>
            <a:custGeom>
              <a:avLst/>
              <a:gdLst/>
              <a:ahLst/>
              <a:cxnLst/>
              <a:rect l="l" t="t" r="r" b="b"/>
              <a:pathLst>
                <a:path w="419100" h="116204">
                  <a:moveTo>
                    <a:pt x="413086" y="116104"/>
                  </a:moveTo>
                  <a:lnTo>
                    <a:pt x="17647" y="104825"/>
                  </a:lnTo>
                  <a:lnTo>
                    <a:pt x="2714" y="65511"/>
                  </a:lnTo>
                  <a:lnTo>
                    <a:pt x="0" y="43407"/>
                  </a:lnTo>
                  <a:lnTo>
                    <a:pt x="11538" y="30412"/>
                  </a:lnTo>
                  <a:lnTo>
                    <a:pt x="73454" y="10938"/>
                  </a:lnTo>
                  <a:lnTo>
                    <a:pt x="127982" y="5015"/>
                  </a:lnTo>
                  <a:lnTo>
                    <a:pt x="194176" y="1192"/>
                  </a:lnTo>
                  <a:lnTo>
                    <a:pt x="263261" y="0"/>
                  </a:lnTo>
                  <a:lnTo>
                    <a:pt x="326463" y="1968"/>
                  </a:lnTo>
                  <a:lnTo>
                    <a:pt x="375007" y="7627"/>
                  </a:lnTo>
                  <a:lnTo>
                    <a:pt x="400118" y="17510"/>
                  </a:lnTo>
                  <a:lnTo>
                    <a:pt x="413513" y="42239"/>
                  </a:lnTo>
                  <a:lnTo>
                    <a:pt x="418593" y="70372"/>
                  </a:lnTo>
                  <a:lnTo>
                    <a:pt x="417677" y="96723"/>
                  </a:lnTo>
                  <a:lnTo>
                    <a:pt x="413086" y="116104"/>
                  </a:lnTo>
                  <a:close/>
                </a:path>
              </a:pathLst>
            </a:custGeom>
            <a:solidFill>
              <a:srgbClr val="C37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949439" y="4790849"/>
              <a:ext cx="551815" cy="160020"/>
            </a:xfrm>
            <a:custGeom>
              <a:avLst/>
              <a:gdLst/>
              <a:ahLst/>
              <a:cxnLst/>
              <a:rect l="l" t="t" r="r" b="b"/>
              <a:pathLst>
                <a:path w="551814" h="160020">
                  <a:moveTo>
                    <a:pt x="14017" y="159841"/>
                  </a:moveTo>
                  <a:lnTo>
                    <a:pt x="610" y="93802"/>
                  </a:lnTo>
                  <a:lnTo>
                    <a:pt x="0" y="57463"/>
                  </a:lnTo>
                  <a:lnTo>
                    <a:pt x="15658" y="37932"/>
                  </a:lnTo>
                  <a:lnTo>
                    <a:pt x="51060" y="22316"/>
                  </a:lnTo>
                  <a:lnTo>
                    <a:pt x="121451" y="9703"/>
                  </a:lnTo>
                  <a:lnTo>
                    <a:pt x="175506" y="5027"/>
                  </a:lnTo>
                  <a:lnTo>
                    <a:pt x="236733" y="1721"/>
                  </a:lnTo>
                  <a:lnTo>
                    <a:pt x="301083" y="0"/>
                  </a:lnTo>
                  <a:lnTo>
                    <a:pt x="364504" y="75"/>
                  </a:lnTo>
                  <a:lnTo>
                    <a:pt x="422945" y="2161"/>
                  </a:lnTo>
                  <a:lnTo>
                    <a:pt x="472357" y="6469"/>
                  </a:lnTo>
                  <a:lnTo>
                    <a:pt x="527891" y="22609"/>
                  </a:lnTo>
                  <a:lnTo>
                    <a:pt x="551294" y="89575"/>
                  </a:lnTo>
                  <a:lnTo>
                    <a:pt x="550134" y="122953"/>
                  </a:lnTo>
                  <a:lnTo>
                    <a:pt x="544319" y="147505"/>
                  </a:lnTo>
                  <a:lnTo>
                    <a:pt x="14017" y="159841"/>
                  </a:lnTo>
                  <a:close/>
                </a:path>
              </a:pathLst>
            </a:custGeom>
            <a:solidFill>
              <a:srgbClr val="D893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93340" y="4057625"/>
              <a:ext cx="993036" cy="944606"/>
            </a:xfrm>
            <a:prstGeom prst="rect">
              <a:avLst/>
            </a:prstGeom>
          </p:spPr>
        </p:pic>
      </p:grp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2872950" y="1735963"/>
            <a:ext cx="8494395" cy="128397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057275" marR="5080" indent="-1045210">
              <a:lnSpc>
                <a:spcPts val="4930"/>
              </a:lnSpc>
              <a:spcBef>
                <a:spcPts val="245"/>
              </a:spcBef>
            </a:pPr>
            <a:r>
              <a:rPr sz="4150" spc="5" dirty="0">
                <a:solidFill>
                  <a:srgbClr val="FF812E"/>
                </a:solidFill>
              </a:rPr>
              <a:t>T</a:t>
            </a:r>
            <a:r>
              <a:rPr sz="4150" spc="90" dirty="0">
                <a:solidFill>
                  <a:srgbClr val="FF812E"/>
                </a:solidFill>
              </a:rPr>
              <a:t>i</a:t>
            </a:r>
            <a:r>
              <a:rPr sz="4150" spc="395" dirty="0">
                <a:solidFill>
                  <a:srgbClr val="FF812E"/>
                </a:solidFill>
              </a:rPr>
              <a:t>p</a:t>
            </a:r>
            <a:r>
              <a:rPr sz="4150" spc="280" dirty="0">
                <a:solidFill>
                  <a:srgbClr val="FF812E"/>
                </a:solidFill>
              </a:rPr>
              <a:t>o</a:t>
            </a:r>
            <a:r>
              <a:rPr sz="4150" spc="610" dirty="0">
                <a:solidFill>
                  <a:srgbClr val="FF812E"/>
                </a:solidFill>
              </a:rPr>
              <a:t>s</a:t>
            </a:r>
            <a:r>
              <a:rPr sz="4150" spc="-550" dirty="0">
                <a:solidFill>
                  <a:srgbClr val="FF812E"/>
                </a:solidFill>
              </a:rPr>
              <a:t> </a:t>
            </a:r>
            <a:r>
              <a:rPr sz="4150" spc="400" dirty="0">
                <a:solidFill>
                  <a:srgbClr val="FF812E"/>
                </a:solidFill>
              </a:rPr>
              <a:t>d</a:t>
            </a:r>
            <a:r>
              <a:rPr sz="4150" spc="165" dirty="0">
                <a:solidFill>
                  <a:srgbClr val="FF812E"/>
                </a:solidFill>
              </a:rPr>
              <a:t>e</a:t>
            </a:r>
            <a:r>
              <a:rPr sz="4150" spc="-550" dirty="0">
                <a:solidFill>
                  <a:srgbClr val="FF812E"/>
                </a:solidFill>
              </a:rPr>
              <a:t> </a:t>
            </a:r>
            <a:r>
              <a:rPr sz="4150" spc="-204" dirty="0">
                <a:solidFill>
                  <a:srgbClr val="FF812E"/>
                </a:solidFill>
              </a:rPr>
              <a:t>j</a:t>
            </a:r>
            <a:r>
              <a:rPr sz="4150" spc="430" dirty="0">
                <a:solidFill>
                  <a:srgbClr val="FF812E"/>
                </a:solidFill>
              </a:rPr>
              <a:t>u</a:t>
            </a:r>
            <a:r>
              <a:rPr sz="4150" spc="90" dirty="0">
                <a:solidFill>
                  <a:srgbClr val="FF812E"/>
                </a:solidFill>
              </a:rPr>
              <a:t>i</a:t>
            </a:r>
            <a:r>
              <a:rPr sz="4150" spc="395" dirty="0">
                <a:solidFill>
                  <a:srgbClr val="FF812E"/>
                </a:solidFill>
              </a:rPr>
              <a:t>c</a:t>
            </a:r>
            <a:r>
              <a:rPr sz="4150" spc="90" dirty="0">
                <a:solidFill>
                  <a:srgbClr val="FF812E"/>
                </a:solidFill>
              </a:rPr>
              <a:t>i</a:t>
            </a:r>
            <a:r>
              <a:rPr sz="4150" spc="280" dirty="0">
                <a:solidFill>
                  <a:srgbClr val="FF812E"/>
                </a:solidFill>
              </a:rPr>
              <a:t>o</a:t>
            </a:r>
            <a:r>
              <a:rPr sz="4150" spc="610" dirty="0">
                <a:solidFill>
                  <a:srgbClr val="FF812E"/>
                </a:solidFill>
              </a:rPr>
              <a:t>s</a:t>
            </a:r>
            <a:r>
              <a:rPr sz="4150" spc="-550" dirty="0">
                <a:solidFill>
                  <a:srgbClr val="FF812E"/>
                </a:solidFill>
              </a:rPr>
              <a:t> </a:t>
            </a:r>
            <a:r>
              <a:rPr sz="4150" spc="395" dirty="0">
                <a:solidFill>
                  <a:srgbClr val="FF812E"/>
                </a:solidFill>
              </a:rPr>
              <a:t>p</a:t>
            </a:r>
            <a:r>
              <a:rPr sz="4150" spc="600" dirty="0">
                <a:solidFill>
                  <a:srgbClr val="FF812E"/>
                </a:solidFill>
              </a:rPr>
              <a:t>a</a:t>
            </a:r>
            <a:r>
              <a:rPr sz="4150" spc="155" dirty="0">
                <a:solidFill>
                  <a:srgbClr val="FF812E"/>
                </a:solidFill>
              </a:rPr>
              <a:t>r</a:t>
            </a:r>
            <a:r>
              <a:rPr sz="4150" spc="605" dirty="0">
                <a:solidFill>
                  <a:srgbClr val="FF812E"/>
                </a:solidFill>
              </a:rPr>
              <a:t>a</a:t>
            </a:r>
            <a:r>
              <a:rPr sz="4150" spc="-550" dirty="0">
                <a:solidFill>
                  <a:srgbClr val="FF812E"/>
                </a:solidFill>
              </a:rPr>
              <a:t> </a:t>
            </a:r>
            <a:r>
              <a:rPr sz="4150" spc="160" dirty="0">
                <a:solidFill>
                  <a:srgbClr val="FF812E"/>
                </a:solidFill>
              </a:rPr>
              <a:t>e</a:t>
            </a:r>
            <a:r>
              <a:rPr sz="4150" spc="110" dirty="0">
                <a:solidFill>
                  <a:srgbClr val="FF812E"/>
                </a:solidFill>
              </a:rPr>
              <a:t>l</a:t>
            </a:r>
            <a:r>
              <a:rPr sz="4150" spc="-550" dirty="0">
                <a:solidFill>
                  <a:srgbClr val="FF812E"/>
                </a:solidFill>
              </a:rPr>
              <a:t> </a:t>
            </a:r>
            <a:r>
              <a:rPr sz="4150" spc="600" dirty="0">
                <a:solidFill>
                  <a:srgbClr val="FF812E"/>
                </a:solidFill>
              </a:rPr>
              <a:t>a</a:t>
            </a:r>
            <a:r>
              <a:rPr sz="4150" spc="430" dirty="0">
                <a:solidFill>
                  <a:srgbClr val="FF812E"/>
                </a:solidFill>
              </a:rPr>
              <a:t>n</a:t>
            </a:r>
            <a:r>
              <a:rPr sz="4150" spc="600" dirty="0">
                <a:solidFill>
                  <a:srgbClr val="FF812E"/>
                </a:solidFill>
              </a:rPr>
              <a:t>á</a:t>
            </a:r>
            <a:r>
              <a:rPr sz="4150" spc="105" dirty="0">
                <a:solidFill>
                  <a:srgbClr val="FF812E"/>
                </a:solidFill>
              </a:rPr>
              <a:t>l</a:t>
            </a:r>
            <a:r>
              <a:rPr sz="4150" spc="90" dirty="0">
                <a:solidFill>
                  <a:srgbClr val="FF812E"/>
                </a:solidFill>
              </a:rPr>
              <a:t>i</a:t>
            </a:r>
            <a:r>
              <a:rPr sz="4150" spc="605" dirty="0">
                <a:solidFill>
                  <a:srgbClr val="FF812E"/>
                </a:solidFill>
              </a:rPr>
              <a:t>s</a:t>
            </a:r>
            <a:r>
              <a:rPr sz="4150" spc="90" dirty="0">
                <a:solidFill>
                  <a:srgbClr val="FF812E"/>
                </a:solidFill>
              </a:rPr>
              <a:t>i</a:t>
            </a:r>
            <a:r>
              <a:rPr sz="4150" spc="484" dirty="0">
                <a:solidFill>
                  <a:srgbClr val="FF812E"/>
                </a:solidFill>
              </a:rPr>
              <a:t>s  </a:t>
            </a:r>
            <a:r>
              <a:rPr sz="4150" spc="400" dirty="0">
                <a:solidFill>
                  <a:srgbClr val="FF812E"/>
                </a:solidFill>
              </a:rPr>
              <a:t>d</a:t>
            </a:r>
            <a:r>
              <a:rPr sz="4150" spc="165" dirty="0">
                <a:solidFill>
                  <a:srgbClr val="FF812E"/>
                </a:solidFill>
              </a:rPr>
              <a:t>e</a:t>
            </a:r>
            <a:r>
              <a:rPr sz="4150" spc="-550" dirty="0">
                <a:solidFill>
                  <a:srgbClr val="FF812E"/>
                </a:solidFill>
              </a:rPr>
              <a:t> </a:t>
            </a:r>
            <a:r>
              <a:rPr sz="4150" spc="105" dirty="0">
                <a:solidFill>
                  <a:srgbClr val="FF812E"/>
                </a:solidFill>
              </a:rPr>
              <a:t>l</a:t>
            </a:r>
            <a:r>
              <a:rPr sz="4150" spc="605" dirty="0">
                <a:solidFill>
                  <a:srgbClr val="FF812E"/>
                </a:solidFill>
              </a:rPr>
              <a:t>a</a:t>
            </a:r>
            <a:r>
              <a:rPr sz="4150" spc="-550" dirty="0">
                <a:solidFill>
                  <a:srgbClr val="FF812E"/>
                </a:solidFill>
              </a:rPr>
              <a:t> </a:t>
            </a:r>
            <a:r>
              <a:rPr sz="4150" spc="90" dirty="0">
                <a:solidFill>
                  <a:srgbClr val="FF812E"/>
                </a:solidFill>
              </a:rPr>
              <a:t>i</a:t>
            </a:r>
            <a:r>
              <a:rPr sz="4150" spc="105" dirty="0">
                <a:solidFill>
                  <a:srgbClr val="FF812E"/>
                </a:solidFill>
              </a:rPr>
              <a:t>l</a:t>
            </a:r>
            <a:r>
              <a:rPr sz="4150" spc="90" dirty="0">
                <a:solidFill>
                  <a:srgbClr val="FF812E"/>
                </a:solidFill>
              </a:rPr>
              <a:t>i</a:t>
            </a:r>
            <a:r>
              <a:rPr sz="4150" spc="395" dirty="0">
                <a:solidFill>
                  <a:srgbClr val="FF812E"/>
                </a:solidFill>
              </a:rPr>
              <a:t>c</a:t>
            </a:r>
            <a:r>
              <a:rPr sz="4150" spc="90" dirty="0">
                <a:solidFill>
                  <a:srgbClr val="FF812E"/>
                </a:solidFill>
              </a:rPr>
              <a:t>i</a:t>
            </a:r>
            <a:r>
              <a:rPr sz="4150" spc="155" dirty="0">
                <a:solidFill>
                  <a:srgbClr val="FF812E"/>
                </a:solidFill>
              </a:rPr>
              <a:t>t</a:t>
            </a:r>
            <a:r>
              <a:rPr sz="4150" spc="430" dirty="0">
                <a:solidFill>
                  <a:srgbClr val="FF812E"/>
                </a:solidFill>
              </a:rPr>
              <a:t>u</a:t>
            </a:r>
            <a:r>
              <a:rPr sz="4150" spc="405" dirty="0">
                <a:solidFill>
                  <a:srgbClr val="FF812E"/>
                </a:solidFill>
              </a:rPr>
              <a:t>d</a:t>
            </a:r>
            <a:r>
              <a:rPr sz="4150" spc="-550" dirty="0">
                <a:solidFill>
                  <a:srgbClr val="FF812E"/>
                </a:solidFill>
              </a:rPr>
              <a:t> </a:t>
            </a:r>
            <a:r>
              <a:rPr sz="4150" spc="605" dirty="0">
                <a:solidFill>
                  <a:srgbClr val="FF812E"/>
                </a:solidFill>
              </a:rPr>
              <a:t>s</a:t>
            </a:r>
            <a:r>
              <a:rPr sz="4150" spc="430" dirty="0">
                <a:solidFill>
                  <a:srgbClr val="FF812E"/>
                </a:solidFill>
              </a:rPr>
              <a:t>u</a:t>
            </a:r>
            <a:r>
              <a:rPr sz="4150" spc="605" dirty="0">
                <a:solidFill>
                  <a:srgbClr val="FF812E"/>
                </a:solidFill>
              </a:rPr>
              <a:t>s</a:t>
            </a:r>
            <a:r>
              <a:rPr sz="4150" spc="155" dirty="0">
                <a:solidFill>
                  <a:srgbClr val="FF812E"/>
                </a:solidFill>
              </a:rPr>
              <a:t>t</a:t>
            </a:r>
            <a:r>
              <a:rPr sz="4150" spc="600" dirty="0">
                <a:solidFill>
                  <a:srgbClr val="FF812E"/>
                </a:solidFill>
              </a:rPr>
              <a:t>a</a:t>
            </a:r>
            <a:r>
              <a:rPr sz="4150" spc="430" dirty="0">
                <a:solidFill>
                  <a:srgbClr val="FF812E"/>
                </a:solidFill>
              </a:rPr>
              <a:t>n</a:t>
            </a:r>
            <a:r>
              <a:rPr sz="4150" spc="395" dirty="0">
                <a:solidFill>
                  <a:srgbClr val="FF812E"/>
                </a:solidFill>
              </a:rPr>
              <a:t>c</a:t>
            </a:r>
            <a:r>
              <a:rPr sz="4150" spc="90" dirty="0">
                <a:solidFill>
                  <a:srgbClr val="FF812E"/>
                </a:solidFill>
              </a:rPr>
              <a:t>i</a:t>
            </a:r>
            <a:r>
              <a:rPr sz="4150" spc="600" dirty="0">
                <a:solidFill>
                  <a:srgbClr val="FF812E"/>
                </a:solidFill>
              </a:rPr>
              <a:t>a</a:t>
            </a:r>
            <a:r>
              <a:rPr sz="4150" spc="110" dirty="0">
                <a:solidFill>
                  <a:srgbClr val="FF812E"/>
                </a:solidFill>
              </a:rPr>
              <a:t>l</a:t>
            </a:r>
            <a:endParaRPr sz="4150"/>
          </a:p>
        </p:txBody>
      </p:sp>
      <p:sp>
        <p:nvSpPr>
          <p:cNvPr id="26" name="object 26"/>
          <p:cNvSpPr txBox="1"/>
          <p:nvPr/>
        </p:nvSpPr>
        <p:spPr>
          <a:xfrm>
            <a:off x="4293553" y="8050803"/>
            <a:ext cx="2297430" cy="42608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600" spc="-80" dirty="0">
                <a:solidFill>
                  <a:srgbClr val="0F1D5B"/>
                </a:solidFill>
                <a:latin typeface="Arial Black"/>
                <a:cs typeface="Arial Black"/>
              </a:rPr>
              <a:t>Deontológico</a:t>
            </a:r>
            <a:endParaRPr sz="2600">
              <a:latin typeface="Arial Black"/>
              <a:cs typeface="Arial Black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024238" y="8050290"/>
            <a:ext cx="1784350" cy="42608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600" spc="-170" dirty="0">
                <a:solidFill>
                  <a:srgbClr val="0F1D5B"/>
                </a:solidFill>
                <a:latin typeface="Arial Black"/>
                <a:cs typeface="Arial Black"/>
              </a:rPr>
              <a:t>A</a:t>
            </a:r>
            <a:r>
              <a:rPr sz="2600" spc="-400" dirty="0">
                <a:solidFill>
                  <a:srgbClr val="0F1D5B"/>
                </a:solidFill>
                <a:latin typeface="Arial Black"/>
                <a:cs typeface="Arial Black"/>
              </a:rPr>
              <a:t>x</a:t>
            </a:r>
            <a:r>
              <a:rPr sz="2600" spc="-150" dirty="0">
                <a:solidFill>
                  <a:srgbClr val="0F1D5B"/>
                </a:solidFill>
                <a:latin typeface="Arial Black"/>
                <a:cs typeface="Arial Black"/>
              </a:rPr>
              <a:t>i</a:t>
            </a:r>
            <a:r>
              <a:rPr sz="2600" spc="-35" dirty="0">
                <a:solidFill>
                  <a:srgbClr val="0F1D5B"/>
                </a:solidFill>
                <a:latin typeface="Arial Black"/>
                <a:cs typeface="Arial Black"/>
              </a:rPr>
              <a:t>o</a:t>
            </a:r>
            <a:r>
              <a:rPr sz="2600" spc="-150" dirty="0">
                <a:solidFill>
                  <a:srgbClr val="0F1D5B"/>
                </a:solidFill>
                <a:latin typeface="Arial Black"/>
                <a:cs typeface="Arial Black"/>
              </a:rPr>
              <a:t>l</a:t>
            </a:r>
            <a:r>
              <a:rPr sz="2600" spc="-35" dirty="0">
                <a:solidFill>
                  <a:srgbClr val="0F1D5B"/>
                </a:solidFill>
                <a:latin typeface="Arial Black"/>
                <a:cs typeface="Arial Black"/>
              </a:rPr>
              <a:t>ó</a:t>
            </a:r>
            <a:r>
              <a:rPr sz="2600" spc="70" dirty="0">
                <a:solidFill>
                  <a:srgbClr val="0F1D5B"/>
                </a:solidFill>
                <a:latin typeface="Arial Black"/>
                <a:cs typeface="Arial Black"/>
              </a:rPr>
              <a:t>g</a:t>
            </a:r>
            <a:r>
              <a:rPr sz="2600" spc="-150" dirty="0">
                <a:solidFill>
                  <a:srgbClr val="0F1D5B"/>
                </a:solidFill>
                <a:latin typeface="Arial Black"/>
                <a:cs typeface="Arial Black"/>
              </a:rPr>
              <a:t>i</a:t>
            </a:r>
            <a:r>
              <a:rPr sz="2600" spc="-135" dirty="0">
                <a:solidFill>
                  <a:srgbClr val="0F1D5B"/>
                </a:solidFill>
                <a:latin typeface="Arial Black"/>
                <a:cs typeface="Arial Black"/>
              </a:rPr>
              <a:t>c</a:t>
            </a:r>
            <a:r>
              <a:rPr sz="2600" spc="-60" dirty="0">
                <a:solidFill>
                  <a:srgbClr val="0F1D5B"/>
                </a:solidFill>
                <a:latin typeface="Arial Black"/>
                <a:cs typeface="Arial Black"/>
              </a:rPr>
              <a:t>o</a:t>
            </a:r>
            <a:endParaRPr sz="26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21969" y="1702246"/>
            <a:ext cx="11747735" cy="640449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21603" y="2369888"/>
            <a:ext cx="7715884" cy="1319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300"/>
              </a:lnSpc>
              <a:spcBef>
                <a:spcPts val="100"/>
              </a:spcBef>
            </a:pPr>
            <a:r>
              <a:rPr sz="3650" b="0" spc="280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3650" b="0" spc="-80" dirty="0">
                <a:solidFill>
                  <a:srgbClr val="FFFFFF"/>
                </a:solidFill>
                <a:latin typeface="Calibri"/>
                <a:cs typeface="Calibri"/>
              </a:rPr>
              <a:t>conducta </a:t>
            </a:r>
            <a:r>
              <a:rPr sz="3650" b="0" spc="-85" dirty="0">
                <a:solidFill>
                  <a:srgbClr val="FFFFFF"/>
                </a:solidFill>
                <a:latin typeface="Calibri"/>
                <a:cs typeface="Calibri"/>
              </a:rPr>
              <a:t>afectó </a:t>
            </a:r>
            <a:r>
              <a:rPr sz="3650" b="0" spc="-15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3650" b="0" spc="-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50" b="0" spc="-60" dirty="0">
                <a:solidFill>
                  <a:srgbClr val="FFFFFF"/>
                </a:solidFill>
                <a:latin typeface="Calibri"/>
                <a:cs typeface="Calibri"/>
              </a:rPr>
              <a:t>forma </a:t>
            </a:r>
            <a:r>
              <a:rPr sz="3650" b="0" spc="-30" dirty="0">
                <a:solidFill>
                  <a:srgbClr val="FFFFFF"/>
                </a:solidFill>
                <a:latin typeface="Calibri"/>
                <a:cs typeface="Calibri"/>
              </a:rPr>
              <a:t>sustancial </a:t>
            </a:r>
            <a:r>
              <a:rPr sz="3650" b="0" spc="-15" dirty="0">
                <a:solidFill>
                  <a:srgbClr val="FFFFFF"/>
                </a:solidFill>
                <a:latin typeface="Calibri"/>
                <a:cs typeface="Calibri"/>
              </a:rPr>
              <a:t>el </a:t>
            </a:r>
            <a:r>
              <a:rPr sz="3650" b="0" spc="-8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50" b="0" spc="-135" dirty="0">
                <a:solidFill>
                  <a:srgbClr val="FFFFFF"/>
                </a:solidFill>
                <a:latin typeface="Calibri"/>
                <a:cs typeface="Calibri"/>
              </a:rPr>
              <a:t>deber</a:t>
            </a:r>
            <a:r>
              <a:rPr sz="3650" b="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50" b="0" spc="-5" dirty="0">
                <a:solidFill>
                  <a:srgbClr val="FFFFFF"/>
                </a:solidFill>
                <a:latin typeface="Calibri"/>
                <a:cs typeface="Calibri"/>
              </a:rPr>
              <a:t>funcional</a:t>
            </a:r>
            <a:endParaRPr sz="36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21603" y="4527684"/>
            <a:ext cx="8452485" cy="3471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300"/>
              </a:lnSpc>
              <a:spcBef>
                <a:spcPts val="100"/>
              </a:spcBef>
            </a:pPr>
            <a:r>
              <a:rPr sz="3650" spc="61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650" spc="-1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65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5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650" spc="-18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650" spc="-170" dirty="0">
                <a:solidFill>
                  <a:srgbClr val="FFFFFF"/>
                </a:solidFill>
                <a:latin typeface="Calibri"/>
                <a:cs typeface="Calibri"/>
              </a:rPr>
              <a:t>ndu</a:t>
            </a:r>
            <a:r>
              <a:rPr sz="365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650" spc="-28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50" spc="-1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65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50" spc="-204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650" spc="2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3650" spc="-27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5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650" spc="-28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50" spc="-105" dirty="0">
                <a:solidFill>
                  <a:srgbClr val="FFFFFF"/>
                </a:solidFill>
                <a:latin typeface="Calibri"/>
                <a:cs typeface="Calibri"/>
              </a:rPr>
              <a:t>ó</a:t>
            </a:r>
            <a:r>
              <a:rPr sz="365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50" spc="-17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650" spc="-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5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50" spc="2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3650" spc="-18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650" spc="-13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50" spc="-15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3650" spc="-1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65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50" spc="-15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3650" spc="-18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650" spc="-17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650" spc="-27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50" spc="-13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50" spc="-204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650" spc="-17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650" spc="-1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65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50" spc="-27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50" spc="17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65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50" spc="-17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650" spc="-27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50" spc="-170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3650" spc="-27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50" spc="-45" dirty="0">
                <a:solidFill>
                  <a:srgbClr val="FFFFFF"/>
                </a:solidFill>
                <a:latin typeface="Calibri"/>
                <a:cs typeface="Calibri"/>
              </a:rPr>
              <a:t>r  </a:t>
            </a:r>
            <a:r>
              <a:rPr sz="3650" spc="-70" dirty="0">
                <a:solidFill>
                  <a:srgbClr val="FFFFFF"/>
                </a:solidFill>
                <a:latin typeface="Calibri"/>
                <a:cs typeface="Calibri"/>
              </a:rPr>
              <a:t>funcional.</a:t>
            </a:r>
            <a:endParaRPr sz="36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5750">
              <a:latin typeface="Calibri"/>
              <a:cs typeface="Calibri"/>
            </a:endParaRPr>
          </a:p>
          <a:p>
            <a:pPr marL="12700" marR="59690">
              <a:lnSpc>
                <a:spcPct val="116399"/>
              </a:lnSpc>
            </a:pPr>
            <a:r>
              <a:rPr sz="3550" spc="270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355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550" spc="-75" dirty="0">
                <a:solidFill>
                  <a:srgbClr val="FFFFFF"/>
                </a:solidFill>
                <a:latin typeface="Calibri"/>
                <a:cs typeface="Calibri"/>
              </a:rPr>
              <a:t>conducta</a:t>
            </a:r>
            <a:r>
              <a:rPr sz="3550" spc="75" dirty="0">
                <a:solidFill>
                  <a:srgbClr val="FFFFFF"/>
                </a:solidFill>
                <a:latin typeface="Calibri"/>
                <a:cs typeface="Calibri"/>
              </a:rPr>
              <a:t> si </a:t>
            </a:r>
            <a:r>
              <a:rPr sz="3550" spc="-40" dirty="0">
                <a:solidFill>
                  <a:srgbClr val="FFFFFF"/>
                </a:solidFill>
                <a:latin typeface="Calibri"/>
                <a:cs typeface="Calibri"/>
              </a:rPr>
              <a:t>desconoció</a:t>
            </a:r>
            <a:r>
              <a:rPr sz="355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550" spc="-95" dirty="0">
                <a:solidFill>
                  <a:srgbClr val="FFFFFF"/>
                </a:solidFill>
                <a:latin typeface="Calibri"/>
                <a:cs typeface="Calibri"/>
              </a:rPr>
              <a:t>un</a:t>
            </a:r>
            <a:r>
              <a:rPr sz="355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550" spc="-130" dirty="0">
                <a:solidFill>
                  <a:srgbClr val="FFFFFF"/>
                </a:solidFill>
                <a:latin typeface="Calibri"/>
                <a:cs typeface="Calibri"/>
              </a:rPr>
              <a:t>deber</a:t>
            </a:r>
            <a:r>
              <a:rPr sz="355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550" spc="-5" dirty="0">
                <a:solidFill>
                  <a:srgbClr val="FFFFFF"/>
                </a:solidFill>
                <a:latin typeface="Calibri"/>
                <a:cs typeface="Calibri"/>
              </a:rPr>
              <a:t>funcional, </a:t>
            </a:r>
            <a:r>
              <a:rPr sz="3550" spc="-7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550" spc="20" dirty="0">
                <a:solidFill>
                  <a:srgbClr val="FFFFFF"/>
                </a:solidFill>
                <a:latin typeface="Calibri"/>
                <a:cs typeface="Calibri"/>
              </a:rPr>
              <a:t>sin</a:t>
            </a:r>
            <a:r>
              <a:rPr sz="355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550" spc="-85" dirty="0">
                <a:solidFill>
                  <a:srgbClr val="FFFFFF"/>
                </a:solidFill>
                <a:latin typeface="Calibri"/>
                <a:cs typeface="Calibri"/>
              </a:rPr>
              <a:t>embargo</a:t>
            </a:r>
            <a:r>
              <a:rPr sz="355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550" spc="30" dirty="0">
                <a:solidFill>
                  <a:srgbClr val="FFFFFF"/>
                </a:solidFill>
                <a:latin typeface="Calibri"/>
                <a:cs typeface="Calibri"/>
              </a:rPr>
              <a:t>lo</a:t>
            </a:r>
            <a:r>
              <a:rPr sz="355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550" spc="-65" dirty="0">
                <a:solidFill>
                  <a:srgbClr val="FFFFFF"/>
                </a:solidFill>
                <a:latin typeface="Calibri"/>
                <a:cs typeface="Calibri"/>
              </a:rPr>
              <a:t>fue</a:t>
            </a:r>
            <a:r>
              <a:rPr sz="355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550" spc="-14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355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550" spc="-114" dirty="0">
                <a:solidFill>
                  <a:srgbClr val="FFFFFF"/>
                </a:solidFill>
                <a:latin typeface="Calibri"/>
                <a:cs typeface="Calibri"/>
              </a:rPr>
              <a:t>manera</a:t>
            </a:r>
            <a:r>
              <a:rPr sz="355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550" spc="-20" dirty="0">
                <a:solidFill>
                  <a:srgbClr val="FFFFFF"/>
                </a:solidFill>
                <a:latin typeface="Calibri"/>
                <a:cs typeface="Calibri"/>
              </a:rPr>
              <a:t>insustancial</a:t>
            </a:r>
            <a:endParaRPr sz="35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239875" cy="10287000"/>
            <a:chOff x="0" y="0"/>
            <a:chExt cx="1423987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23985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91040" y="1333316"/>
              <a:ext cx="5505449" cy="8353403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 rot="20700000">
            <a:off x="4859310" y="2240043"/>
            <a:ext cx="1854856" cy="199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70"/>
              </a:lnSpc>
            </a:pPr>
            <a:r>
              <a:rPr sz="1550" spc="45" dirty="0">
                <a:solidFill>
                  <a:srgbClr val="00203C"/>
                </a:solidFill>
                <a:latin typeface="Verdana"/>
                <a:cs typeface="Verdana"/>
              </a:rPr>
              <a:t>Preservo</a:t>
            </a:r>
            <a:r>
              <a:rPr sz="1550" spc="-95" dirty="0">
                <a:solidFill>
                  <a:srgbClr val="00203C"/>
                </a:solidFill>
                <a:latin typeface="Verdana"/>
                <a:cs typeface="Verdana"/>
              </a:rPr>
              <a:t> </a:t>
            </a:r>
            <a:r>
              <a:rPr sz="1550" spc="70" dirty="0">
                <a:solidFill>
                  <a:srgbClr val="00203C"/>
                </a:solidFill>
                <a:latin typeface="Verdana"/>
                <a:cs typeface="Verdana"/>
              </a:rPr>
              <a:t>el</a:t>
            </a:r>
            <a:r>
              <a:rPr sz="1550" spc="-95" dirty="0">
                <a:solidFill>
                  <a:srgbClr val="00203C"/>
                </a:solidFill>
                <a:latin typeface="Verdana"/>
                <a:cs typeface="Verdana"/>
              </a:rPr>
              <a:t> </a:t>
            </a:r>
            <a:r>
              <a:rPr sz="1550" spc="75" dirty="0">
                <a:solidFill>
                  <a:srgbClr val="00203C"/>
                </a:solidFill>
                <a:latin typeface="Verdana"/>
                <a:cs typeface="Verdana"/>
              </a:rPr>
              <a:t>orden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 rot="20700000">
            <a:off x="5442672" y="2435662"/>
            <a:ext cx="793345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60"/>
              </a:lnSpc>
            </a:pPr>
            <a:r>
              <a:rPr sz="1550" spc="70" dirty="0">
                <a:solidFill>
                  <a:srgbClr val="00203C"/>
                </a:solidFill>
                <a:latin typeface="Verdana"/>
                <a:cs typeface="Verdana"/>
              </a:rPr>
              <a:t>i</a:t>
            </a:r>
            <a:r>
              <a:rPr sz="1550" spc="110" dirty="0">
                <a:solidFill>
                  <a:srgbClr val="00203C"/>
                </a:solidFill>
                <a:latin typeface="Verdana"/>
                <a:cs typeface="Verdana"/>
              </a:rPr>
              <a:t>n</a:t>
            </a:r>
            <a:r>
              <a:rPr sz="1550" spc="35" dirty="0">
                <a:solidFill>
                  <a:srgbClr val="00203C"/>
                </a:solidFill>
                <a:latin typeface="Verdana"/>
                <a:cs typeface="Verdana"/>
              </a:rPr>
              <a:t>t</a:t>
            </a:r>
            <a:r>
              <a:rPr sz="1550" spc="60" dirty="0">
                <a:solidFill>
                  <a:srgbClr val="00203C"/>
                </a:solidFill>
                <a:latin typeface="Verdana"/>
                <a:cs typeface="Verdana"/>
              </a:rPr>
              <a:t>e</a:t>
            </a:r>
            <a:r>
              <a:rPr sz="1550" spc="-5" dirty="0">
                <a:solidFill>
                  <a:srgbClr val="00203C"/>
                </a:solidFill>
                <a:latin typeface="Verdana"/>
                <a:cs typeface="Verdana"/>
              </a:rPr>
              <a:t>r</a:t>
            </a:r>
            <a:r>
              <a:rPr sz="1550" spc="110" dirty="0">
                <a:solidFill>
                  <a:srgbClr val="00203C"/>
                </a:solidFill>
                <a:latin typeface="Verdana"/>
                <a:cs typeface="Verdana"/>
              </a:rPr>
              <a:t>n</a:t>
            </a:r>
            <a:r>
              <a:rPr sz="1550" spc="80" dirty="0">
                <a:solidFill>
                  <a:srgbClr val="00203C"/>
                </a:solidFill>
                <a:latin typeface="Verdana"/>
                <a:cs typeface="Verdana"/>
              </a:rPr>
              <a:t>o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 rot="20700000">
            <a:off x="7057635" y="2018215"/>
            <a:ext cx="1031888" cy="199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70"/>
              </a:lnSpc>
            </a:pPr>
            <a:r>
              <a:rPr sz="1550" spc="-35" dirty="0">
                <a:solidFill>
                  <a:srgbClr val="00203C"/>
                </a:solidFill>
                <a:latin typeface="Verdana"/>
                <a:cs typeface="Verdana"/>
              </a:rPr>
              <a:t>D</a:t>
            </a:r>
            <a:r>
              <a:rPr sz="1550" spc="65" dirty="0">
                <a:solidFill>
                  <a:srgbClr val="00203C"/>
                </a:solidFill>
                <a:latin typeface="Verdana"/>
                <a:cs typeface="Verdana"/>
              </a:rPr>
              <a:t>e</a:t>
            </a:r>
            <a:r>
              <a:rPr sz="1550" spc="114" dirty="0">
                <a:solidFill>
                  <a:srgbClr val="00203C"/>
                </a:solidFill>
                <a:latin typeface="Verdana"/>
                <a:cs typeface="Verdana"/>
              </a:rPr>
              <a:t>nun</a:t>
            </a:r>
            <a:r>
              <a:rPr sz="1550" spc="135" dirty="0">
                <a:solidFill>
                  <a:srgbClr val="00203C"/>
                </a:solidFill>
                <a:latin typeface="Verdana"/>
                <a:cs typeface="Verdana"/>
              </a:rPr>
              <a:t>c</a:t>
            </a:r>
            <a:r>
              <a:rPr sz="1550" spc="75" dirty="0">
                <a:solidFill>
                  <a:srgbClr val="00203C"/>
                </a:solidFill>
                <a:latin typeface="Verdana"/>
                <a:cs typeface="Verdana"/>
              </a:rPr>
              <a:t>i</a:t>
            </a:r>
            <a:r>
              <a:rPr sz="1550" spc="90" dirty="0">
                <a:solidFill>
                  <a:srgbClr val="00203C"/>
                </a:solidFill>
                <a:latin typeface="Verdana"/>
                <a:cs typeface="Verdana"/>
              </a:rPr>
              <a:t>o</a:t>
            </a:r>
            <a:endParaRPr sz="15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287500" cy="10287000"/>
            <a:chOff x="0" y="0"/>
            <a:chExt cx="142875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2874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85072" y="4065665"/>
              <a:ext cx="11893550" cy="2149475"/>
            </a:xfrm>
            <a:custGeom>
              <a:avLst/>
              <a:gdLst/>
              <a:ahLst/>
              <a:cxnLst/>
              <a:rect l="l" t="t" r="r" b="b"/>
              <a:pathLst>
                <a:path w="11893550" h="2149475">
                  <a:moveTo>
                    <a:pt x="6965343" y="2149334"/>
                  </a:moveTo>
                  <a:lnTo>
                    <a:pt x="4927719" y="2149334"/>
                  </a:lnTo>
                  <a:lnTo>
                    <a:pt x="4879450" y="2144559"/>
                  </a:lnTo>
                  <a:lnTo>
                    <a:pt x="4833479" y="2130589"/>
                  </a:lnTo>
                  <a:lnTo>
                    <a:pt x="4791096" y="2107959"/>
                  </a:lnTo>
                  <a:lnTo>
                    <a:pt x="4753591" y="2077204"/>
                  </a:lnTo>
                  <a:lnTo>
                    <a:pt x="4722836" y="2039698"/>
                  </a:lnTo>
                  <a:lnTo>
                    <a:pt x="4700206" y="1997313"/>
                  </a:lnTo>
                  <a:lnTo>
                    <a:pt x="4686236" y="1951342"/>
                  </a:lnTo>
                  <a:lnTo>
                    <a:pt x="4681461" y="1903076"/>
                  </a:lnTo>
                  <a:lnTo>
                    <a:pt x="4681461" y="1813431"/>
                  </a:lnTo>
                  <a:lnTo>
                    <a:pt x="4676685" y="1765165"/>
                  </a:lnTo>
                  <a:lnTo>
                    <a:pt x="4662716" y="1719194"/>
                  </a:lnTo>
                  <a:lnTo>
                    <a:pt x="4640088" y="1676809"/>
                  </a:lnTo>
                  <a:lnTo>
                    <a:pt x="4609337" y="1639303"/>
                  </a:lnTo>
                  <a:lnTo>
                    <a:pt x="4571829" y="1608552"/>
                  </a:lnTo>
                  <a:lnTo>
                    <a:pt x="4529444" y="1585924"/>
                  </a:lnTo>
                  <a:lnTo>
                    <a:pt x="4483474" y="1571955"/>
                  </a:lnTo>
                  <a:lnTo>
                    <a:pt x="4435209" y="1567179"/>
                  </a:lnTo>
                  <a:lnTo>
                    <a:pt x="552757" y="1567179"/>
                  </a:lnTo>
                  <a:lnTo>
                    <a:pt x="503128" y="1562176"/>
                  </a:lnTo>
                  <a:lnTo>
                    <a:pt x="456903" y="1547827"/>
                  </a:lnTo>
                  <a:lnTo>
                    <a:pt x="415073" y="1525122"/>
                  </a:lnTo>
                  <a:lnTo>
                    <a:pt x="378628" y="1495051"/>
                  </a:lnTo>
                  <a:lnTo>
                    <a:pt x="348557" y="1458606"/>
                  </a:lnTo>
                  <a:lnTo>
                    <a:pt x="325853" y="1416775"/>
                  </a:lnTo>
                  <a:lnTo>
                    <a:pt x="311504" y="1370551"/>
                  </a:lnTo>
                  <a:lnTo>
                    <a:pt x="306501" y="1320921"/>
                  </a:lnTo>
                  <a:lnTo>
                    <a:pt x="306501" y="1163278"/>
                  </a:lnTo>
                  <a:lnTo>
                    <a:pt x="299023" y="1111796"/>
                  </a:lnTo>
                  <a:lnTo>
                    <a:pt x="277936" y="1065878"/>
                  </a:lnTo>
                  <a:lnTo>
                    <a:pt x="245263" y="1027875"/>
                  </a:lnTo>
                  <a:lnTo>
                    <a:pt x="203027" y="1000140"/>
                  </a:lnTo>
                  <a:lnTo>
                    <a:pt x="103473" y="969908"/>
                  </a:lnTo>
                  <a:lnTo>
                    <a:pt x="61237" y="942171"/>
                  </a:lnTo>
                  <a:lnTo>
                    <a:pt x="28565" y="904167"/>
                  </a:lnTo>
                  <a:lnTo>
                    <a:pt x="7478" y="858247"/>
                  </a:lnTo>
                  <a:lnTo>
                    <a:pt x="0" y="806765"/>
                  </a:lnTo>
                  <a:lnTo>
                    <a:pt x="0" y="246255"/>
                  </a:lnTo>
                  <a:lnTo>
                    <a:pt x="5003" y="196626"/>
                  </a:lnTo>
                  <a:lnTo>
                    <a:pt x="19352" y="150401"/>
                  </a:lnTo>
                  <a:lnTo>
                    <a:pt x="42056" y="108571"/>
                  </a:lnTo>
                  <a:lnTo>
                    <a:pt x="72126" y="72126"/>
                  </a:lnTo>
                  <a:lnTo>
                    <a:pt x="108571" y="42056"/>
                  </a:lnTo>
                  <a:lnTo>
                    <a:pt x="150402" y="19351"/>
                  </a:lnTo>
                  <a:lnTo>
                    <a:pt x="196626" y="5003"/>
                  </a:lnTo>
                  <a:lnTo>
                    <a:pt x="246255" y="0"/>
                  </a:lnTo>
                  <a:lnTo>
                    <a:pt x="11646817" y="0"/>
                  </a:lnTo>
                  <a:lnTo>
                    <a:pt x="11695080" y="4775"/>
                  </a:lnTo>
                  <a:lnTo>
                    <a:pt x="11741053" y="18744"/>
                  </a:lnTo>
                  <a:lnTo>
                    <a:pt x="11783443" y="41373"/>
                  </a:lnTo>
                  <a:lnTo>
                    <a:pt x="11820957" y="72126"/>
                  </a:lnTo>
                  <a:lnTo>
                    <a:pt x="11851716" y="109632"/>
                  </a:lnTo>
                  <a:lnTo>
                    <a:pt x="11874347" y="152017"/>
                  </a:lnTo>
                  <a:lnTo>
                    <a:pt x="11888318" y="197989"/>
                  </a:lnTo>
                  <a:lnTo>
                    <a:pt x="11893093" y="246255"/>
                  </a:lnTo>
                  <a:lnTo>
                    <a:pt x="11893093" y="806765"/>
                  </a:lnTo>
                  <a:lnTo>
                    <a:pt x="11885610" y="858247"/>
                  </a:lnTo>
                  <a:lnTo>
                    <a:pt x="11864514" y="904167"/>
                  </a:lnTo>
                  <a:lnTo>
                    <a:pt x="11831834" y="942171"/>
                  </a:lnTo>
                  <a:lnTo>
                    <a:pt x="11789597" y="969908"/>
                  </a:lnTo>
                  <a:lnTo>
                    <a:pt x="11690048" y="1000140"/>
                  </a:lnTo>
                  <a:lnTo>
                    <a:pt x="11647809" y="1027875"/>
                  </a:lnTo>
                  <a:lnTo>
                    <a:pt x="11615137" y="1065878"/>
                  </a:lnTo>
                  <a:lnTo>
                    <a:pt x="11594053" y="1111796"/>
                  </a:lnTo>
                  <a:lnTo>
                    <a:pt x="11586576" y="1163278"/>
                  </a:lnTo>
                  <a:lnTo>
                    <a:pt x="11586576" y="1320921"/>
                  </a:lnTo>
                  <a:lnTo>
                    <a:pt x="11581801" y="1369187"/>
                  </a:lnTo>
                  <a:lnTo>
                    <a:pt x="11567830" y="1415159"/>
                  </a:lnTo>
                  <a:lnTo>
                    <a:pt x="11545199" y="1457543"/>
                  </a:lnTo>
                  <a:lnTo>
                    <a:pt x="11514440" y="1495049"/>
                  </a:lnTo>
                  <a:lnTo>
                    <a:pt x="11476926" y="1525804"/>
                  </a:lnTo>
                  <a:lnTo>
                    <a:pt x="11434536" y="1548434"/>
                  </a:lnTo>
                  <a:lnTo>
                    <a:pt x="11388563" y="1562404"/>
                  </a:lnTo>
                  <a:lnTo>
                    <a:pt x="11340299" y="1567179"/>
                  </a:lnTo>
                  <a:lnTo>
                    <a:pt x="7457896" y="1567179"/>
                  </a:lnTo>
                  <a:lnTo>
                    <a:pt x="7409607" y="1571955"/>
                  </a:lnTo>
                  <a:lnTo>
                    <a:pt x="7363636" y="1585924"/>
                  </a:lnTo>
                  <a:lnTo>
                    <a:pt x="7321261" y="1608552"/>
                  </a:lnTo>
                  <a:lnTo>
                    <a:pt x="7283756" y="1639303"/>
                  </a:lnTo>
                  <a:lnTo>
                    <a:pt x="7252997" y="1676809"/>
                  </a:lnTo>
                  <a:lnTo>
                    <a:pt x="7230366" y="1719194"/>
                  </a:lnTo>
                  <a:lnTo>
                    <a:pt x="7216395" y="1765165"/>
                  </a:lnTo>
                  <a:lnTo>
                    <a:pt x="7211620" y="1813431"/>
                  </a:lnTo>
                  <a:lnTo>
                    <a:pt x="7211620" y="1903076"/>
                  </a:lnTo>
                  <a:lnTo>
                    <a:pt x="7206844" y="1951342"/>
                  </a:lnTo>
                  <a:lnTo>
                    <a:pt x="7192874" y="1997313"/>
                  </a:lnTo>
                  <a:lnTo>
                    <a:pt x="7170242" y="2039698"/>
                  </a:lnTo>
                  <a:lnTo>
                    <a:pt x="7139483" y="2077204"/>
                  </a:lnTo>
                  <a:lnTo>
                    <a:pt x="7101969" y="2107959"/>
                  </a:lnTo>
                  <a:lnTo>
                    <a:pt x="7059579" y="2130589"/>
                  </a:lnTo>
                  <a:lnTo>
                    <a:pt x="7013606" y="2144559"/>
                  </a:lnTo>
                  <a:lnTo>
                    <a:pt x="6965343" y="2149334"/>
                  </a:lnTo>
                  <a:close/>
                </a:path>
              </a:pathLst>
            </a:custGeom>
            <a:solidFill>
              <a:srgbClr val="F6F6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92283" y="4183796"/>
            <a:ext cx="11478895" cy="1847850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 marR="5080" algn="ctr">
              <a:lnSpc>
                <a:spcPts val="4580"/>
              </a:lnSpc>
              <a:spcBef>
                <a:spcPts val="750"/>
              </a:spcBef>
            </a:pPr>
            <a:r>
              <a:rPr sz="4300" spc="-254" dirty="0"/>
              <a:t>L</a:t>
            </a:r>
            <a:r>
              <a:rPr sz="4300" spc="220" dirty="0"/>
              <a:t>í</a:t>
            </a:r>
            <a:r>
              <a:rPr sz="4300" spc="915" dirty="0"/>
              <a:t>m</a:t>
            </a:r>
            <a:r>
              <a:rPr sz="4300" spc="50" dirty="0"/>
              <a:t>i</a:t>
            </a:r>
            <a:r>
              <a:rPr sz="4300" spc="114" dirty="0"/>
              <a:t>t</a:t>
            </a:r>
            <a:r>
              <a:rPr sz="4300" spc="190" dirty="0"/>
              <a:t>e</a:t>
            </a:r>
            <a:r>
              <a:rPr sz="4300" spc="600" dirty="0"/>
              <a:t>s</a:t>
            </a:r>
            <a:r>
              <a:rPr sz="4300" spc="-455" dirty="0"/>
              <a:t> </a:t>
            </a:r>
            <a:r>
              <a:rPr sz="4300" spc="425" dirty="0"/>
              <a:t>c</a:t>
            </a:r>
            <a:r>
              <a:rPr sz="4300" spc="315" dirty="0"/>
              <a:t>o</a:t>
            </a:r>
            <a:r>
              <a:rPr sz="4300" spc="420" dirty="0"/>
              <a:t>n</a:t>
            </a:r>
            <a:r>
              <a:rPr sz="4300" spc="-455" dirty="0"/>
              <a:t> </a:t>
            </a:r>
            <a:r>
              <a:rPr sz="4300" spc="430" dirty="0"/>
              <a:t>q</a:t>
            </a:r>
            <a:r>
              <a:rPr sz="4300" spc="425" dirty="0"/>
              <a:t>u</a:t>
            </a:r>
            <a:r>
              <a:rPr sz="4300" spc="185" dirty="0"/>
              <a:t>e</a:t>
            </a:r>
            <a:r>
              <a:rPr sz="4300" spc="-455" dirty="0"/>
              <a:t> </a:t>
            </a:r>
            <a:r>
              <a:rPr sz="4300" spc="425" dirty="0"/>
              <a:t>cu</a:t>
            </a:r>
            <a:r>
              <a:rPr sz="4300" spc="190" dirty="0"/>
              <a:t>e</a:t>
            </a:r>
            <a:r>
              <a:rPr sz="4300" spc="425" dirty="0"/>
              <a:t>n</a:t>
            </a:r>
            <a:r>
              <a:rPr sz="4300" spc="114" dirty="0"/>
              <a:t>t</a:t>
            </a:r>
            <a:r>
              <a:rPr sz="4300" spc="645" dirty="0"/>
              <a:t>a</a:t>
            </a:r>
            <a:r>
              <a:rPr sz="4300" spc="-455" dirty="0"/>
              <a:t> </a:t>
            </a:r>
            <a:r>
              <a:rPr sz="4300" spc="190" dirty="0"/>
              <a:t>e</a:t>
            </a:r>
            <a:r>
              <a:rPr sz="4300" spc="60" dirty="0"/>
              <a:t>l</a:t>
            </a:r>
            <a:r>
              <a:rPr sz="4300" spc="-455" dirty="0"/>
              <a:t> </a:t>
            </a:r>
            <a:r>
              <a:rPr sz="4300" spc="-250" dirty="0"/>
              <a:t>j</a:t>
            </a:r>
            <a:r>
              <a:rPr sz="4300" spc="190" dirty="0"/>
              <a:t>e</a:t>
            </a:r>
            <a:r>
              <a:rPr sz="4300" spc="25" dirty="0"/>
              <a:t>f</a:t>
            </a:r>
            <a:r>
              <a:rPr sz="4300" spc="185" dirty="0"/>
              <a:t>e</a:t>
            </a:r>
            <a:r>
              <a:rPr sz="4300" spc="-455" dirty="0"/>
              <a:t> </a:t>
            </a:r>
            <a:r>
              <a:rPr sz="4300" spc="50" dirty="0"/>
              <a:t>i</a:t>
            </a:r>
            <a:r>
              <a:rPr sz="4300" spc="425" dirty="0"/>
              <a:t>n</a:t>
            </a:r>
            <a:r>
              <a:rPr sz="4300" spc="915" dirty="0"/>
              <a:t>m</a:t>
            </a:r>
            <a:r>
              <a:rPr sz="4300" spc="190" dirty="0"/>
              <a:t>e</a:t>
            </a:r>
            <a:r>
              <a:rPr sz="4300" spc="440" dirty="0"/>
              <a:t>d</a:t>
            </a:r>
            <a:r>
              <a:rPr sz="4300" spc="50" dirty="0"/>
              <a:t>i</a:t>
            </a:r>
            <a:r>
              <a:rPr sz="4300" spc="650" dirty="0"/>
              <a:t>a</a:t>
            </a:r>
            <a:r>
              <a:rPr sz="4300" spc="114" dirty="0"/>
              <a:t>t</a:t>
            </a:r>
            <a:r>
              <a:rPr sz="4300" spc="215" dirty="0"/>
              <a:t>o  </a:t>
            </a:r>
            <a:r>
              <a:rPr sz="4300" spc="434" dirty="0"/>
              <a:t>p</a:t>
            </a:r>
            <a:r>
              <a:rPr sz="4300" spc="650" dirty="0"/>
              <a:t>a</a:t>
            </a:r>
            <a:r>
              <a:rPr sz="4300" spc="95" dirty="0"/>
              <a:t>r</a:t>
            </a:r>
            <a:r>
              <a:rPr sz="4300" spc="645" dirty="0"/>
              <a:t>a</a:t>
            </a:r>
            <a:r>
              <a:rPr sz="4300" spc="-455" dirty="0"/>
              <a:t> </a:t>
            </a:r>
            <a:r>
              <a:rPr sz="4300" spc="190" dirty="0"/>
              <a:t>e</a:t>
            </a:r>
            <a:r>
              <a:rPr sz="4300" spc="-250" dirty="0"/>
              <a:t>j</a:t>
            </a:r>
            <a:r>
              <a:rPr sz="4300" spc="190" dirty="0"/>
              <a:t>e</a:t>
            </a:r>
            <a:r>
              <a:rPr sz="4300" spc="95" dirty="0"/>
              <a:t>r</a:t>
            </a:r>
            <a:r>
              <a:rPr sz="4300" spc="425" dirty="0"/>
              <a:t>c</a:t>
            </a:r>
            <a:r>
              <a:rPr sz="4300" spc="190" dirty="0"/>
              <a:t>e</a:t>
            </a:r>
            <a:r>
              <a:rPr sz="4300" spc="90" dirty="0"/>
              <a:t>r</a:t>
            </a:r>
            <a:r>
              <a:rPr sz="4300" spc="-455" dirty="0"/>
              <a:t> </a:t>
            </a:r>
            <a:r>
              <a:rPr sz="4300" spc="65" dirty="0"/>
              <a:t>l</a:t>
            </a:r>
            <a:r>
              <a:rPr sz="4300" spc="645" dirty="0"/>
              <a:t>a</a:t>
            </a:r>
            <a:r>
              <a:rPr sz="4300" spc="-455" dirty="0"/>
              <a:t> </a:t>
            </a:r>
            <a:r>
              <a:rPr sz="4300" spc="434" dirty="0"/>
              <a:t>p</a:t>
            </a:r>
            <a:r>
              <a:rPr sz="4300" spc="95" dirty="0"/>
              <a:t>r</a:t>
            </a:r>
            <a:r>
              <a:rPr sz="4300" spc="190" dirty="0"/>
              <a:t>e</a:t>
            </a:r>
            <a:r>
              <a:rPr sz="4300" spc="605" dirty="0"/>
              <a:t>s</a:t>
            </a:r>
            <a:r>
              <a:rPr sz="4300" spc="190" dirty="0"/>
              <a:t>e</a:t>
            </a:r>
            <a:r>
              <a:rPr sz="4300" spc="95" dirty="0"/>
              <a:t>r</a:t>
            </a:r>
            <a:r>
              <a:rPr sz="4300" spc="535" dirty="0"/>
              <a:t>v</a:t>
            </a:r>
            <a:r>
              <a:rPr sz="4300" spc="650" dirty="0"/>
              <a:t>a</a:t>
            </a:r>
            <a:r>
              <a:rPr sz="4300" spc="425" dirty="0"/>
              <a:t>c</a:t>
            </a:r>
            <a:r>
              <a:rPr sz="4300" spc="50" dirty="0"/>
              <a:t>i</a:t>
            </a:r>
            <a:r>
              <a:rPr sz="4300" spc="315" dirty="0"/>
              <a:t>ó</a:t>
            </a:r>
            <a:r>
              <a:rPr sz="4300" spc="420" dirty="0"/>
              <a:t>n</a:t>
            </a:r>
            <a:r>
              <a:rPr sz="4300" spc="-455" dirty="0"/>
              <a:t> </a:t>
            </a:r>
            <a:r>
              <a:rPr sz="4300" spc="440" dirty="0"/>
              <a:t>d</a:t>
            </a:r>
            <a:r>
              <a:rPr sz="4300" spc="190" dirty="0"/>
              <a:t>e</a:t>
            </a:r>
            <a:r>
              <a:rPr sz="4300" spc="60" dirty="0"/>
              <a:t>l</a:t>
            </a:r>
            <a:r>
              <a:rPr sz="4300" spc="-455" dirty="0"/>
              <a:t> </a:t>
            </a:r>
            <a:r>
              <a:rPr sz="4300" spc="315" dirty="0"/>
              <a:t>o</a:t>
            </a:r>
            <a:r>
              <a:rPr sz="4300" spc="95" dirty="0"/>
              <a:t>r</a:t>
            </a:r>
            <a:r>
              <a:rPr sz="4300" spc="440" dirty="0"/>
              <a:t>d</a:t>
            </a:r>
            <a:r>
              <a:rPr sz="4300" spc="190" dirty="0"/>
              <a:t>e</a:t>
            </a:r>
            <a:r>
              <a:rPr sz="4300" spc="285" dirty="0"/>
              <a:t>n  </a:t>
            </a:r>
            <a:r>
              <a:rPr sz="4300" spc="229" dirty="0"/>
              <a:t>interno</a:t>
            </a:r>
            <a:endParaRPr sz="43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239875" cy="10287000"/>
            <a:chOff x="0" y="0"/>
            <a:chExt cx="1423987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23985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116422" y="5795223"/>
              <a:ext cx="571500" cy="571500"/>
            </a:xfrm>
            <a:custGeom>
              <a:avLst/>
              <a:gdLst/>
              <a:ahLst/>
              <a:cxnLst/>
              <a:rect l="l" t="t" r="r" b="b"/>
              <a:pathLst>
                <a:path w="571500" h="571500">
                  <a:moveTo>
                    <a:pt x="285748" y="571499"/>
                  </a:moveTo>
                  <a:lnTo>
                    <a:pt x="239403" y="567760"/>
                  </a:lnTo>
                  <a:lnTo>
                    <a:pt x="195437" y="556933"/>
                  </a:lnTo>
                  <a:lnTo>
                    <a:pt x="154439" y="539606"/>
                  </a:lnTo>
                  <a:lnTo>
                    <a:pt x="116997" y="516369"/>
                  </a:lnTo>
                  <a:lnTo>
                    <a:pt x="83700" y="487809"/>
                  </a:lnTo>
                  <a:lnTo>
                    <a:pt x="55137" y="454514"/>
                  </a:lnTo>
                  <a:lnTo>
                    <a:pt x="31897" y="417073"/>
                  </a:lnTo>
                  <a:lnTo>
                    <a:pt x="14568" y="376072"/>
                  </a:lnTo>
                  <a:lnTo>
                    <a:pt x="3739" y="332102"/>
                  </a:lnTo>
                  <a:lnTo>
                    <a:pt x="0" y="285749"/>
                  </a:lnTo>
                  <a:lnTo>
                    <a:pt x="3739" y="239397"/>
                  </a:lnTo>
                  <a:lnTo>
                    <a:pt x="14568" y="195427"/>
                  </a:lnTo>
                  <a:lnTo>
                    <a:pt x="31897" y="154426"/>
                  </a:lnTo>
                  <a:lnTo>
                    <a:pt x="55137" y="116985"/>
                  </a:lnTo>
                  <a:lnTo>
                    <a:pt x="83700" y="83690"/>
                  </a:lnTo>
                  <a:lnTo>
                    <a:pt x="116997" y="55130"/>
                  </a:lnTo>
                  <a:lnTo>
                    <a:pt x="154439" y="31892"/>
                  </a:lnTo>
                  <a:lnTo>
                    <a:pt x="195437" y="14566"/>
                  </a:lnTo>
                  <a:lnTo>
                    <a:pt x="239403" y="3739"/>
                  </a:lnTo>
                  <a:lnTo>
                    <a:pt x="285748" y="0"/>
                  </a:lnTo>
                  <a:lnTo>
                    <a:pt x="332101" y="3739"/>
                  </a:lnTo>
                  <a:lnTo>
                    <a:pt x="376071" y="14566"/>
                  </a:lnTo>
                  <a:lnTo>
                    <a:pt x="417071" y="31892"/>
                  </a:lnTo>
                  <a:lnTo>
                    <a:pt x="454513" y="55130"/>
                  </a:lnTo>
                  <a:lnTo>
                    <a:pt x="487808" y="83690"/>
                  </a:lnTo>
                  <a:lnTo>
                    <a:pt x="516368" y="116985"/>
                  </a:lnTo>
                  <a:lnTo>
                    <a:pt x="539605" y="154426"/>
                  </a:lnTo>
                  <a:lnTo>
                    <a:pt x="556932" y="195427"/>
                  </a:lnTo>
                  <a:lnTo>
                    <a:pt x="567759" y="239397"/>
                  </a:lnTo>
                  <a:lnTo>
                    <a:pt x="571498" y="285756"/>
                  </a:lnTo>
                  <a:lnTo>
                    <a:pt x="567759" y="332102"/>
                  </a:lnTo>
                  <a:lnTo>
                    <a:pt x="556932" y="376072"/>
                  </a:lnTo>
                  <a:lnTo>
                    <a:pt x="539605" y="417073"/>
                  </a:lnTo>
                  <a:lnTo>
                    <a:pt x="516368" y="454514"/>
                  </a:lnTo>
                  <a:lnTo>
                    <a:pt x="487808" y="487809"/>
                  </a:lnTo>
                  <a:lnTo>
                    <a:pt x="454513" y="516369"/>
                  </a:lnTo>
                  <a:lnTo>
                    <a:pt x="417071" y="539606"/>
                  </a:lnTo>
                  <a:lnTo>
                    <a:pt x="376071" y="556933"/>
                  </a:lnTo>
                  <a:lnTo>
                    <a:pt x="332101" y="567760"/>
                  </a:lnTo>
                  <a:lnTo>
                    <a:pt x="285748" y="571499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739663" y="5833871"/>
              <a:ext cx="2637155" cy="2997200"/>
            </a:xfrm>
            <a:custGeom>
              <a:avLst/>
              <a:gdLst/>
              <a:ahLst/>
              <a:cxnLst/>
              <a:rect l="l" t="t" r="r" b="b"/>
              <a:pathLst>
                <a:path w="2637154" h="2997200">
                  <a:moveTo>
                    <a:pt x="2636570" y="360438"/>
                  </a:moveTo>
                  <a:lnTo>
                    <a:pt x="2194903" y="360438"/>
                  </a:lnTo>
                  <a:lnTo>
                    <a:pt x="2204212" y="343293"/>
                  </a:lnTo>
                  <a:lnTo>
                    <a:pt x="2218601" y="296913"/>
                  </a:lnTo>
                  <a:lnTo>
                    <a:pt x="2223617" y="247256"/>
                  </a:lnTo>
                  <a:lnTo>
                    <a:pt x="2223617" y="246951"/>
                  </a:lnTo>
                  <a:lnTo>
                    <a:pt x="2218601" y="197307"/>
                  </a:lnTo>
                  <a:lnTo>
                    <a:pt x="2204212" y="150926"/>
                  </a:lnTo>
                  <a:lnTo>
                    <a:pt x="2181428" y="108953"/>
                  </a:lnTo>
                  <a:lnTo>
                    <a:pt x="2151253" y="72390"/>
                  </a:lnTo>
                  <a:lnTo>
                    <a:pt x="2114677" y="42214"/>
                  </a:lnTo>
                  <a:lnTo>
                    <a:pt x="2072703" y="19431"/>
                  </a:lnTo>
                  <a:lnTo>
                    <a:pt x="2026323" y="5029"/>
                  </a:lnTo>
                  <a:lnTo>
                    <a:pt x="1976526" y="0"/>
                  </a:lnTo>
                  <a:lnTo>
                    <a:pt x="1926717" y="5029"/>
                  </a:lnTo>
                  <a:lnTo>
                    <a:pt x="1880323" y="19431"/>
                  </a:lnTo>
                  <a:lnTo>
                    <a:pt x="1838350" y="42214"/>
                  </a:lnTo>
                  <a:lnTo>
                    <a:pt x="1801774" y="72390"/>
                  </a:lnTo>
                  <a:lnTo>
                    <a:pt x="1771599" y="108953"/>
                  </a:lnTo>
                  <a:lnTo>
                    <a:pt x="1748815" y="150926"/>
                  </a:lnTo>
                  <a:lnTo>
                    <a:pt x="1734413" y="197307"/>
                  </a:lnTo>
                  <a:lnTo>
                    <a:pt x="1729409" y="246951"/>
                  </a:lnTo>
                  <a:lnTo>
                    <a:pt x="1729409" y="247256"/>
                  </a:lnTo>
                  <a:lnTo>
                    <a:pt x="1734413" y="296913"/>
                  </a:lnTo>
                  <a:lnTo>
                    <a:pt x="1748815" y="343293"/>
                  </a:lnTo>
                  <a:lnTo>
                    <a:pt x="1758111" y="360438"/>
                  </a:lnTo>
                  <a:lnTo>
                    <a:pt x="0" y="360438"/>
                  </a:lnTo>
                  <a:lnTo>
                    <a:pt x="1090993" y="1951469"/>
                  </a:lnTo>
                  <a:lnTo>
                    <a:pt x="1090993" y="2997009"/>
                  </a:lnTo>
                  <a:lnTo>
                    <a:pt x="1545577" y="2815183"/>
                  </a:lnTo>
                  <a:lnTo>
                    <a:pt x="1545577" y="1951469"/>
                  </a:lnTo>
                  <a:lnTo>
                    <a:pt x="2636570" y="360438"/>
                  </a:lnTo>
                  <a:close/>
                </a:path>
              </a:pathLst>
            </a:custGeom>
            <a:solidFill>
              <a:srgbClr val="C7D0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739665" y="6194304"/>
              <a:ext cx="2637155" cy="1091565"/>
            </a:xfrm>
            <a:custGeom>
              <a:avLst/>
              <a:gdLst/>
              <a:ahLst/>
              <a:cxnLst/>
              <a:rect l="l" t="t" r="r" b="b"/>
              <a:pathLst>
                <a:path w="2637154" h="1091565">
                  <a:moveTo>
                    <a:pt x="1888469" y="1090996"/>
                  </a:moveTo>
                  <a:lnTo>
                    <a:pt x="748105" y="1090996"/>
                  </a:lnTo>
                  <a:lnTo>
                    <a:pt x="0" y="0"/>
                  </a:lnTo>
                  <a:lnTo>
                    <a:pt x="2636574" y="0"/>
                  </a:lnTo>
                  <a:lnTo>
                    <a:pt x="1888469" y="1090996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94248" y="6148856"/>
              <a:ext cx="2727960" cy="2727960"/>
            </a:xfrm>
            <a:custGeom>
              <a:avLst/>
              <a:gdLst/>
              <a:ahLst/>
              <a:cxnLst/>
              <a:rect l="l" t="t" r="r" b="b"/>
              <a:pathLst>
                <a:path w="2727959" h="2727959">
                  <a:moveTo>
                    <a:pt x="2727401" y="48158"/>
                  </a:moveTo>
                  <a:lnTo>
                    <a:pt x="2705468" y="6565"/>
                  </a:lnTo>
                  <a:lnTo>
                    <a:pt x="2681986" y="0"/>
                  </a:lnTo>
                  <a:lnTo>
                    <a:pt x="2221547" y="0"/>
                  </a:lnTo>
                  <a:lnTo>
                    <a:pt x="2221547" y="636409"/>
                  </a:lnTo>
                  <a:lnTo>
                    <a:pt x="1909902" y="1091171"/>
                  </a:lnTo>
                  <a:lnTo>
                    <a:pt x="1909546" y="1091171"/>
                  </a:lnTo>
                  <a:lnTo>
                    <a:pt x="1909368" y="1090993"/>
                  </a:lnTo>
                  <a:lnTo>
                    <a:pt x="1847583" y="1090993"/>
                  </a:lnTo>
                  <a:lnTo>
                    <a:pt x="1847583" y="1181912"/>
                  </a:lnTo>
                  <a:lnTo>
                    <a:pt x="1553527" y="1610741"/>
                  </a:lnTo>
                  <a:lnTo>
                    <a:pt x="1550098" y="1616684"/>
                  </a:lnTo>
                  <a:lnTo>
                    <a:pt x="1547596" y="1623021"/>
                  </a:lnTo>
                  <a:lnTo>
                    <a:pt x="1546059" y="1629651"/>
                  </a:lnTo>
                  <a:lnTo>
                    <a:pt x="1545526" y="1636483"/>
                  </a:lnTo>
                  <a:lnTo>
                    <a:pt x="1545526" y="2469477"/>
                  </a:lnTo>
                  <a:lnTo>
                    <a:pt x="1181862" y="2614904"/>
                  </a:lnTo>
                  <a:lnTo>
                    <a:pt x="1181862" y="1636483"/>
                  </a:lnTo>
                  <a:lnTo>
                    <a:pt x="1181341" y="1629651"/>
                  </a:lnTo>
                  <a:lnTo>
                    <a:pt x="1179804" y="1623021"/>
                  </a:lnTo>
                  <a:lnTo>
                    <a:pt x="1177290" y="1616684"/>
                  </a:lnTo>
                  <a:lnTo>
                    <a:pt x="1173873" y="1610741"/>
                  </a:lnTo>
                  <a:lnTo>
                    <a:pt x="879817" y="1181912"/>
                  </a:lnTo>
                  <a:lnTo>
                    <a:pt x="1847583" y="1181912"/>
                  </a:lnTo>
                  <a:lnTo>
                    <a:pt x="1847583" y="1090993"/>
                  </a:lnTo>
                  <a:lnTo>
                    <a:pt x="818019" y="1090993"/>
                  </a:lnTo>
                  <a:lnTo>
                    <a:pt x="817841" y="1091171"/>
                  </a:lnTo>
                  <a:lnTo>
                    <a:pt x="817486" y="1091171"/>
                  </a:lnTo>
                  <a:lnTo>
                    <a:pt x="505853" y="636409"/>
                  </a:lnTo>
                  <a:lnTo>
                    <a:pt x="2221547" y="636409"/>
                  </a:lnTo>
                  <a:lnTo>
                    <a:pt x="2221547" y="0"/>
                  </a:lnTo>
                  <a:lnTo>
                    <a:pt x="45415" y="0"/>
                  </a:lnTo>
                  <a:lnTo>
                    <a:pt x="33121" y="1701"/>
                  </a:lnTo>
                  <a:lnTo>
                    <a:pt x="901" y="35991"/>
                  </a:lnTo>
                  <a:lnTo>
                    <a:pt x="0" y="48158"/>
                  </a:lnTo>
                  <a:lnTo>
                    <a:pt x="2349" y="60134"/>
                  </a:lnTo>
                  <a:lnTo>
                    <a:pt x="7937" y="71196"/>
                  </a:lnTo>
                  <a:lnTo>
                    <a:pt x="1090942" y="1650517"/>
                  </a:lnTo>
                  <a:lnTo>
                    <a:pt x="1090942" y="2682024"/>
                  </a:lnTo>
                  <a:lnTo>
                    <a:pt x="1111008" y="2719667"/>
                  </a:lnTo>
                  <a:lnTo>
                    <a:pt x="1136408" y="2727490"/>
                  </a:lnTo>
                  <a:lnTo>
                    <a:pt x="1142085" y="2727490"/>
                  </a:lnTo>
                  <a:lnTo>
                    <a:pt x="1147775" y="2726423"/>
                  </a:lnTo>
                  <a:lnTo>
                    <a:pt x="1153274" y="2724289"/>
                  </a:lnTo>
                  <a:lnTo>
                    <a:pt x="1426743" y="2614904"/>
                  </a:lnTo>
                  <a:lnTo>
                    <a:pt x="1607858" y="2542463"/>
                  </a:lnTo>
                  <a:lnTo>
                    <a:pt x="1619592" y="2535555"/>
                  </a:lnTo>
                  <a:lnTo>
                    <a:pt x="1628609" y="2525725"/>
                  </a:lnTo>
                  <a:lnTo>
                    <a:pt x="1634401" y="2513685"/>
                  </a:lnTo>
                  <a:lnTo>
                    <a:pt x="1636445" y="2500198"/>
                  </a:lnTo>
                  <a:lnTo>
                    <a:pt x="1636445" y="1650517"/>
                  </a:lnTo>
                  <a:lnTo>
                    <a:pt x="1957793" y="1181912"/>
                  </a:lnTo>
                  <a:lnTo>
                    <a:pt x="2020011" y="1091171"/>
                  </a:lnTo>
                  <a:lnTo>
                    <a:pt x="2331859" y="636409"/>
                  </a:lnTo>
                  <a:lnTo>
                    <a:pt x="2392870" y="547446"/>
                  </a:lnTo>
                  <a:lnTo>
                    <a:pt x="2705938" y="90906"/>
                  </a:lnTo>
                  <a:lnTo>
                    <a:pt x="2719451" y="71196"/>
                  </a:lnTo>
                  <a:lnTo>
                    <a:pt x="2725039" y="60134"/>
                  </a:lnTo>
                  <a:lnTo>
                    <a:pt x="2727401" y="48158"/>
                  </a:lnTo>
                  <a:close/>
                </a:path>
              </a:pathLst>
            </a:custGeom>
            <a:solidFill>
              <a:srgbClr val="2B49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319801" y="5227815"/>
              <a:ext cx="1926589" cy="808355"/>
            </a:xfrm>
            <a:custGeom>
              <a:avLst/>
              <a:gdLst/>
              <a:ahLst/>
              <a:cxnLst/>
              <a:rect l="l" t="t" r="r" b="b"/>
              <a:pathLst>
                <a:path w="1926590" h="808354">
                  <a:moveTo>
                    <a:pt x="739736" y="369760"/>
                  </a:moveTo>
                  <a:lnTo>
                    <a:pt x="736854" y="323481"/>
                  </a:lnTo>
                  <a:lnTo>
                    <a:pt x="728446" y="278803"/>
                  </a:lnTo>
                  <a:lnTo>
                    <a:pt x="714844" y="236194"/>
                  </a:lnTo>
                  <a:lnTo>
                    <a:pt x="696404" y="195999"/>
                  </a:lnTo>
                  <a:lnTo>
                    <a:pt x="673468" y="158559"/>
                  </a:lnTo>
                  <a:lnTo>
                    <a:pt x="646391" y="124218"/>
                  </a:lnTo>
                  <a:lnTo>
                    <a:pt x="615518" y="93345"/>
                  </a:lnTo>
                  <a:lnTo>
                    <a:pt x="581177" y="66268"/>
                  </a:lnTo>
                  <a:lnTo>
                    <a:pt x="543737" y="43332"/>
                  </a:lnTo>
                  <a:lnTo>
                    <a:pt x="503542" y="24892"/>
                  </a:lnTo>
                  <a:lnTo>
                    <a:pt x="460933" y="11290"/>
                  </a:lnTo>
                  <a:lnTo>
                    <a:pt x="416255" y="2882"/>
                  </a:lnTo>
                  <a:lnTo>
                    <a:pt x="369862" y="0"/>
                  </a:lnTo>
                  <a:lnTo>
                    <a:pt x="323469" y="2882"/>
                  </a:lnTo>
                  <a:lnTo>
                    <a:pt x="278790" y="11290"/>
                  </a:lnTo>
                  <a:lnTo>
                    <a:pt x="236181" y="24892"/>
                  </a:lnTo>
                  <a:lnTo>
                    <a:pt x="195986" y="43332"/>
                  </a:lnTo>
                  <a:lnTo>
                    <a:pt x="158546" y="66268"/>
                  </a:lnTo>
                  <a:lnTo>
                    <a:pt x="124218" y="93345"/>
                  </a:lnTo>
                  <a:lnTo>
                    <a:pt x="93332" y="124218"/>
                  </a:lnTo>
                  <a:lnTo>
                    <a:pt x="66255" y="158559"/>
                  </a:lnTo>
                  <a:lnTo>
                    <a:pt x="43319" y="195999"/>
                  </a:lnTo>
                  <a:lnTo>
                    <a:pt x="24879" y="236194"/>
                  </a:lnTo>
                  <a:lnTo>
                    <a:pt x="11290" y="278803"/>
                  </a:lnTo>
                  <a:lnTo>
                    <a:pt x="2870" y="323481"/>
                  </a:lnTo>
                  <a:lnTo>
                    <a:pt x="0" y="369760"/>
                  </a:lnTo>
                  <a:lnTo>
                    <a:pt x="0" y="369989"/>
                  </a:lnTo>
                  <a:lnTo>
                    <a:pt x="2870" y="416267"/>
                  </a:lnTo>
                  <a:lnTo>
                    <a:pt x="11290" y="460933"/>
                  </a:lnTo>
                  <a:lnTo>
                    <a:pt x="24879" y="503542"/>
                  </a:lnTo>
                  <a:lnTo>
                    <a:pt x="43319" y="543737"/>
                  </a:lnTo>
                  <a:lnTo>
                    <a:pt x="66255" y="581164"/>
                  </a:lnTo>
                  <a:lnTo>
                    <a:pt x="93332" y="615492"/>
                  </a:lnTo>
                  <a:lnTo>
                    <a:pt x="124218" y="646366"/>
                  </a:lnTo>
                  <a:lnTo>
                    <a:pt x="158546" y="673455"/>
                  </a:lnTo>
                  <a:lnTo>
                    <a:pt x="195986" y="696379"/>
                  </a:lnTo>
                  <a:lnTo>
                    <a:pt x="236181" y="714819"/>
                  </a:lnTo>
                  <a:lnTo>
                    <a:pt x="278790" y="728421"/>
                  </a:lnTo>
                  <a:lnTo>
                    <a:pt x="323469" y="736841"/>
                  </a:lnTo>
                  <a:lnTo>
                    <a:pt x="369862" y="739711"/>
                  </a:lnTo>
                  <a:lnTo>
                    <a:pt x="416255" y="736841"/>
                  </a:lnTo>
                  <a:lnTo>
                    <a:pt x="460933" y="728421"/>
                  </a:lnTo>
                  <a:lnTo>
                    <a:pt x="503542" y="714819"/>
                  </a:lnTo>
                  <a:lnTo>
                    <a:pt x="543737" y="696379"/>
                  </a:lnTo>
                  <a:lnTo>
                    <a:pt x="581177" y="673455"/>
                  </a:lnTo>
                  <a:lnTo>
                    <a:pt x="615518" y="646366"/>
                  </a:lnTo>
                  <a:lnTo>
                    <a:pt x="646391" y="615492"/>
                  </a:lnTo>
                  <a:lnTo>
                    <a:pt x="673468" y="581164"/>
                  </a:lnTo>
                  <a:lnTo>
                    <a:pt x="696404" y="543737"/>
                  </a:lnTo>
                  <a:lnTo>
                    <a:pt x="714844" y="503542"/>
                  </a:lnTo>
                  <a:lnTo>
                    <a:pt x="728446" y="460933"/>
                  </a:lnTo>
                  <a:lnTo>
                    <a:pt x="736854" y="416267"/>
                  </a:lnTo>
                  <a:lnTo>
                    <a:pt x="739736" y="369989"/>
                  </a:lnTo>
                  <a:lnTo>
                    <a:pt x="739736" y="369760"/>
                  </a:lnTo>
                  <a:close/>
                </a:path>
                <a:path w="1926590" h="808354">
                  <a:moveTo>
                    <a:pt x="1925993" y="554545"/>
                  </a:moveTo>
                  <a:lnTo>
                    <a:pt x="1921941" y="509295"/>
                  </a:lnTo>
                  <a:lnTo>
                    <a:pt x="1910181" y="466458"/>
                  </a:lnTo>
                  <a:lnTo>
                    <a:pt x="1891449" y="427024"/>
                  </a:lnTo>
                  <a:lnTo>
                    <a:pt x="1866468" y="391680"/>
                  </a:lnTo>
                  <a:lnTo>
                    <a:pt x="1835950" y="361175"/>
                  </a:lnTo>
                  <a:lnTo>
                    <a:pt x="1800618" y="336194"/>
                  </a:lnTo>
                  <a:lnTo>
                    <a:pt x="1761172" y="317474"/>
                  </a:lnTo>
                  <a:lnTo>
                    <a:pt x="1718335" y="305701"/>
                  </a:lnTo>
                  <a:lnTo>
                    <a:pt x="1672818" y="301625"/>
                  </a:lnTo>
                  <a:lnTo>
                    <a:pt x="1627314" y="305701"/>
                  </a:lnTo>
                  <a:lnTo>
                    <a:pt x="1584490" y="317474"/>
                  </a:lnTo>
                  <a:lnTo>
                    <a:pt x="1545043" y="336194"/>
                  </a:lnTo>
                  <a:lnTo>
                    <a:pt x="1509712" y="361175"/>
                  </a:lnTo>
                  <a:lnTo>
                    <a:pt x="1479194" y="391680"/>
                  </a:lnTo>
                  <a:lnTo>
                    <a:pt x="1454226" y="427024"/>
                  </a:lnTo>
                  <a:lnTo>
                    <a:pt x="1435493" y="466458"/>
                  </a:lnTo>
                  <a:lnTo>
                    <a:pt x="1423733" y="509295"/>
                  </a:lnTo>
                  <a:lnTo>
                    <a:pt x="1419682" y="554545"/>
                  </a:lnTo>
                  <a:lnTo>
                    <a:pt x="1419682" y="555040"/>
                  </a:lnTo>
                  <a:lnTo>
                    <a:pt x="1423733" y="600303"/>
                  </a:lnTo>
                  <a:lnTo>
                    <a:pt x="1435493" y="643128"/>
                  </a:lnTo>
                  <a:lnTo>
                    <a:pt x="1454226" y="682574"/>
                  </a:lnTo>
                  <a:lnTo>
                    <a:pt x="1479194" y="717905"/>
                  </a:lnTo>
                  <a:lnTo>
                    <a:pt x="1509712" y="748423"/>
                  </a:lnTo>
                  <a:lnTo>
                    <a:pt x="1545043" y="773391"/>
                  </a:lnTo>
                  <a:lnTo>
                    <a:pt x="1584490" y="792124"/>
                  </a:lnTo>
                  <a:lnTo>
                    <a:pt x="1627314" y="803884"/>
                  </a:lnTo>
                  <a:lnTo>
                    <a:pt x="1672818" y="807961"/>
                  </a:lnTo>
                  <a:lnTo>
                    <a:pt x="1718335" y="803884"/>
                  </a:lnTo>
                  <a:lnTo>
                    <a:pt x="1761172" y="792124"/>
                  </a:lnTo>
                  <a:lnTo>
                    <a:pt x="1800618" y="773391"/>
                  </a:lnTo>
                  <a:lnTo>
                    <a:pt x="1835950" y="748423"/>
                  </a:lnTo>
                  <a:lnTo>
                    <a:pt x="1866468" y="717905"/>
                  </a:lnTo>
                  <a:lnTo>
                    <a:pt x="1891449" y="682574"/>
                  </a:lnTo>
                  <a:lnTo>
                    <a:pt x="1910181" y="643128"/>
                  </a:lnTo>
                  <a:lnTo>
                    <a:pt x="1921941" y="600303"/>
                  </a:lnTo>
                  <a:lnTo>
                    <a:pt x="1925993" y="555040"/>
                  </a:lnTo>
                  <a:lnTo>
                    <a:pt x="1925993" y="554545"/>
                  </a:lnTo>
                  <a:close/>
                </a:path>
              </a:pathLst>
            </a:custGeom>
            <a:solidFill>
              <a:srgbClr val="C7D0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116421" y="5004236"/>
              <a:ext cx="623570" cy="623570"/>
            </a:xfrm>
            <a:custGeom>
              <a:avLst/>
              <a:gdLst/>
              <a:ahLst/>
              <a:cxnLst/>
              <a:rect l="l" t="t" r="r" b="b"/>
              <a:pathLst>
                <a:path w="623570" h="623570">
                  <a:moveTo>
                    <a:pt x="311536" y="623041"/>
                  </a:moveTo>
                  <a:lnTo>
                    <a:pt x="265498" y="619664"/>
                  </a:lnTo>
                  <a:lnTo>
                    <a:pt x="221559" y="609854"/>
                  </a:lnTo>
                  <a:lnTo>
                    <a:pt x="180199" y="594092"/>
                  </a:lnTo>
                  <a:lnTo>
                    <a:pt x="141900" y="572861"/>
                  </a:lnTo>
                  <a:lnTo>
                    <a:pt x="107144" y="546641"/>
                  </a:lnTo>
                  <a:lnTo>
                    <a:pt x="76413" y="515914"/>
                  </a:lnTo>
                  <a:lnTo>
                    <a:pt x="50189" y="481162"/>
                  </a:lnTo>
                  <a:lnTo>
                    <a:pt x="28954" y="442867"/>
                  </a:lnTo>
                  <a:lnTo>
                    <a:pt x="13189" y="401510"/>
                  </a:lnTo>
                  <a:lnTo>
                    <a:pt x="3377" y="357572"/>
                  </a:lnTo>
                  <a:lnTo>
                    <a:pt x="0" y="311536"/>
                  </a:lnTo>
                  <a:lnTo>
                    <a:pt x="3377" y="265498"/>
                  </a:lnTo>
                  <a:lnTo>
                    <a:pt x="13189" y="221559"/>
                  </a:lnTo>
                  <a:lnTo>
                    <a:pt x="28954" y="180198"/>
                  </a:lnTo>
                  <a:lnTo>
                    <a:pt x="50189" y="141900"/>
                  </a:lnTo>
                  <a:lnTo>
                    <a:pt x="76413" y="107144"/>
                  </a:lnTo>
                  <a:lnTo>
                    <a:pt x="107144" y="76413"/>
                  </a:lnTo>
                  <a:lnTo>
                    <a:pt x="141900" y="50189"/>
                  </a:lnTo>
                  <a:lnTo>
                    <a:pt x="180199" y="28954"/>
                  </a:lnTo>
                  <a:lnTo>
                    <a:pt x="221559" y="13189"/>
                  </a:lnTo>
                  <a:lnTo>
                    <a:pt x="265498" y="3377"/>
                  </a:lnTo>
                  <a:lnTo>
                    <a:pt x="311534" y="0"/>
                  </a:lnTo>
                  <a:lnTo>
                    <a:pt x="357565" y="3377"/>
                  </a:lnTo>
                  <a:lnTo>
                    <a:pt x="401499" y="13189"/>
                  </a:lnTo>
                  <a:lnTo>
                    <a:pt x="442854" y="28954"/>
                  </a:lnTo>
                  <a:lnTo>
                    <a:pt x="481149" y="50189"/>
                  </a:lnTo>
                  <a:lnTo>
                    <a:pt x="515902" y="76413"/>
                  </a:lnTo>
                  <a:lnTo>
                    <a:pt x="546630" y="107144"/>
                  </a:lnTo>
                  <a:lnTo>
                    <a:pt x="572853" y="141900"/>
                  </a:lnTo>
                  <a:lnTo>
                    <a:pt x="594087" y="180198"/>
                  </a:lnTo>
                  <a:lnTo>
                    <a:pt x="609851" y="221559"/>
                  </a:lnTo>
                  <a:lnTo>
                    <a:pt x="619663" y="265498"/>
                  </a:lnTo>
                  <a:lnTo>
                    <a:pt x="623041" y="311535"/>
                  </a:lnTo>
                  <a:lnTo>
                    <a:pt x="619663" y="357572"/>
                  </a:lnTo>
                  <a:lnTo>
                    <a:pt x="609851" y="401510"/>
                  </a:lnTo>
                  <a:lnTo>
                    <a:pt x="594087" y="442867"/>
                  </a:lnTo>
                  <a:lnTo>
                    <a:pt x="572853" y="481162"/>
                  </a:lnTo>
                  <a:lnTo>
                    <a:pt x="546630" y="515914"/>
                  </a:lnTo>
                  <a:lnTo>
                    <a:pt x="515902" y="546641"/>
                  </a:lnTo>
                  <a:lnTo>
                    <a:pt x="481149" y="572861"/>
                  </a:lnTo>
                  <a:lnTo>
                    <a:pt x="442854" y="594092"/>
                  </a:lnTo>
                  <a:lnTo>
                    <a:pt x="401499" y="609854"/>
                  </a:lnTo>
                  <a:lnTo>
                    <a:pt x="357565" y="619664"/>
                  </a:lnTo>
                  <a:lnTo>
                    <a:pt x="311536" y="623041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933670" y="5412729"/>
              <a:ext cx="584835" cy="584835"/>
            </a:xfrm>
            <a:custGeom>
              <a:avLst/>
              <a:gdLst/>
              <a:ahLst/>
              <a:cxnLst/>
              <a:rect l="l" t="t" r="r" b="b"/>
              <a:pathLst>
                <a:path w="584834" h="584835">
                  <a:moveTo>
                    <a:pt x="292210" y="584423"/>
                  </a:moveTo>
                  <a:lnTo>
                    <a:pt x="244810" y="580599"/>
                  </a:lnTo>
                  <a:lnTo>
                    <a:pt x="199845" y="569527"/>
                  </a:lnTo>
                  <a:lnTo>
                    <a:pt x="157918" y="551808"/>
                  </a:lnTo>
                  <a:lnTo>
                    <a:pt x="119630" y="528045"/>
                  </a:lnTo>
                  <a:lnTo>
                    <a:pt x="85582" y="498839"/>
                  </a:lnTo>
                  <a:lnTo>
                    <a:pt x="56376" y="464791"/>
                  </a:lnTo>
                  <a:lnTo>
                    <a:pt x="32613" y="426503"/>
                  </a:lnTo>
                  <a:lnTo>
                    <a:pt x="14894" y="384576"/>
                  </a:lnTo>
                  <a:lnTo>
                    <a:pt x="3822" y="339611"/>
                  </a:lnTo>
                  <a:lnTo>
                    <a:pt x="0" y="292211"/>
                  </a:lnTo>
                  <a:lnTo>
                    <a:pt x="3822" y="244811"/>
                  </a:lnTo>
                  <a:lnTo>
                    <a:pt x="14894" y="199847"/>
                  </a:lnTo>
                  <a:lnTo>
                    <a:pt x="32613" y="157920"/>
                  </a:lnTo>
                  <a:lnTo>
                    <a:pt x="56376" y="119632"/>
                  </a:lnTo>
                  <a:lnTo>
                    <a:pt x="85582" y="85584"/>
                  </a:lnTo>
                  <a:lnTo>
                    <a:pt x="119630" y="56377"/>
                  </a:lnTo>
                  <a:lnTo>
                    <a:pt x="157918" y="32614"/>
                  </a:lnTo>
                  <a:lnTo>
                    <a:pt x="199845" y="14896"/>
                  </a:lnTo>
                  <a:lnTo>
                    <a:pt x="244810" y="3824"/>
                  </a:lnTo>
                  <a:lnTo>
                    <a:pt x="292210" y="0"/>
                  </a:lnTo>
                  <a:lnTo>
                    <a:pt x="339610" y="3824"/>
                  </a:lnTo>
                  <a:lnTo>
                    <a:pt x="384574" y="14896"/>
                  </a:lnTo>
                  <a:lnTo>
                    <a:pt x="426501" y="32614"/>
                  </a:lnTo>
                  <a:lnTo>
                    <a:pt x="464789" y="56377"/>
                  </a:lnTo>
                  <a:lnTo>
                    <a:pt x="498837" y="85584"/>
                  </a:lnTo>
                  <a:lnTo>
                    <a:pt x="528044" y="119632"/>
                  </a:lnTo>
                  <a:lnTo>
                    <a:pt x="551807" y="157920"/>
                  </a:lnTo>
                  <a:lnTo>
                    <a:pt x="569525" y="199847"/>
                  </a:lnTo>
                  <a:lnTo>
                    <a:pt x="580597" y="244811"/>
                  </a:lnTo>
                  <a:lnTo>
                    <a:pt x="584421" y="292221"/>
                  </a:lnTo>
                  <a:lnTo>
                    <a:pt x="580597" y="339611"/>
                  </a:lnTo>
                  <a:lnTo>
                    <a:pt x="569525" y="384576"/>
                  </a:lnTo>
                  <a:lnTo>
                    <a:pt x="551807" y="426503"/>
                  </a:lnTo>
                  <a:lnTo>
                    <a:pt x="528044" y="464791"/>
                  </a:lnTo>
                  <a:lnTo>
                    <a:pt x="498837" y="498839"/>
                  </a:lnTo>
                  <a:lnTo>
                    <a:pt x="464789" y="528045"/>
                  </a:lnTo>
                  <a:lnTo>
                    <a:pt x="426501" y="551808"/>
                  </a:lnTo>
                  <a:lnTo>
                    <a:pt x="384574" y="569527"/>
                  </a:lnTo>
                  <a:lnTo>
                    <a:pt x="339610" y="580599"/>
                  </a:lnTo>
                  <a:lnTo>
                    <a:pt x="292210" y="584423"/>
                  </a:lnTo>
                  <a:close/>
                </a:path>
              </a:pathLst>
            </a:custGeom>
            <a:solidFill>
              <a:srgbClr val="C7D0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310971" y="5004244"/>
              <a:ext cx="837565" cy="779145"/>
            </a:xfrm>
            <a:custGeom>
              <a:avLst/>
              <a:gdLst/>
              <a:ahLst/>
              <a:cxnLst/>
              <a:rect l="l" t="t" r="r" b="b"/>
              <a:pathLst>
                <a:path w="837565" h="779145">
                  <a:moveTo>
                    <a:pt x="467385" y="545096"/>
                  </a:moveTo>
                  <a:lnTo>
                    <a:pt x="462648" y="498132"/>
                  </a:lnTo>
                  <a:lnTo>
                    <a:pt x="449033" y="454266"/>
                  </a:lnTo>
                  <a:lnTo>
                    <a:pt x="427482" y="414566"/>
                  </a:lnTo>
                  <a:lnTo>
                    <a:pt x="398945" y="379984"/>
                  </a:lnTo>
                  <a:lnTo>
                    <a:pt x="364350" y="351447"/>
                  </a:lnTo>
                  <a:lnTo>
                    <a:pt x="324650" y="329895"/>
                  </a:lnTo>
                  <a:lnTo>
                    <a:pt x="280784" y="316280"/>
                  </a:lnTo>
                  <a:lnTo>
                    <a:pt x="233667" y="311531"/>
                  </a:lnTo>
                  <a:lnTo>
                    <a:pt x="186588" y="316280"/>
                  </a:lnTo>
                  <a:lnTo>
                    <a:pt x="142722" y="329895"/>
                  </a:lnTo>
                  <a:lnTo>
                    <a:pt x="103022" y="351447"/>
                  </a:lnTo>
                  <a:lnTo>
                    <a:pt x="68440" y="379984"/>
                  </a:lnTo>
                  <a:lnTo>
                    <a:pt x="39903" y="414566"/>
                  </a:lnTo>
                  <a:lnTo>
                    <a:pt x="18351" y="454266"/>
                  </a:lnTo>
                  <a:lnTo>
                    <a:pt x="4737" y="498132"/>
                  </a:lnTo>
                  <a:lnTo>
                    <a:pt x="0" y="545096"/>
                  </a:lnTo>
                  <a:lnTo>
                    <a:pt x="0" y="545350"/>
                  </a:lnTo>
                  <a:lnTo>
                    <a:pt x="4737" y="592328"/>
                  </a:lnTo>
                  <a:lnTo>
                    <a:pt x="18351" y="636206"/>
                  </a:lnTo>
                  <a:lnTo>
                    <a:pt x="39903" y="675906"/>
                  </a:lnTo>
                  <a:lnTo>
                    <a:pt x="68440" y="710488"/>
                  </a:lnTo>
                  <a:lnTo>
                    <a:pt x="103022" y="739025"/>
                  </a:lnTo>
                  <a:lnTo>
                    <a:pt x="142722" y="760577"/>
                  </a:lnTo>
                  <a:lnTo>
                    <a:pt x="186588" y="774192"/>
                  </a:lnTo>
                  <a:lnTo>
                    <a:pt x="233553" y="778929"/>
                  </a:lnTo>
                  <a:lnTo>
                    <a:pt x="233794" y="778929"/>
                  </a:lnTo>
                  <a:lnTo>
                    <a:pt x="280784" y="774192"/>
                  </a:lnTo>
                  <a:lnTo>
                    <a:pt x="324650" y="760577"/>
                  </a:lnTo>
                  <a:lnTo>
                    <a:pt x="364350" y="739025"/>
                  </a:lnTo>
                  <a:lnTo>
                    <a:pt x="398945" y="710488"/>
                  </a:lnTo>
                  <a:lnTo>
                    <a:pt x="427482" y="675906"/>
                  </a:lnTo>
                  <a:lnTo>
                    <a:pt x="449033" y="636206"/>
                  </a:lnTo>
                  <a:lnTo>
                    <a:pt x="462648" y="592328"/>
                  </a:lnTo>
                  <a:lnTo>
                    <a:pt x="467385" y="545350"/>
                  </a:lnTo>
                  <a:lnTo>
                    <a:pt x="467385" y="545096"/>
                  </a:lnTo>
                  <a:close/>
                </a:path>
                <a:path w="837565" h="779145">
                  <a:moveTo>
                    <a:pt x="837234" y="184950"/>
                  </a:moveTo>
                  <a:lnTo>
                    <a:pt x="830630" y="135788"/>
                  </a:lnTo>
                  <a:lnTo>
                    <a:pt x="811999" y="91605"/>
                  </a:lnTo>
                  <a:lnTo>
                    <a:pt x="783082" y="54178"/>
                  </a:lnTo>
                  <a:lnTo>
                    <a:pt x="745655" y="25247"/>
                  </a:lnTo>
                  <a:lnTo>
                    <a:pt x="701484" y="6604"/>
                  </a:lnTo>
                  <a:lnTo>
                    <a:pt x="652310" y="0"/>
                  </a:lnTo>
                  <a:lnTo>
                    <a:pt x="603161" y="6604"/>
                  </a:lnTo>
                  <a:lnTo>
                    <a:pt x="558977" y="25247"/>
                  </a:lnTo>
                  <a:lnTo>
                    <a:pt x="521550" y="54178"/>
                  </a:lnTo>
                  <a:lnTo>
                    <a:pt x="492645" y="91605"/>
                  </a:lnTo>
                  <a:lnTo>
                    <a:pt x="474002" y="135788"/>
                  </a:lnTo>
                  <a:lnTo>
                    <a:pt x="467398" y="184950"/>
                  </a:lnTo>
                  <a:lnTo>
                    <a:pt x="474002" y="234111"/>
                  </a:lnTo>
                  <a:lnTo>
                    <a:pt x="492645" y="278282"/>
                  </a:lnTo>
                  <a:lnTo>
                    <a:pt x="521550" y="315709"/>
                  </a:lnTo>
                  <a:lnTo>
                    <a:pt x="558977" y="344627"/>
                  </a:lnTo>
                  <a:lnTo>
                    <a:pt x="603161" y="363270"/>
                  </a:lnTo>
                  <a:lnTo>
                    <a:pt x="652348" y="369874"/>
                  </a:lnTo>
                  <a:lnTo>
                    <a:pt x="701484" y="363270"/>
                  </a:lnTo>
                  <a:lnTo>
                    <a:pt x="745655" y="344627"/>
                  </a:lnTo>
                  <a:lnTo>
                    <a:pt x="783082" y="315709"/>
                  </a:lnTo>
                  <a:lnTo>
                    <a:pt x="811999" y="278282"/>
                  </a:lnTo>
                  <a:lnTo>
                    <a:pt x="830630" y="234111"/>
                  </a:lnTo>
                  <a:lnTo>
                    <a:pt x="837234" y="184950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904344" y="4821539"/>
              <a:ext cx="494665" cy="494665"/>
            </a:xfrm>
            <a:custGeom>
              <a:avLst/>
              <a:gdLst/>
              <a:ahLst/>
              <a:cxnLst/>
              <a:rect l="l" t="t" r="r" b="b"/>
              <a:pathLst>
                <a:path w="494665" h="494664">
                  <a:moveTo>
                    <a:pt x="247237" y="494217"/>
                  </a:moveTo>
                  <a:lnTo>
                    <a:pt x="246934" y="494217"/>
                  </a:lnTo>
                  <a:lnTo>
                    <a:pt x="197289" y="489212"/>
                  </a:lnTo>
                  <a:lnTo>
                    <a:pt x="150907" y="474812"/>
                  </a:lnTo>
                  <a:lnTo>
                    <a:pt x="108934" y="452028"/>
                  </a:lnTo>
                  <a:lnTo>
                    <a:pt x="72363" y="421854"/>
                  </a:lnTo>
                  <a:lnTo>
                    <a:pt x="42188" y="385283"/>
                  </a:lnTo>
                  <a:lnTo>
                    <a:pt x="19404" y="343309"/>
                  </a:lnTo>
                  <a:lnTo>
                    <a:pt x="5005" y="296927"/>
                  </a:lnTo>
                  <a:lnTo>
                    <a:pt x="0" y="247282"/>
                  </a:lnTo>
                  <a:lnTo>
                    <a:pt x="0" y="246980"/>
                  </a:lnTo>
                  <a:lnTo>
                    <a:pt x="5005" y="197325"/>
                  </a:lnTo>
                  <a:lnTo>
                    <a:pt x="19404" y="150935"/>
                  </a:lnTo>
                  <a:lnTo>
                    <a:pt x="42188" y="108956"/>
                  </a:lnTo>
                  <a:lnTo>
                    <a:pt x="72363" y="72382"/>
                  </a:lnTo>
                  <a:lnTo>
                    <a:pt x="108934" y="42205"/>
                  </a:lnTo>
                  <a:lnTo>
                    <a:pt x="150907" y="19420"/>
                  </a:lnTo>
                  <a:lnTo>
                    <a:pt x="197289" y="5020"/>
                  </a:lnTo>
                  <a:lnTo>
                    <a:pt x="247083" y="0"/>
                  </a:lnTo>
                  <a:lnTo>
                    <a:pt x="296892" y="5020"/>
                  </a:lnTo>
                  <a:lnTo>
                    <a:pt x="343281" y="19420"/>
                  </a:lnTo>
                  <a:lnTo>
                    <a:pt x="385260" y="42205"/>
                  </a:lnTo>
                  <a:lnTo>
                    <a:pt x="421835" y="72382"/>
                  </a:lnTo>
                  <a:lnTo>
                    <a:pt x="452012" y="108956"/>
                  </a:lnTo>
                  <a:lnTo>
                    <a:pt x="474797" y="150935"/>
                  </a:lnTo>
                  <a:lnTo>
                    <a:pt x="489197" y="197325"/>
                  </a:lnTo>
                  <a:lnTo>
                    <a:pt x="494202" y="246980"/>
                  </a:lnTo>
                  <a:lnTo>
                    <a:pt x="494202" y="247282"/>
                  </a:lnTo>
                  <a:lnTo>
                    <a:pt x="489197" y="296927"/>
                  </a:lnTo>
                  <a:lnTo>
                    <a:pt x="474797" y="343309"/>
                  </a:lnTo>
                  <a:lnTo>
                    <a:pt x="452012" y="385283"/>
                  </a:lnTo>
                  <a:lnTo>
                    <a:pt x="421835" y="421854"/>
                  </a:lnTo>
                  <a:lnTo>
                    <a:pt x="385260" y="452028"/>
                  </a:lnTo>
                  <a:lnTo>
                    <a:pt x="343281" y="474812"/>
                  </a:lnTo>
                  <a:lnTo>
                    <a:pt x="296892" y="489212"/>
                  </a:lnTo>
                  <a:lnTo>
                    <a:pt x="247237" y="494217"/>
                  </a:lnTo>
                  <a:close/>
                </a:path>
              </a:pathLst>
            </a:custGeom>
            <a:solidFill>
              <a:srgbClr val="C7D0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322100" y="4529998"/>
              <a:ext cx="417830" cy="417830"/>
            </a:xfrm>
            <a:custGeom>
              <a:avLst/>
              <a:gdLst/>
              <a:ahLst/>
              <a:cxnLst/>
              <a:rect l="l" t="t" r="r" b="b"/>
              <a:pathLst>
                <a:path w="417829" h="417829">
                  <a:moveTo>
                    <a:pt x="208666" y="417362"/>
                  </a:moveTo>
                  <a:lnTo>
                    <a:pt x="160820" y="411851"/>
                  </a:lnTo>
                  <a:lnTo>
                    <a:pt x="116899" y="396153"/>
                  </a:lnTo>
                  <a:lnTo>
                    <a:pt x="78155" y="371521"/>
                  </a:lnTo>
                  <a:lnTo>
                    <a:pt x="45841" y="339207"/>
                  </a:lnTo>
                  <a:lnTo>
                    <a:pt x="21208" y="300463"/>
                  </a:lnTo>
                  <a:lnTo>
                    <a:pt x="5510" y="256542"/>
                  </a:lnTo>
                  <a:lnTo>
                    <a:pt x="0" y="208696"/>
                  </a:lnTo>
                  <a:lnTo>
                    <a:pt x="5510" y="160839"/>
                  </a:lnTo>
                  <a:lnTo>
                    <a:pt x="21208" y="116910"/>
                  </a:lnTo>
                  <a:lnTo>
                    <a:pt x="45841" y="78160"/>
                  </a:lnTo>
                  <a:lnTo>
                    <a:pt x="78155" y="45843"/>
                  </a:lnTo>
                  <a:lnTo>
                    <a:pt x="116899" y="21209"/>
                  </a:lnTo>
                  <a:lnTo>
                    <a:pt x="160820" y="5510"/>
                  </a:lnTo>
                  <a:lnTo>
                    <a:pt x="208666" y="0"/>
                  </a:lnTo>
                  <a:lnTo>
                    <a:pt x="256523" y="5510"/>
                  </a:lnTo>
                  <a:lnTo>
                    <a:pt x="300452" y="21209"/>
                  </a:lnTo>
                  <a:lnTo>
                    <a:pt x="339201" y="45843"/>
                  </a:lnTo>
                  <a:lnTo>
                    <a:pt x="371519" y="78160"/>
                  </a:lnTo>
                  <a:lnTo>
                    <a:pt x="396153" y="116910"/>
                  </a:lnTo>
                  <a:lnTo>
                    <a:pt x="411851" y="160839"/>
                  </a:lnTo>
                  <a:lnTo>
                    <a:pt x="417362" y="208696"/>
                  </a:lnTo>
                  <a:lnTo>
                    <a:pt x="411851" y="256542"/>
                  </a:lnTo>
                  <a:lnTo>
                    <a:pt x="396153" y="300463"/>
                  </a:lnTo>
                  <a:lnTo>
                    <a:pt x="371519" y="339207"/>
                  </a:lnTo>
                  <a:lnTo>
                    <a:pt x="339201" y="371521"/>
                  </a:lnTo>
                  <a:lnTo>
                    <a:pt x="300452" y="396153"/>
                  </a:lnTo>
                  <a:lnTo>
                    <a:pt x="256523" y="411851"/>
                  </a:lnTo>
                  <a:lnTo>
                    <a:pt x="208666" y="417362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764228" y="4819314"/>
              <a:ext cx="370205" cy="370205"/>
            </a:xfrm>
            <a:custGeom>
              <a:avLst/>
              <a:gdLst/>
              <a:ahLst/>
              <a:cxnLst/>
              <a:rect l="l" t="t" r="r" b="b"/>
              <a:pathLst>
                <a:path w="370204" h="370204">
                  <a:moveTo>
                    <a:pt x="184974" y="369871"/>
                  </a:moveTo>
                  <a:lnTo>
                    <a:pt x="135784" y="363267"/>
                  </a:lnTo>
                  <a:lnTo>
                    <a:pt x="91603" y="344621"/>
                  </a:lnTo>
                  <a:lnTo>
                    <a:pt x="54170" y="315700"/>
                  </a:lnTo>
                  <a:lnTo>
                    <a:pt x="25249" y="278267"/>
                  </a:lnTo>
                  <a:lnTo>
                    <a:pt x="6603" y="234087"/>
                  </a:lnTo>
                  <a:lnTo>
                    <a:pt x="0" y="184896"/>
                  </a:lnTo>
                  <a:lnTo>
                    <a:pt x="6603" y="135759"/>
                  </a:lnTo>
                  <a:lnTo>
                    <a:pt x="25249" y="91584"/>
                  </a:lnTo>
                  <a:lnTo>
                    <a:pt x="54170" y="54159"/>
                  </a:lnTo>
                  <a:lnTo>
                    <a:pt x="91603" y="25245"/>
                  </a:lnTo>
                  <a:lnTo>
                    <a:pt x="135784" y="6604"/>
                  </a:lnTo>
                  <a:lnTo>
                    <a:pt x="184948" y="0"/>
                  </a:lnTo>
                  <a:lnTo>
                    <a:pt x="234111" y="6604"/>
                  </a:lnTo>
                  <a:lnTo>
                    <a:pt x="278286" y="25245"/>
                  </a:lnTo>
                  <a:lnTo>
                    <a:pt x="315712" y="54159"/>
                  </a:lnTo>
                  <a:lnTo>
                    <a:pt x="344626" y="91584"/>
                  </a:lnTo>
                  <a:lnTo>
                    <a:pt x="363266" y="135759"/>
                  </a:lnTo>
                  <a:lnTo>
                    <a:pt x="369864" y="184922"/>
                  </a:lnTo>
                  <a:lnTo>
                    <a:pt x="363266" y="234087"/>
                  </a:lnTo>
                  <a:lnTo>
                    <a:pt x="344626" y="278267"/>
                  </a:lnTo>
                  <a:lnTo>
                    <a:pt x="315712" y="315700"/>
                  </a:lnTo>
                  <a:lnTo>
                    <a:pt x="278286" y="344621"/>
                  </a:lnTo>
                  <a:lnTo>
                    <a:pt x="234111" y="363267"/>
                  </a:lnTo>
                  <a:lnTo>
                    <a:pt x="184974" y="369871"/>
                  </a:lnTo>
                  <a:close/>
                </a:path>
              </a:pathLst>
            </a:custGeom>
            <a:solidFill>
              <a:srgbClr val="C7D0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829702" y="1737420"/>
              <a:ext cx="1562735" cy="1562735"/>
            </a:xfrm>
            <a:custGeom>
              <a:avLst/>
              <a:gdLst/>
              <a:ahLst/>
              <a:cxnLst/>
              <a:rect l="l" t="t" r="r" b="b"/>
              <a:pathLst>
                <a:path w="1562735" h="1562735">
                  <a:moveTo>
                    <a:pt x="781229" y="1562465"/>
                  </a:moveTo>
                  <a:lnTo>
                    <a:pt x="733513" y="1561044"/>
                  </a:lnTo>
                  <a:lnTo>
                    <a:pt x="686570" y="1556835"/>
                  </a:lnTo>
                  <a:lnTo>
                    <a:pt x="640480" y="1549919"/>
                  </a:lnTo>
                  <a:lnTo>
                    <a:pt x="595324" y="1540375"/>
                  </a:lnTo>
                  <a:lnTo>
                    <a:pt x="551184" y="1528286"/>
                  </a:lnTo>
                  <a:lnTo>
                    <a:pt x="508139" y="1513731"/>
                  </a:lnTo>
                  <a:lnTo>
                    <a:pt x="466270" y="1496790"/>
                  </a:lnTo>
                  <a:lnTo>
                    <a:pt x="425657" y="1477546"/>
                  </a:lnTo>
                  <a:lnTo>
                    <a:pt x="386382" y="1456077"/>
                  </a:lnTo>
                  <a:lnTo>
                    <a:pt x="348525" y="1432465"/>
                  </a:lnTo>
                  <a:lnTo>
                    <a:pt x="312166" y="1406790"/>
                  </a:lnTo>
                  <a:lnTo>
                    <a:pt x="277387" y="1379134"/>
                  </a:lnTo>
                  <a:lnTo>
                    <a:pt x="244267" y="1349575"/>
                  </a:lnTo>
                  <a:lnTo>
                    <a:pt x="212887" y="1318196"/>
                  </a:lnTo>
                  <a:lnTo>
                    <a:pt x="183329" y="1285077"/>
                  </a:lnTo>
                  <a:lnTo>
                    <a:pt x="155671" y="1250298"/>
                  </a:lnTo>
                  <a:lnTo>
                    <a:pt x="129996" y="1213940"/>
                  </a:lnTo>
                  <a:lnTo>
                    <a:pt x="106384" y="1176083"/>
                  </a:lnTo>
                  <a:lnTo>
                    <a:pt x="84915" y="1136808"/>
                  </a:lnTo>
                  <a:lnTo>
                    <a:pt x="65670" y="1096196"/>
                  </a:lnTo>
                  <a:lnTo>
                    <a:pt x="48729" y="1054328"/>
                  </a:lnTo>
                  <a:lnTo>
                    <a:pt x="34173" y="1011283"/>
                  </a:lnTo>
                  <a:lnTo>
                    <a:pt x="22084" y="967143"/>
                  </a:lnTo>
                  <a:lnTo>
                    <a:pt x="12540" y="921987"/>
                  </a:lnTo>
                  <a:lnTo>
                    <a:pt x="5623" y="875898"/>
                  </a:lnTo>
                  <a:lnTo>
                    <a:pt x="1414" y="828955"/>
                  </a:lnTo>
                  <a:lnTo>
                    <a:pt x="0" y="781036"/>
                  </a:lnTo>
                  <a:lnTo>
                    <a:pt x="1414" y="733522"/>
                  </a:lnTo>
                  <a:lnTo>
                    <a:pt x="5623" y="686578"/>
                  </a:lnTo>
                  <a:lnTo>
                    <a:pt x="12540" y="640489"/>
                  </a:lnTo>
                  <a:lnTo>
                    <a:pt x="22084" y="595333"/>
                  </a:lnTo>
                  <a:lnTo>
                    <a:pt x="34173" y="551192"/>
                  </a:lnTo>
                  <a:lnTo>
                    <a:pt x="48729" y="508147"/>
                  </a:lnTo>
                  <a:lnTo>
                    <a:pt x="65670" y="466278"/>
                  </a:lnTo>
                  <a:lnTo>
                    <a:pt x="84915" y="425666"/>
                  </a:lnTo>
                  <a:lnTo>
                    <a:pt x="106384" y="386390"/>
                  </a:lnTo>
                  <a:lnTo>
                    <a:pt x="129996" y="348533"/>
                  </a:lnTo>
                  <a:lnTo>
                    <a:pt x="155671" y="312174"/>
                  </a:lnTo>
                  <a:lnTo>
                    <a:pt x="183329" y="277394"/>
                  </a:lnTo>
                  <a:lnTo>
                    <a:pt x="212887" y="244274"/>
                  </a:lnTo>
                  <a:lnTo>
                    <a:pt x="244267" y="212895"/>
                  </a:lnTo>
                  <a:lnTo>
                    <a:pt x="277387" y="183336"/>
                  </a:lnTo>
                  <a:lnTo>
                    <a:pt x="312166" y="155678"/>
                  </a:lnTo>
                  <a:lnTo>
                    <a:pt x="348525" y="130003"/>
                  </a:lnTo>
                  <a:lnTo>
                    <a:pt x="386382" y="106391"/>
                  </a:lnTo>
                  <a:lnTo>
                    <a:pt x="425657" y="84921"/>
                  </a:lnTo>
                  <a:lnTo>
                    <a:pt x="466270" y="65676"/>
                  </a:lnTo>
                  <a:lnTo>
                    <a:pt x="508139" y="48735"/>
                  </a:lnTo>
                  <a:lnTo>
                    <a:pt x="551184" y="34180"/>
                  </a:lnTo>
                  <a:lnTo>
                    <a:pt x="595324" y="22090"/>
                  </a:lnTo>
                  <a:lnTo>
                    <a:pt x="640480" y="12546"/>
                  </a:lnTo>
                  <a:lnTo>
                    <a:pt x="686570" y="5629"/>
                  </a:lnTo>
                  <a:lnTo>
                    <a:pt x="733513" y="1420"/>
                  </a:lnTo>
                  <a:lnTo>
                    <a:pt x="781223" y="0"/>
                  </a:lnTo>
                  <a:lnTo>
                    <a:pt x="828533" y="1420"/>
                  </a:lnTo>
                  <a:lnTo>
                    <a:pt x="875126" y="5629"/>
                  </a:lnTo>
                  <a:lnTo>
                    <a:pt x="920924" y="12546"/>
                  </a:lnTo>
                  <a:lnTo>
                    <a:pt x="965843" y="22090"/>
                  </a:lnTo>
                  <a:lnTo>
                    <a:pt x="1009799" y="34180"/>
                  </a:lnTo>
                  <a:lnTo>
                    <a:pt x="1052706" y="48735"/>
                  </a:lnTo>
                  <a:lnTo>
                    <a:pt x="1094482" y="65676"/>
                  </a:lnTo>
                  <a:lnTo>
                    <a:pt x="1135041" y="84921"/>
                  </a:lnTo>
                  <a:lnTo>
                    <a:pt x="1174300" y="106391"/>
                  </a:lnTo>
                  <a:lnTo>
                    <a:pt x="1196435" y="120191"/>
                  </a:lnTo>
                  <a:lnTo>
                    <a:pt x="781229" y="120191"/>
                  </a:lnTo>
                  <a:lnTo>
                    <a:pt x="734081" y="121854"/>
                  </a:lnTo>
                  <a:lnTo>
                    <a:pt x="687817" y="126766"/>
                  </a:lnTo>
                  <a:lnTo>
                    <a:pt x="642552" y="134816"/>
                  </a:lnTo>
                  <a:lnTo>
                    <a:pt x="598396" y="145891"/>
                  </a:lnTo>
                  <a:lnTo>
                    <a:pt x="555464" y="159878"/>
                  </a:lnTo>
                  <a:lnTo>
                    <a:pt x="513867" y="176664"/>
                  </a:lnTo>
                  <a:lnTo>
                    <a:pt x="473718" y="196137"/>
                  </a:lnTo>
                  <a:lnTo>
                    <a:pt x="435130" y="218185"/>
                  </a:lnTo>
                  <a:lnTo>
                    <a:pt x="398216" y="242694"/>
                  </a:lnTo>
                  <a:lnTo>
                    <a:pt x="363087" y="269552"/>
                  </a:lnTo>
                  <a:lnTo>
                    <a:pt x="329857" y="298647"/>
                  </a:lnTo>
                  <a:lnTo>
                    <a:pt x="298638" y="329866"/>
                  </a:lnTo>
                  <a:lnTo>
                    <a:pt x="269544" y="363096"/>
                  </a:lnTo>
                  <a:lnTo>
                    <a:pt x="242685" y="398224"/>
                  </a:lnTo>
                  <a:lnTo>
                    <a:pt x="218176" y="435139"/>
                  </a:lnTo>
                  <a:lnTo>
                    <a:pt x="196128" y="473727"/>
                  </a:lnTo>
                  <a:lnTo>
                    <a:pt x="176655" y="513876"/>
                  </a:lnTo>
                  <a:lnTo>
                    <a:pt x="159869" y="555473"/>
                  </a:lnTo>
                  <a:lnTo>
                    <a:pt x="145882" y="598405"/>
                  </a:lnTo>
                  <a:lnTo>
                    <a:pt x="134807" y="642560"/>
                  </a:lnTo>
                  <a:lnTo>
                    <a:pt x="126757" y="687826"/>
                  </a:lnTo>
                  <a:lnTo>
                    <a:pt x="121845" y="734090"/>
                  </a:lnTo>
                  <a:lnTo>
                    <a:pt x="120182" y="781241"/>
                  </a:lnTo>
                  <a:lnTo>
                    <a:pt x="121845" y="828387"/>
                  </a:lnTo>
                  <a:lnTo>
                    <a:pt x="126757" y="874650"/>
                  </a:lnTo>
                  <a:lnTo>
                    <a:pt x="134807" y="919916"/>
                  </a:lnTo>
                  <a:lnTo>
                    <a:pt x="145882" y="964071"/>
                  </a:lnTo>
                  <a:lnTo>
                    <a:pt x="159869" y="1007004"/>
                  </a:lnTo>
                  <a:lnTo>
                    <a:pt x="176655" y="1048600"/>
                  </a:lnTo>
                  <a:lnTo>
                    <a:pt x="196128" y="1088749"/>
                  </a:lnTo>
                  <a:lnTo>
                    <a:pt x="218176" y="1127337"/>
                  </a:lnTo>
                  <a:lnTo>
                    <a:pt x="242685" y="1164251"/>
                  </a:lnTo>
                  <a:lnTo>
                    <a:pt x="269544" y="1199379"/>
                  </a:lnTo>
                  <a:lnTo>
                    <a:pt x="298638" y="1232609"/>
                  </a:lnTo>
                  <a:lnTo>
                    <a:pt x="329857" y="1263828"/>
                  </a:lnTo>
                  <a:lnTo>
                    <a:pt x="363087" y="1292922"/>
                  </a:lnTo>
                  <a:lnTo>
                    <a:pt x="398216" y="1319780"/>
                  </a:lnTo>
                  <a:lnTo>
                    <a:pt x="435130" y="1344290"/>
                  </a:lnTo>
                  <a:lnTo>
                    <a:pt x="473718" y="1366337"/>
                  </a:lnTo>
                  <a:lnTo>
                    <a:pt x="513867" y="1385810"/>
                  </a:lnTo>
                  <a:lnTo>
                    <a:pt x="555464" y="1402596"/>
                  </a:lnTo>
                  <a:lnTo>
                    <a:pt x="598396" y="1416583"/>
                  </a:lnTo>
                  <a:lnTo>
                    <a:pt x="642552" y="1427658"/>
                  </a:lnTo>
                  <a:lnTo>
                    <a:pt x="687817" y="1435707"/>
                  </a:lnTo>
                  <a:lnTo>
                    <a:pt x="734081" y="1440620"/>
                  </a:lnTo>
                  <a:lnTo>
                    <a:pt x="781229" y="1442282"/>
                  </a:lnTo>
                  <a:lnTo>
                    <a:pt x="1196426" y="1442282"/>
                  </a:lnTo>
                  <a:lnTo>
                    <a:pt x="1174300" y="1456077"/>
                  </a:lnTo>
                  <a:lnTo>
                    <a:pt x="1135041" y="1477546"/>
                  </a:lnTo>
                  <a:lnTo>
                    <a:pt x="1094482" y="1496790"/>
                  </a:lnTo>
                  <a:lnTo>
                    <a:pt x="1052706" y="1513731"/>
                  </a:lnTo>
                  <a:lnTo>
                    <a:pt x="1009799" y="1528286"/>
                  </a:lnTo>
                  <a:lnTo>
                    <a:pt x="965843" y="1540375"/>
                  </a:lnTo>
                  <a:lnTo>
                    <a:pt x="920924" y="1549919"/>
                  </a:lnTo>
                  <a:lnTo>
                    <a:pt x="875126" y="1556835"/>
                  </a:lnTo>
                  <a:lnTo>
                    <a:pt x="828533" y="1561044"/>
                  </a:lnTo>
                  <a:lnTo>
                    <a:pt x="781229" y="1562465"/>
                  </a:lnTo>
                  <a:close/>
                </a:path>
                <a:path w="1562735" h="1562735">
                  <a:moveTo>
                    <a:pt x="1196426" y="1442282"/>
                  </a:moveTo>
                  <a:lnTo>
                    <a:pt x="781229" y="1442282"/>
                  </a:lnTo>
                  <a:lnTo>
                    <a:pt x="828378" y="1440620"/>
                  </a:lnTo>
                  <a:lnTo>
                    <a:pt x="874642" y="1435707"/>
                  </a:lnTo>
                  <a:lnTo>
                    <a:pt x="919907" y="1427658"/>
                  </a:lnTo>
                  <a:lnTo>
                    <a:pt x="964063" y="1416583"/>
                  </a:lnTo>
                  <a:lnTo>
                    <a:pt x="1006995" y="1402596"/>
                  </a:lnTo>
                  <a:lnTo>
                    <a:pt x="1048591" y="1385810"/>
                  </a:lnTo>
                  <a:lnTo>
                    <a:pt x="1088739" y="1366337"/>
                  </a:lnTo>
                  <a:lnTo>
                    <a:pt x="1127327" y="1344290"/>
                  </a:lnTo>
                  <a:lnTo>
                    <a:pt x="1164240" y="1319780"/>
                  </a:lnTo>
                  <a:lnTo>
                    <a:pt x="1199368" y="1292922"/>
                  </a:lnTo>
                  <a:lnTo>
                    <a:pt x="1232597" y="1263828"/>
                  </a:lnTo>
                  <a:lnTo>
                    <a:pt x="1263815" y="1232609"/>
                  </a:lnTo>
                  <a:lnTo>
                    <a:pt x="1292909" y="1199379"/>
                  </a:lnTo>
                  <a:lnTo>
                    <a:pt x="1319766" y="1164251"/>
                  </a:lnTo>
                  <a:lnTo>
                    <a:pt x="1344275" y="1127337"/>
                  </a:lnTo>
                  <a:lnTo>
                    <a:pt x="1366321" y="1088749"/>
                  </a:lnTo>
                  <a:lnTo>
                    <a:pt x="1385794" y="1048600"/>
                  </a:lnTo>
                  <a:lnTo>
                    <a:pt x="1402580" y="1007004"/>
                  </a:lnTo>
                  <a:lnTo>
                    <a:pt x="1416566" y="964071"/>
                  </a:lnTo>
                  <a:lnTo>
                    <a:pt x="1427640" y="919916"/>
                  </a:lnTo>
                  <a:lnTo>
                    <a:pt x="1435690" y="874650"/>
                  </a:lnTo>
                  <a:lnTo>
                    <a:pt x="1440602" y="828387"/>
                  </a:lnTo>
                  <a:lnTo>
                    <a:pt x="1442264" y="781241"/>
                  </a:lnTo>
                  <a:lnTo>
                    <a:pt x="1440602" y="734090"/>
                  </a:lnTo>
                  <a:lnTo>
                    <a:pt x="1435690" y="687826"/>
                  </a:lnTo>
                  <a:lnTo>
                    <a:pt x="1427640" y="642560"/>
                  </a:lnTo>
                  <a:lnTo>
                    <a:pt x="1416566" y="598405"/>
                  </a:lnTo>
                  <a:lnTo>
                    <a:pt x="1402580" y="555473"/>
                  </a:lnTo>
                  <a:lnTo>
                    <a:pt x="1385794" y="513876"/>
                  </a:lnTo>
                  <a:lnTo>
                    <a:pt x="1366321" y="473727"/>
                  </a:lnTo>
                  <a:lnTo>
                    <a:pt x="1344275" y="435139"/>
                  </a:lnTo>
                  <a:lnTo>
                    <a:pt x="1319766" y="398224"/>
                  </a:lnTo>
                  <a:lnTo>
                    <a:pt x="1292909" y="363096"/>
                  </a:lnTo>
                  <a:lnTo>
                    <a:pt x="1263815" y="329866"/>
                  </a:lnTo>
                  <a:lnTo>
                    <a:pt x="1232597" y="298647"/>
                  </a:lnTo>
                  <a:lnTo>
                    <a:pt x="1199368" y="269552"/>
                  </a:lnTo>
                  <a:lnTo>
                    <a:pt x="1164240" y="242694"/>
                  </a:lnTo>
                  <a:lnTo>
                    <a:pt x="1127327" y="218185"/>
                  </a:lnTo>
                  <a:lnTo>
                    <a:pt x="1088739" y="196137"/>
                  </a:lnTo>
                  <a:lnTo>
                    <a:pt x="1048591" y="176664"/>
                  </a:lnTo>
                  <a:lnTo>
                    <a:pt x="1006995" y="159878"/>
                  </a:lnTo>
                  <a:lnTo>
                    <a:pt x="964063" y="145891"/>
                  </a:lnTo>
                  <a:lnTo>
                    <a:pt x="919907" y="134816"/>
                  </a:lnTo>
                  <a:lnTo>
                    <a:pt x="874642" y="126766"/>
                  </a:lnTo>
                  <a:lnTo>
                    <a:pt x="828378" y="121854"/>
                  </a:lnTo>
                  <a:lnTo>
                    <a:pt x="781229" y="120191"/>
                  </a:lnTo>
                  <a:lnTo>
                    <a:pt x="1196435" y="120191"/>
                  </a:lnTo>
                  <a:lnTo>
                    <a:pt x="1248578" y="155678"/>
                  </a:lnTo>
                  <a:lnTo>
                    <a:pt x="1283429" y="183336"/>
                  </a:lnTo>
                  <a:lnTo>
                    <a:pt x="1316642" y="212895"/>
                  </a:lnTo>
                  <a:lnTo>
                    <a:pt x="1348133" y="244274"/>
                  </a:lnTo>
                  <a:lnTo>
                    <a:pt x="1377819" y="277394"/>
                  </a:lnTo>
                  <a:lnTo>
                    <a:pt x="1405613" y="312174"/>
                  </a:lnTo>
                  <a:lnTo>
                    <a:pt x="1431433" y="348533"/>
                  </a:lnTo>
                  <a:lnTo>
                    <a:pt x="1455194" y="386390"/>
                  </a:lnTo>
                  <a:lnTo>
                    <a:pt x="1476811" y="425666"/>
                  </a:lnTo>
                  <a:lnTo>
                    <a:pt x="1496201" y="466278"/>
                  </a:lnTo>
                  <a:lnTo>
                    <a:pt x="1513279" y="508147"/>
                  </a:lnTo>
                  <a:lnTo>
                    <a:pt x="1527961" y="551192"/>
                  </a:lnTo>
                  <a:lnTo>
                    <a:pt x="1540162" y="595333"/>
                  </a:lnTo>
                  <a:lnTo>
                    <a:pt x="1549799" y="640489"/>
                  </a:lnTo>
                  <a:lnTo>
                    <a:pt x="1556786" y="686578"/>
                  </a:lnTo>
                  <a:lnTo>
                    <a:pt x="1561041" y="733522"/>
                  </a:lnTo>
                  <a:lnTo>
                    <a:pt x="1562465" y="781241"/>
                  </a:lnTo>
                  <a:lnTo>
                    <a:pt x="1561041" y="828955"/>
                  </a:lnTo>
                  <a:lnTo>
                    <a:pt x="1556786" y="875898"/>
                  </a:lnTo>
                  <a:lnTo>
                    <a:pt x="1549799" y="921987"/>
                  </a:lnTo>
                  <a:lnTo>
                    <a:pt x="1540162" y="967143"/>
                  </a:lnTo>
                  <a:lnTo>
                    <a:pt x="1527961" y="1011283"/>
                  </a:lnTo>
                  <a:lnTo>
                    <a:pt x="1513279" y="1054328"/>
                  </a:lnTo>
                  <a:lnTo>
                    <a:pt x="1496201" y="1096196"/>
                  </a:lnTo>
                  <a:lnTo>
                    <a:pt x="1476811" y="1136808"/>
                  </a:lnTo>
                  <a:lnTo>
                    <a:pt x="1455194" y="1176083"/>
                  </a:lnTo>
                  <a:lnTo>
                    <a:pt x="1431433" y="1213940"/>
                  </a:lnTo>
                  <a:lnTo>
                    <a:pt x="1405613" y="1250298"/>
                  </a:lnTo>
                  <a:lnTo>
                    <a:pt x="1377819" y="1285077"/>
                  </a:lnTo>
                  <a:lnTo>
                    <a:pt x="1348133" y="1318196"/>
                  </a:lnTo>
                  <a:lnTo>
                    <a:pt x="1316642" y="1349575"/>
                  </a:lnTo>
                  <a:lnTo>
                    <a:pt x="1283429" y="1379134"/>
                  </a:lnTo>
                  <a:lnTo>
                    <a:pt x="1248578" y="1406790"/>
                  </a:lnTo>
                  <a:lnTo>
                    <a:pt x="1212173" y="1432465"/>
                  </a:lnTo>
                  <a:lnTo>
                    <a:pt x="1196426" y="1442282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949884" y="1857612"/>
              <a:ext cx="1322705" cy="1322705"/>
            </a:xfrm>
            <a:custGeom>
              <a:avLst/>
              <a:gdLst/>
              <a:ahLst/>
              <a:cxnLst/>
              <a:rect l="l" t="t" r="r" b="b"/>
              <a:pathLst>
                <a:path w="1322704" h="1322705">
                  <a:moveTo>
                    <a:pt x="661047" y="1322091"/>
                  </a:moveTo>
                  <a:lnTo>
                    <a:pt x="613898" y="1320428"/>
                  </a:lnTo>
                  <a:lnTo>
                    <a:pt x="567635" y="1315516"/>
                  </a:lnTo>
                  <a:lnTo>
                    <a:pt x="522369" y="1307466"/>
                  </a:lnTo>
                  <a:lnTo>
                    <a:pt x="478213" y="1296391"/>
                  </a:lnTo>
                  <a:lnTo>
                    <a:pt x="435281" y="1282405"/>
                  </a:lnTo>
                  <a:lnTo>
                    <a:pt x="393684" y="1265618"/>
                  </a:lnTo>
                  <a:lnTo>
                    <a:pt x="353535" y="1246145"/>
                  </a:lnTo>
                  <a:lnTo>
                    <a:pt x="314947" y="1224098"/>
                  </a:lnTo>
                  <a:lnTo>
                    <a:pt x="278033" y="1199589"/>
                  </a:lnTo>
                  <a:lnTo>
                    <a:pt x="242904" y="1172731"/>
                  </a:lnTo>
                  <a:lnTo>
                    <a:pt x="209674" y="1143636"/>
                  </a:lnTo>
                  <a:lnTo>
                    <a:pt x="178456" y="1112417"/>
                  </a:lnTo>
                  <a:lnTo>
                    <a:pt x="149361" y="1079188"/>
                  </a:lnTo>
                  <a:lnTo>
                    <a:pt x="122502" y="1044059"/>
                  </a:lnTo>
                  <a:lnTo>
                    <a:pt x="97993" y="1007145"/>
                  </a:lnTo>
                  <a:lnTo>
                    <a:pt x="75946" y="968557"/>
                  </a:lnTo>
                  <a:lnTo>
                    <a:pt x="56472" y="928409"/>
                  </a:lnTo>
                  <a:lnTo>
                    <a:pt x="39686" y="886812"/>
                  </a:lnTo>
                  <a:lnTo>
                    <a:pt x="25699" y="843880"/>
                  </a:lnTo>
                  <a:lnTo>
                    <a:pt x="14624" y="799724"/>
                  </a:lnTo>
                  <a:lnTo>
                    <a:pt x="6575" y="754459"/>
                  </a:lnTo>
                  <a:lnTo>
                    <a:pt x="1662" y="708195"/>
                  </a:lnTo>
                  <a:lnTo>
                    <a:pt x="0" y="661047"/>
                  </a:lnTo>
                  <a:lnTo>
                    <a:pt x="1662" y="613898"/>
                  </a:lnTo>
                  <a:lnTo>
                    <a:pt x="6575" y="567635"/>
                  </a:lnTo>
                  <a:lnTo>
                    <a:pt x="14624" y="522369"/>
                  </a:lnTo>
                  <a:lnTo>
                    <a:pt x="25699" y="478213"/>
                  </a:lnTo>
                  <a:lnTo>
                    <a:pt x="39686" y="435281"/>
                  </a:lnTo>
                  <a:lnTo>
                    <a:pt x="56472" y="393684"/>
                  </a:lnTo>
                  <a:lnTo>
                    <a:pt x="75946" y="353535"/>
                  </a:lnTo>
                  <a:lnTo>
                    <a:pt x="97993" y="314947"/>
                  </a:lnTo>
                  <a:lnTo>
                    <a:pt x="122502" y="278033"/>
                  </a:lnTo>
                  <a:lnTo>
                    <a:pt x="149361" y="242904"/>
                  </a:lnTo>
                  <a:lnTo>
                    <a:pt x="178456" y="209674"/>
                  </a:lnTo>
                  <a:lnTo>
                    <a:pt x="209674" y="178456"/>
                  </a:lnTo>
                  <a:lnTo>
                    <a:pt x="242904" y="149361"/>
                  </a:lnTo>
                  <a:lnTo>
                    <a:pt x="278033" y="122502"/>
                  </a:lnTo>
                  <a:lnTo>
                    <a:pt x="314947" y="97993"/>
                  </a:lnTo>
                  <a:lnTo>
                    <a:pt x="353535" y="75946"/>
                  </a:lnTo>
                  <a:lnTo>
                    <a:pt x="393684" y="56472"/>
                  </a:lnTo>
                  <a:lnTo>
                    <a:pt x="435281" y="39686"/>
                  </a:lnTo>
                  <a:lnTo>
                    <a:pt x="478213" y="25699"/>
                  </a:lnTo>
                  <a:lnTo>
                    <a:pt x="522369" y="14624"/>
                  </a:lnTo>
                  <a:lnTo>
                    <a:pt x="567635" y="6575"/>
                  </a:lnTo>
                  <a:lnTo>
                    <a:pt x="613898" y="1662"/>
                  </a:lnTo>
                  <a:lnTo>
                    <a:pt x="661047" y="0"/>
                  </a:lnTo>
                  <a:lnTo>
                    <a:pt x="708195" y="1662"/>
                  </a:lnTo>
                  <a:lnTo>
                    <a:pt x="754459" y="6575"/>
                  </a:lnTo>
                  <a:lnTo>
                    <a:pt x="799725" y="14624"/>
                  </a:lnTo>
                  <a:lnTo>
                    <a:pt x="843880" y="25699"/>
                  </a:lnTo>
                  <a:lnTo>
                    <a:pt x="886812" y="39686"/>
                  </a:lnTo>
                  <a:lnTo>
                    <a:pt x="928408" y="56472"/>
                  </a:lnTo>
                  <a:lnTo>
                    <a:pt x="968557" y="75946"/>
                  </a:lnTo>
                  <a:lnTo>
                    <a:pt x="1007144" y="97993"/>
                  </a:lnTo>
                  <a:lnTo>
                    <a:pt x="1044058" y="122502"/>
                  </a:lnTo>
                  <a:lnTo>
                    <a:pt x="1079185" y="149361"/>
                  </a:lnTo>
                  <a:lnTo>
                    <a:pt x="1112414" y="178456"/>
                  </a:lnTo>
                  <a:lnTo>
                    <a:pt x="1143632" y="209674"/>
                  </a:lnTo>
                  <a:lnTo>
                    <a:pt x="1172726" y="242904"/>
                  </a:lnTo>
                  <a:lnTo>
                    <a:pt x="1199584" y="278033"/>
                  </a:lnTo>
                  <a:lnTo>
                    <a:pt x="1224092" y="314947"/>
                  </a:lnTo>
                  <a:lnTo>
                    <a:pt x="1246139" y="353535"/>
                  </a:lnTo>
                  <a:lnTo>
                    <a:pt x="1265611" y="393684"/>
                  </a:lnTo>
                  <a:lnTo>
                    <a:pt x="1282397" y="435281"/>
                  </a:lnTo>
                  <a:lnTo>
                    <a:pt x="1296383" y="478213"/>
                  </a:lnTo>
                  <a:lnTo>
                    <a:pt x="1307457" y="522369"/>
                  </a:lnTo>
                  <a:lnTo>
                    <a:pt x="1315507" y="567635"/>
                  </a:lnTo>
                  <a:lnTo>
                    <a:pt x="1320419" y="613898"/>
                  </a:lnTo>
                  <a:lnTo>
                    <a:pt x="1322082" y="661047"/>
                  </a:lnTo>
                  <a:lnTo>
                    <a:pt x="1320419" y="708195"/>
                  </a:lnTo>
                  <a:lnTo>
                    <a:pt x="1315507" y="754459"/>
                  </a:lnTo>
                  <a:lnTo>
                    <a:pt x="1307457" y="799724"/>
                  </a:lnTo>
                  <a:lnTo>
                    <a:pt x="1296383" y="843880"/>
                  </a:lnTo>
                  <a:lnTo>
                    <a:pt x="1282397" y="886812"/>
                  </a:lnTo>
                  <a:lnTo>
                    <a:pt x="1265611" y="928409"/>
                  </a:lnTo>
                  <a:lnTo>
                    <a:pt x="1246139" y="968557"/>
                  </a:lnTo>
                  <a:lnTo>
                    <a:pt x="1224092" y="1007145"/>
                  </a:lnTo>
                  <a:lnTo>
                    <a:pt x="1199584" y="1044059"/>
                  </a:lnTo>
                  <a:lnTo>
                    <a:pt x="1172726" y="1079188"/>
                  </a:lnTo>
                  <a:lnTo>
                    <a:pt x="1143632" y="1112417"/>
                  </a:lnTo>
                  <a:lnTo>
                    <a:pt x="1112414" y="1143636"/>
                  </a:lnTo>
                  <a:lnTo>
                    <a:pt x="1079185" y="1172731"/>
                  </a:lnTo>
                  <a:lnTo>
                    <a:pt x="1044058" y="1199589"/>
                  </a:lnTo>
                  <a:lnTo>
                    <a:pt x="1007144" y="1224098"/>
                  </a:lnTo>
                  <a:lnTo>
                    <a:pt x="968557" y="1246145"/>
                  </a:lnTo>
                  <a:lnTo>
                    <a:pt x="928408" y="1265618"/>
                  </a:lnTo>
                  <a:lnTo>
                    <a:pt x="886812" y="1282405"/>
                  </a:lnTo>
                  <a:lnTo>
                    <a:pt x="843880" y="1296391"/>
                  </a:lnTo>
                  <a:lnTo>
                    <a:pt x="799725" y="1307466"/>
                  </a:lnTo>
                  <a:lnTo>
                    <a:pt x="754459" y="1315516"/>
                  </a:lnTo>
                  <a:lnTo>
                    <a:pt x="708195" y="1320428"/>
                  </a:lnTo>
                  <a:lnTo>
                    <a:pt x="661047" y="1322091"/>
                  </a:lnTo>
                  <a:close/>
                </a:path>
              </a:pathLst>
            </a:custGeom>
            <a:solidFill>
              <a:srgbClr val="2B49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224106" y="1827803"/>
              <a:ext cx="1562735" cy="1562735"/>
            </a:xfrm>
            <a:custGeom>
              <a:avLst/>
              <a:gdLst/>
              <a:ahLst/>
              <a:cxnLst/>
              <a:rect l="l" t="t" r="r" b="b"/>
              <a:pathLst>
                <a:path w="1562734" h="1562735">
                  <a:moveTo>
                    <a:pt x="781519" y="1562477"/>
                  </a:moveTo>
                  <a:lnTo>
                    <a:pt x="780907" y="1562477"/>
                  </a:lnTo>
                  <a:lnTo>
                    <a:pt x="733500" y="1561066"/>
                  </a:lnTo>
                  <a:lnTo>
                    <a:pt x="686559" y="1556856"/>
                  </a:lnTo>
                  <a:lnTo>
                    <a:pt x="640470" y="1549939"/>
                  </a:lnTo>
                  <a:lnTo>
                    <a:pt x="595316" y="1540396"/>
                  </a:lnTo>
                  <a:lnTo>
                    <a:pt x="551177" y="1528305"/>
                  </a:lnTo>
                  <a:lnTo>
                    <a:pt x="508133" y="1513749"/>
                  </a:lnTo>
                  <a:lnTo>
                    <a:pt x="466264" y="1496808"/>
                  </a:lnTo>
                  <a:lnTo>
                    <a:pt x="425652" y="1477563"/>
                  </a:lnTo>
                  <a:lnTo>
                    <a:pt x="386377" y="1456093"/>
                  </a:lnTo>
                  <a:lnTo>
                    <a:pt x="348520" y="1432480"/>
                  </a:lnTo>
                  <a:lnTo>
                    <a:pt x="312162" y="1406804"/>
                  </a:lnTo>
                  <a:lnTo>
                    <a:pt x="277382" y="1379146"/>
                  </a:lnTo>
                  <a:lnTo>
                    <a:pt x="244262" y="1349587"/>
                  </a:lnTo>
                  <a:lnTo>
                    <a:pt x="212882" y="1318207"/>
                  </a:lnTo>
                  <a:lnTo>
                    <a:pt x="183322" y="1285086"/>
                  </a:lnTo>
                  <a:lnTo>
                    <a:pt x="155665" y="1250306"/>
                  </a:lnTo>
                  <a:lnTo>
                    <a:pt x="129989" y="1213946"/>
                  </a:lnTo>
                  <a:lnTo>
                    <a:pt x="106376" y="1176089"/>
                  </a:lnTo>
                  <a:lnTo>
                    <a:pt x="84906" y="1136813"/>
                  </a:lnTo>
                  <a:lnTo>
                    <a:pt x="65660" y="1096200"/>
                  </a:lnTo>
                  <a:lnTo>
                    <a:pt x="48719" y="1054331"/>
                  </a:lnTo>
                  <a:lnTo>
                    <a:pt x="34163" y="1011285"/>
                  </a:lnTo>
                  <a:lnTo>
                    <a:pt x="22073" y="967144"/>
                  </a:lnTo>
                  <a:lnTo>
                    <a:pt x="12529" y="921988"/>
                  </a:lnTo>
                  <a:lnTo>
                    <a:pt x="5612" y="875898"/>
                  </a:lnTo>
                  <a:lnTo>
                    <a:pt x="1402" y="828955"/>
                  </a:lnTo>
                  <a:lnTo>
                    <a:pt x="0" y="781846"/>
                  </a:lnTo>
                  <a:lnTo>
                    <a:pt x="1" y="780631"/>
                  </a:lnTo>
                  <a:lnTo>
                    <a:pt x="1402" y="733522"/>
                  </a:lnTo>
                  <a:lnTo>
                    <a:pt x="5612" y="686579"/>
                  </a:lnTo>
                  <a:lnTo>
                    <a:pt x="12529" y="640489"/>
                  </a:lnTo>
                  <a:lnTo>
                    <a:pt x="22073" y="595333"/>
                  </a:lnTo>
                  <a:lnTo>
                    <a:pt x="34163" y="551193"/>
                  </a:lnTo>
                  <a:lnTo>
                    <a:pt x="48719" y="508147"/>
                  </a:lnTo>
                  <a:lnTo>
                    <a:pt x="65660" y="466278"/>
                  </a:lnTo>
                  <a:lnTo>
                    <a:pt x="84906" y="425666"/>
                  </a:lnTo>
                  <a:lnTo>
                    <a:pt x="106376" y="386391"/>
                  </a:lnTo>
                  <a:lnTo>
                    <a:pt x="129989" y="348533"/>
                  </a:lnTo>
                  <a:lnTo>
                    <a:pt x="155665" y="312174"/>
                  </a:lnTo>
                  <a:lnTo>
                    <a:pt x="183322" y="277395"/>
                  </a:lnTo>
                  <a:lnTo>
                    <a:pt x="212882" y="244275"/>
                  </a:lnTo>
                  <a:lnTo>
                    <a:pt x="244262" y="212895"/>
                  </a:lnTo>
                  <a:lnTo>
                    <a:pt x="277382" y="183336"/>
                  </a:lnTo>
                  <a:lnTo>
                    <a:pt x="312162" y="155679"/>
                  </a:lnTo>
                  <a:lnTo>
                    <a:pt x="348520" y="130003"/>
                  </a:lnTo>
                  <a:lnTo>
                    <a:pt x="386377" y="106391"/>
                  </a:lnTo>
                  <a:lnTo>
                    <a:pt x="425652" y="84921"/>
                  </a:lnTo>
                  <a:lnTo>
                    <a:pt x="466264" y="65676"/>
                  </a:lnTo>
                  <a:lnTo>
                    <a:pt x="508133" y="48735"/>
                  </a:lnTo>
                  <a:lnTo>
                    <a:pt x="551177" y="34180"/>
                  </a:lnTo>
                  <a:lnTo>
                    <a:pt x="595316" y="22090"/>
                  </a:lnTo>
                  <a:lnTo>
                    <a:pt x="640470" y="12546"/>
                  </a:lnTo>
                  <a:lnTo>
                    <a:pt x="686559" y="5630"/>
                  </a:lnTo>
                  <a:lnTo>
                    <a:pt x="733500" y="1420"/>
                  </a:lnTo>
                  <a:lnTo>
                    <a:pt x="781214" y="0"/>
                  </a:lnTo>
                  <a:lnTo>
                    <a:pt x="828520" y="1420"/>
                  </a:lnTo>
                  <a:lnTo>
                    <a:pt x="875115" y="5630"/>
                  </a:lnTo>
                  <a:lnTo>
                    <a:pt x="920915" y="12546"/>
                  </a:lnTo>
                  <a:lnTo>
                    <a:pt x="965836" y="22090"/>
                  </a:lnTo>
                  <a:lnTo>
                    <a:pt x="1009793" y="34180"/>
                  </a:lnTo>
                  <a:lnTo>
                    <a:pt x="1052702" y="48735"/>
                  </a:lnTo>
                  <a:lnTo>
                    <a:pt x="1094478" y="65676"/>
                  </a:lnTo>
                  <a:lnTo>
                    <a:pt x="1135038" y="84921"/>
                  </a:lnTo>
                  <a:lnTo>
                    <a:pt x="1174298" y="106391"/>
                  </a:lnTo>
                  <a:lnTo>
                    <a:pt x="1196434" y="120191"/>
                  </a:lnTo>
                  <a:lnTo>
                    <a:pt x="781214" y="120191"/>
                  </a:lnTo>
                  <a:lnTo>
                    <a:pt x="734067" y="121854"/>
                  </a:lnTo>
                  <a:lnTo>
                    <a:pt x="687804" y="126766"/>
                  </a:lnTo>
                  <a:lnTo>
                    <a:pt x="642540" y="134816"/>
                  </a:lnTo>
                  <a:lnTo>
                    <a:pt x="598385" y="145891"/>
                  </a:lnTo>
                  <a:lnTo>
                    <a:pt x="555454" y="159878"/>
                  </a:lnTo>
                  <a:lnTo>
                    <a:pt x="513859" y="176664"/>
                  </a:lnTo>
                  <a:lnTo>
                    <a:pt x="473712" y="196137"/>
                  </a:lnTo>
                  <a:lnTo>
                    <a:pt x="435125" y="218185"/>
                  </a:lnTo>
                  <a:lnTo>
                    <a:pt x="398212" y="242694"/>
                  </a:lnTo>
                  <a:lnTo>
                    <a:pt x="363085" y="269553"/>
                  </a:lnTo>
                  <a:lnTo>
                    <a:pt x="329857" y="298647"/>
                  </a:lnTo>
                  <a:lnTo>
                    <a:pt x="298640" y="329866"/>
                  </a:lnTo>
                  <a:lnTo>
                    <a:pt x="269547" y="363096"/>
                  </a:lnTo>
                  <a:lnTo>
                    <a:pt x="242690" y="398225"/>
                  </a:lnTo>
                  <a:lnTo>
                    <a:pt x="218182" y="435139"/>
                  </a:lnTo>
                  <a:lnTo>
                    <a:pt x="196136" y="473727"/>
                  </a:lnTo>
                  <a:lnTo>
                    <a:pt x="176664" y="513876"/>
                  </a:lnTo>
                  <a:lnTo>
                    <a:pt x="159878" y="555473"/>
                  </a:lnTo>
                  <a:lnTo>
                    <a:pt x="145892" y="598405"/>
                  </a:lnTo>
                  <a:lnTo>
                    <a:pt x="134818" y="642561"/>
                  </a:lnTo>
                  <a:lnTo>
                    <a:pt x="126769" y="687826"/>
                  </a:lnTo>
                  <a:lnTo>
                    <a:pt x="121857" y="734090"/>
                  </a:lnTo>
                  <a:lnTo>
                    <a:pt x="120216" y="780631"/>
                  </a:lnTo>
                  <a:lnTo>
                    <a:pt x="120216" y="781846"/>
                  </a:lnTo>
                  <a:lnTo>
                    <a:pt x="121857" y="828387"/>
                  </a:lnTo>
                  <a:lnTo>
                    <a:pt x="126769" y="874650"/>
                  </a:lnTo>
                  <a:lnTo>
                    <a:pt x="134818" y="919916"/>
                  </a:lnTo>
                  <a:lnTo>
                    <a:pt x="145892" y="964071"/>
                  </a:lnTo>
                  <a:lnTo>
                    <a:pt x="159878" y="1007003"/>
                  </a:lnTo>
                  <a:lnTo>
                    <a:pt x="176664" y="1048599"/>
                  </a:lnTo>
                  <a:lnTo>
                    <a:pt x="196136" y="1088747"/>
                  </a:lnTo>
                  <a:lnTo>
                    <a:pt x="218182" y="1127334"/>
                  </a:lnTo>
                  <a:lnTo>
                    <a:pt x="242690" y="1164248"/>
                  </a:lnTo>
                  <a:lnTo>
                    <a:pt x="269547" y="1199376"/>
                  </a:lnTo>
                  <a:lnTo>
                    <a:pt x="298640" y="1232605"/>
                  </a:lnTo>
                  <a:lnTo>
                    <a:pt x="329857" y="1263823"/>
                  </a:lnTo>
                  <a:lnTo>
                    <a:pt x="363085" y="1292917"/>
                  </a:lnTo>
                  <a:lnTo>
                    <a:pt x="398212" y="1319775"/>
                  </a:lnTo>
                  <a:lnTo>
                    <a:pt x="435125" y="1344283"/>
                  </a:lnTo>
                  <a:lnTo>
                    <a:pt x="473712" y="1366330"/>
                  </a:lnTo>
                  <a:lnTo>
                    <a:pt x="513859" y="1385803"/>
                  </a:lnTo>
                  <a:lnTo>
                    <a:pt x="555454" y="1402588"/>
                  </a:lnTo>
                  <a:lnTo>
                    <a:pt x="598385" y="1416575"/>
                  </a:lnTo>
                  <a:lnTo>
                    <a:pt x="642540" y="1427649"/>
                  </a:lnTo>
                  <a:lnTo>
                    <a:pt x="687804" y="1435699"/>
                  </a:lnTo>
                  <a:lnTo>
                    <a:pt x="734067" y="1440611"/>
                  </a:lnTo>
                  <a:lnTo>
                    <a:pt x="781214" y="1442273"/>
                  </a:lnTo>
                  <a:lnTo>
                    <a:pt x="1196464" y="1442273"/>
                  </a:lnTo>
                  <a:lnTo>
                    <a:pt x="1174298" y="1456093"/>
                  </a:lnTo>
                  <a:lnTo>
                    <a:pt x="1135038" y="1477563"/>
                  </a:lnTo>
                  <a:lnTo>
                    <a:pt x="1094478" y="1496808"/>
                  </a:lnTo>
                  <a:lnTo>
                    <a:pt x="1052702" y="1513749"/>
                  </a:lnTo>
                  <a:lnTo>
                    <a:pt x="1009793" y="1528305"/>
                  </a:lnTo>
                  <a:lnTo>
                    <a:pt x="965836" y="1540396"/>
                  </a:lnTo>
                  <a:lnTo>
                    <a:pt x="920915" y="1549939"/>
                  </a:lnTo>
                  <a:lnTo>
                    <a:pt x="875115" y="1556856"/>
                  </a:lnTo>
                  <a:lnTo>
                    <a:pt x="828520" y="1561066"/>
                  </a:lnTo>
                  <a:lnTo>
                    <a:pt x="781519" y="1562477"/>
                  </a:lnTo>
                  <a:close/>
                </a:path>
                <a:path w="1562734" h="1562735">
                  <a:moveTo>
                    <a:pt x="1196464" y="1442273"/>
                  </a:moveTo>
                  <a:lnTo>
                    <a:pt x="781214" y="1442273"/>
                  </a:lnTo>
                  <a:lnTo>
                    <a:pt x="828366" y="1440611"/>
                  </a:lnTo>
                  <a:lnTo>
                    <a:pt x="874632" y="1435699"/>
                  </a:lnTo>
                  <a:lnTo>
                    <a:pt x="919899" y="1427649"/>
                  </a:lnTo>
                  <a:lnTo>
                    <a:pt x="964056" y="1416575"/>
                  </a:lnTo>
                  <a:lnTo>
                    <a:pt x="1006990" y="1402588"/>
                  </a:lnTo>
                  <a:lnTo>
                    <a:pt x="1048588" y="1385803"/>
                  </a:lnTo>
                  <a:lnTo>
                    <a:pt x="1088737" y="1366330"/>
                  </a:lnTo>
                  <a:lnTo>
                    <a:pt x="1127325" y="1344283"/>
                  </a:lnTo>
                  <a:lnTo>
                    <a:pt x="1164240" y="1319775"/>
                  </a:lnTo>
                  <a:lnTo>
                    <a:pt x="1199368" y="1292917"/>
                  </a:lnTo>
                  <a:lnTo>
                    <a:pt x="1232597" y="1263823"/>
                  </a:lnTo>
                  <a:lnTo>
                    <a:pt x="1263816" y="1232605"/>
                  </a:lnTo>
                  <a:lnTo>
                    <a:pt x="1292910" y="1199376"/>
                  </a:lnTo>
                  <a:lnTo>
                    <a:pt x="1319767" y="1164248"/>
                  </a:lnTo>
                  <a:lnTo>
                    <a:pt x="1344276" y="1127334"/>
                  </a:lnTo>
                  <a:lnTo>
                    <a:pt x="1366322" y="1088747"/>
                  </a:lnTo>
                  <a:lnTo>
                    <a:pt x="1385795" y="1048599"/>
                  </a:lnTo>
                  <a:lnTo>
                    <a:pt x="1402580" y="1007003"/>
                  </a:lnTo>
                  <a:lnTo>
                    <a:pt x="1416566" y="964071"/>
                  </a:lnTo>
                  <a:lnTo>
                    <a:pt x="1427640" y="919916"/>
                  </a:lnTo>
                  <a:lnTo>
                    <a:pt x="1435690" y="874650"/>
                  </a:lnTo>
                  <a:lnTo>
                    <a:pt x="1440602" y="828387"/>
                  </a:lnTo>
                  <a:lnTo>
                    <a:pt x="1442243" y="781846"/>
                  </a:lnTo>
                  <a:lnTo>
                    <a:pt x="1442243" y="780631"/>
                  </a:lnTo>
                  <a:lnTo>
                    <a:pt x="1440602" y="734090"/>
                  </a:lnTo>
                  <a:lnTo>
                    <a:pt x="1435690" y="687826"/>
                  </a:lnTo>
                  <a:lnTo>
                    <a:pt x="1427640" y="642561"/>
                  </a:lnTo>
                  <a:lnTo>
                    <a:pt x="1416566" y="598405"/>
                  </a:lnTo>
                  <a:lnTo>
                    <a:pt x="1402580" y="555473"/>
                  </a:lnTo>
                  <a:lnTo>
                    <a:pt x="1385795" y="513876"/>
                  </a:lnTo>
                  <a:lnTo>
                    <a:pt x="1366322" y="473727"/>
                  </a:lnTo>
                  <a:lnTo>
                    <a:pt x="1344276" y="435139"/>
                  </a:lnTo>
                  <a:lnTo>
                    <a:pt x="1319767" y="398225"/>
                  </a:lnTo>
                  <a:lnTo>
                    <a:pt x="1292910" y="363096"/>
                  </a:lnTo>
                  <a:lnTo>
                    <a:pt x="1263816" y="329866"/>
                  </a:lnTo>
                  <a:lnTo>
                    <a:pt x="1232597" y="298647"/>
                  </a:lnTo>
                  <a:lnTo>
                    <a:pt x="1199368" y="269553"/>
                  </a:lnTo>
                  <a:lnTo>
                    <a:pt x="1164240" y="242694"/>
                  </a:lnTo>
                  <a:lnTo>
                    <a:pt x="1127325" y="218185"/>
                  </a:lnTo>
                  <a:lnTo>
                    <a:pt x="1088737" y="196137"/>
                  </a:lnTo>
                  <a:lnTo>
                    <a:pt x="1048588" y="176664"/>
                  </a:lnTo>
                  <a:lnTo>
                    <a:pt x="1006990" y="159878"/>
                  </a:lnTo>
                  <a:lnTo>
                    <a:pt x="964056" y="145891"/>
                  </a:lnTo>
                  <a:lnTo>
                    <a:pt x="919899" y="134816"/>
                  </a:lnTo>
                  <a:lnTo>
                    <a:pt x="874632" y="126766"/>
                  </a:lnTo>
                  <a:lnTo>
                    <a:pt x="828366" y="121854"/>
                  </a:lnTo>
                  <a:lnTo>
                    <a:pt x="781214" y="120191"/>
                  </a:lnTo>
                  <a:lnTo>
                    <a:pt x="1196434" y="120191"/>
                  </a:lnTo>
                  <a:lnTo>
                    <a:pt x="1248577" y="155679"/>
                  </a:lnTo>
                  <a:lnTo>
                    <a:pt x="1283429" y="183336"/>
                  </a:lnTo>
                  <a:lnTo>
                    <a:pt x="1316642" y="212895"/>
                  </a:lnTo>
                  <a:lnTo>
                    <a:pt x="1348134" y="244275"/>
                  </a:lnTo>
                  <a:lnTo>
                    <a:pt x="1377819" y="277395"/>
                  </a:lnTo>
                  <a:lnTo>
                    <a:pt x="1405614" y="312174"/>
                  </a:lnTo>
                  <a:lnTo>
                    <a:pt x="1431434" y="348533"/>
                  </a:lnTo>
                  <a:lnTo>
                    <a:pt x="1455195" y="386391"/>
                  </a:lnTo>
                  <a:lnTo>
                    <a:pt x="1476812" y="425666"/>
                  </a:lnTo>
                  <a:lnTo>
                    <a:pt x="1496202" y="466278"/>
                  </a:lnTo>
                  <a:lnTo>
                    <a:pt x="1513280" y="508147"/>
                  </a:lnTo>
                  <a:lnTo>
                    <a:pt x="1527961" y="551193"/>
                  </a:lnTo>
                  <a:lnTo>
                    <a:pt x="1540162" y="595333"/>
                  </a:lnTo>
                  <a:lnTo>
                    <a:pt x="1549799" y="640489"/>
                  </a:lnTo>
                  <a:lnTo>
                    <a:pt x="1556786" y="686579"/>
                  </a:lnTo>
                  <a:lnTo>
                    <a:pt x="1561041" y="733522"/>
                  </a:lnTo>
                  <a:lnTo>
                    <a:pt x="1562459" y="780631"/>
                  </a:lnTo>
                  <a:lnTo>
                    <a:pt x="1562459" y="781846"/>
                  </a:lnTo>
                  <a:lnTo>
                    <a:pt x="1561041" y="828955"/>
                  </a:lnTo>
                  <a:lnTo>
                    <a:pt x="1556786" y="875898"/>
                  </a:lnTo>
                  <a:lnTo>
                    <a:pt x="1549799" y="921988"/>
                  </a:lnTo>
                  <a:lnTo>
                    <a:pt x="1540162" y="967144"/>
                  </a:lnTo>
                  <a:lnTo>
                    <a:pt x="1527961" y="1011285"/>
                  </a:lnTo>
                  <a:lnTo>
                    <a:pt x="1513280" y="1054331"/>
                  </a:lnTo>
                  <a:lnTo>
                    <a:pt x="1496202" y="1096200"/>
                  </a:lnTo>
                  <a:lnTo>
                    <a:pt x="1476812" y="1136813"/>
                  </a:lnTo>
                  <a:lnTo>
                    <a:pt x="1455195" y="1176089"/>
                  </a:lnTo>
                  <a:lnTo>
                    <a:pt x="1431434" y="1213946"/>
                  </a:lnTo>
                  <a:lnTo>
                    <a:pt x="1405614" y="1250306"/>
                  </a:lnTo>
                  <a:lnTo>
                    <a:pt x="1377819" y="1285086"/>
                  </a:lnTo>
                  <a:lnTo>
                    <a:pt x="1348134" y="1318207"/>
                  </a:lnTo>
                  <a:lnTo>
                    <a:pt x="1316642" y="1349587"/>
                  </a:lnTo>
                  <a:lnTo>
                    <a:pt x="1283429" y="1379146"/>
                  </a:lnTo>
                  <a:lnTo>
                    <a:pt x="1248577" y="1406804"/>
                  </a:lnTo>
                  <a:lnTo>
                    <a:pt x="1212172" y="1432480"/>
                  </a:lnTo>
                  <a:lnTo>
                    <a:pt x="1196464" y="1442273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344301" y="1947995"/>
              <a:ext cx="1322070" cy="1322705"/>
            </a:xfrm>
            <a:custGeom>
              <a:avLst/>
              <a:gdLst/>
              <a:ahLst/>
              <a:cxnLst/>
              <a:rect l="l" t="t" r="r" b="b"/>
              <a:pathLst>
                <a:path w="1322070" h="1322704">
                  <a:moveTo>
                    <a:pt x="661019" y="1322082"/>
                  </a:moveTo>
                  <a:lnTo>
                    <a:pt x="613872" y="1320419"/>
                  </a:lnTo>
                  <a:lnTo>
                    <a:pt x="567609" y="1315507"/>
                  </a:lnTo>
                  <a:lnTo>
                    <a:pt x="522345" y="1307457"/>
                  </a:lnTo>
                  <a:lnTo>
                    <a:pt x="478190" y="1296383"/>
                  </a:lnTo>
                  <a:lnTo>
                    <a:pt x="435259" y="1282397"/>
                  </a:lnTo>
                  <a:lnTo>
                    <a:pt x="393664" y="1265611"/>
                  </a:lnTo>
                  <a:lnTo>
                    <a:pt x="353517" y="1246138"/>
                  </a:lnTo>
                  <a:lnTo>
                    <a:pt x="314930" y="1224091"/>
                  </a:lnTo>
                  <a:lnTo>
                    <a:pt x="278017" y="1199583"/>
                  </a:lnTo>
                  <a:lnTo>
                    <a:pt x="242890" y="1172725"/>
                  </a:lnTo>
                  <a:lnTo>
                    <a:pt x="209662" y="1143631"/>
                  </a:lnTo>
                  <a:lnTo>
                    <a:pt x="178445" y="1112413"/>
                  </a:lnTo>
                  <a:lnTo>
                    <a:pt x="149352" y="1079184"/>
                  </a:lnTo>
                  <a:lnTo>
                    <a:pt x="122495" y="1044056"/>
                  </a:lnTo>
                  <a:lnTo>
                    <a:pt x="97987" y="1007142"/>
                  </a:lnTo>
                  <a:lnTo>
                    <a:pt x="75941" y="968555"/>
                  </a:lnTo>
                  <a:lnTo>
                    <a:pt x="56469" y="928407"/>
                  </a:lnTo>
                  <a:lnTo>
                    <a:pt x="39683" y="886811"/>
                  </a:lnTo>
                  <a:lnTo>
                    <a:pt x="25697" y="843879"/>
                  </a:lnTo>
                  <a:lnTo>
                    <a:pt x="14623" y="799724"/>
                  </a:lnTo>
                  <a:lnTo>
                    <a:pt x="6574" y="754458"/>
                  </a:lnTo>
                  <a:lnTo>
                    <a:pt x="1662" y="708195"/>
                  </a:lnTo>
                  <a:lnTo>
                    <a:pt x="0" y="661047"/>
                  </a:lnTo>
                  <a:lnTo>
                    <a:pt x="1662" y="613898"/>
                  </a:lnTo>
                  <a:lnTo>
                    <a:pt x="6574" y="567635"/>
                  </a:lnTo>
                  <a:lnTo>
                    <a:pt x="14623" y="522369"/>
                  </a:lnTo>
                  <a:lnTo>
                    <a:pt x="25697" y="478213"/>
                  </a:lnTo>
                  <a:lnTo>
                    <a:pt x="39683" y="435281"/>
                  </a:lnTo>
                  <a:lnTo>
                    <a:pt x="56469" y="393684"/>
                  </a:lnTo>
                  <a:lnTo>
                    <a:pt x="75941" y="353535"/>
                  </a:lnTo>
                  <a:lnTo>
                    <a:pt x="97987" y="314947"/>
                  </a:lnTo>
                  <a:lnTo>
                    <a:pt x="122495" y="278033"/>
                  </a:lnTo>
                  <a:lnTo>
                    <a:pt x="149352" y="242904"/>
                  </a:lnTo>
                  <a:lnTo>
                    <a:pt x="178445" y="209674"/>
                  </a:lnTo>
                  <a:lnTo>
                    <a:pt x="209662" y="178456"/>
                  </a:lnTo>
                  <a:lnTo>
                    <a:pt x="242890" y="149361"/>
                  </a:lnTo>
                  <a:lnTo>
                    <a:pt x="278017" y="122502"/>
                  </a:lnTo>
                  <a:lnTo>
                    <a:pt x="314930" y="97993"/>
                  </a:lnTo>
                  <a:lnTo>
                    <a:pt x="353517" y="75946"/>
                  </a:lnTo>
                  <a:lnTo>
                    <a:pt x="393664" y="56472"/>
                  </a:lnTo>
                  <a:lnTo>
                    <a:pt x="435259" y="39686"/>
                  </a:lnTo>
                  <a:lnTo>
                    <a:pt x="478190" y="25699"/>
                  </a:lnTo>
                  <a:lnTo>
                    <a:pt x="522345" y="14624"/>
                  </a:lnTo>
                  <a:lnTo>
                    <a:pt x="567609" y="6575"/>
                  </a:lnTo>
                  <a:lnTo>
                    <a:pt x="613872" y="1662"/>
                  </a:lnTo>
                  <a:lnTo>
                    <a:pt x="661019" y="0"/>
                  </a:lnTo>
                  <a:lnTo>
                    <a:pt x="708171" y="1662"/>
                  </a:lnTo>
                  <a:lnTo>
                    <a:pt x="754437" y="6575"/>
                  </a:lnTo>
                  <a:lnTo>
                    <a:pt x="799704" y="14624"/>
                  </a:lnTo>
                  <a:lnTo>
                    <a:pt x="843861" y="25699"/>
                  </a:lnTo>
                  <a:lnTo>
                    <a:pt x="886795" y="39686"/>
                  </a:lnTo>
                  <a:lnTo>
                    <a:pt x="928393" y="56472"/>
                  </a:lnTo>
                  <a:lnTo>
                    <a:pt x="968542" y="75946"/>
                  </a:lnTo>
                  <a:lnTo>
                    <a:pt x="1007130" y="97993"/>
                  </a:lnTo>
                  <a:lnTo>
                    <a:pt x="1044045" y="122502"/>
                  </a:lnTo>
                  <a:lnTo>
                    <a:pt x="1079173" y="149361"/>
                  </a:lnTo>
                  <a:lnTo>
                    <a:pt x="1112402" y="178456"/>
                  </a:lnTo>
                  <a:lnTo>
                    <a:pt x="1143621" y="209674"/>
                  </a:lnTo>
                  <a:lnTo>
                    <a:pt x="1172715" y="242904"/>
                  </a:lnTo>
                  <a:lnTo>
                    <a:pt x="1199572" y="278033"/>
                  </a:lnTo>
                  <a:lnTo>
                    <a:pt x="1224081" y="314947"/>
                  </a:lnTo>
                  <a:lnTo>
                    <a:pt x="1246127" y="353535"/>
                  </a:lnTo>
                  <a:lnTo>
                    <a:pt x="1265600" y="393684"/>
                  </a:lnTo>
                  <a:lnTo>
                    <a:pt x="1282385" y="435281"/>
                  </a:lnTo>
                  <a:lnTo>
                    <a:pt x="1296371" y="478213"/>
                  </a:lnTo>
                  <a:lnTo>
                    <a:pt x="1307445" y="522369"/>
                  </a:lnTo>
                  <a:lnTo>
                    <a:pt x="1315495" y="567635"/>
                  </a:lnTo>
                  <a:lnTo>
                    <a:pt x="1320407" y="613898"/>
                  </a:lnTo>
                  <a:lnTo>
                    <a:pt x="1322069" y="661047"/>
                  </a:lnTo>
                  <a:lnTo>
                    <a:pt x="1320407" y="708195"/>
                  </a:lnTo>
                  <a:lnTo>
                    <a:pt x="1315495" y="754458"/>
                  </a:lnTo>
                  <a:lnTo>
                    <a:pt x="1307445" y="799724"/>
                  </a:lnTo>
                  <a:lnTo>
                    <a:pt x="1296371" y="843879"/>
                  </a:lnTo>
                  <a:lnTo>
                    <a:pt x="1282385" y="886811"/>
                  </a:lnTo>
                  <a:lnTo>
                    <a:pt x="1265600" y="928407"/>
                  </a:lnTo>
                  <a:lnTo>
                    <a:pt x="1246127" y="968555"/>
                  </a:lnTo>
                  <a:lnTo>
                    <a:pt x="1224081" y="1007142"/>
                  </a:lnTo>
                  <a:lnTo>
                    <a:pt x="1199572" y="1044056"/>
                  </a:lnTo>
                  <a:lnTo>
                    <a:pt x="1172715" y="1079184"/>
                  </a:lnTo>
                  <a:lnTo>
                    <a:pt x="1143621" y="1112413"/>
                  </a:lnTo>
                  <a:lnTo>
                    <a:pt x="1112402" y="1143631"/>
                  </a:lnTo>
                  <a:lnTo>
                    <a:pt x="1079173" y="1172725"/>
                  </a:lnTo>
                  <a:lnTo>
                    <a:pt x="1044045" y="1199583"/>
                  </a:lnTo>
                  <a:lnTo>
                    <a:pt x="1007130" y="1224091"/>
                  </a:lnTo>
                  <a:lnTo>
                    <a:pt x="968542" y="1246138"/>
                  </a:lnTo>
                  <a:lnTo>
                    <a:pt x="928393" y="1265611"/>
                  </a:lnTo>
                  <a:lnTo>
                    <a:pt x="886795" y="1282397"/>
                  </a:lnTo>
                  <a:lnTo>
                    <a:pt x="843861" y="1296383"/>
                  </a:lnTo>
                  <a:lnTo>
                    <a:pt x="799704" y="1307457"/>
                  </a:lnTo>
                  <a:lnTo>
                    <a:pt x="754437" y="1315507"/>
                  </a:lnTo>
                  <a:lnTo>
                    <a:pt x="708171" y="1320419"/>
                  </a:lnTo>
                  <a:lnTo>
                    <a:pt x="661019" y="1322082"/>
                  </a:lnTo>
                  <a:close/>
                </a:path>
              </a:pathLst>
            </a:custGeom>
            <a:solidFill>
              <a:srgbClr val="2B49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348595" y="1827803"/>
              <a:ext cx="1562735" cy="1562735"/>
            </a:xfrm>
            <a:custGeom>
              <a:avLst/>
              <a:gdLst/>
              <a:ahLst/>
              <a:cxnLst/>
              <a:rect l="l" t="t" r="r" b="b"/>
              <a:pathLst>
                <a:path w="1562734" h="1562735">
                  <a:moveTo>
                    <a:pt x="781534" y="1562477"/>
                  </a:moveTo>
                  <a:lnTo>
                    <a:pt x="780923" y="1562477"/>
                  </a:lnTo>
                  <a:lnTo>
                    <a:pt x="733512" y="1561066"/>
                  </a:lnTo>
                  <a:lnTo>
                    <a:pt x="686568" y="1556856"/>
                  </a:lnTo>
                  <a:lnTo>
                    <a:pt x="640478" y="1549939"/>
                  </a:lnTo>
                  <a:lnTo>
                    <a:pt x="595322" y="1540396"/>
                  </a:lnTo>
                  <a:lnTo>
                    <a:pt x="551181" y="1528305"/>
                  </a:lnTo>
                  <a:lnTo>
                    <a:pt x="508136" y="1513749"/>
                  </a:lnTo>
                  <a:lnTo>
                    <a:pt x="466267" y="1496808"/>
                  </a:lnTo>
                  <a:lnTo>
                    <a:pt x="425654" y="1477563"/>
                  </a:lnTo>
                  <a:lnTo>
                    <a:pt x="386379" y="1456093"/>
                  </a:lnTo>
                  <a:lnTo>
                    <a:pt x="348522" y="1432480"/>
                  </a:lnTo>
                  <a:lnTo>
                    <a:pt x="312164" y="1406804"/>
                  </a:lnTo>
                  <a:lnTo>
                    <a:pt x="277385" y="1379146"/>
                  </a:lnTo>
                  <a:lnTo>
                    <a:pt x="244265" y="1349587"/>
                  </a:lnTo>
                  <a:lnTo>
                    <a:pt x="212886" y="1318207"/>
                  </a:lnTo>
                  <a:lnTo>
                    <a:pt x="183328" y="1285086"/>
                  </a:lnTo>
                  <a:lnTo>
                    <a:pt x="155671" y="1250306"/>
                  </a:lnTo>
                  <a:lnTo>
                    <a:pt x="129996" y="1213946"/>
                  </a:lnTo>
                  <a:lnTo>
                    <a:pt x="106384" y="1176089"/>
                  </a:lnTo>
                  <a:lnTo>
                    <a:pt x="84916" y="1136813"/>
                  </a:lnTo>
                  <a:lnTo>
                    <a:pt x="65671" y="1096200"/>
                  </a:lnTo>
                  <a:lnTo>
                    <a:pt x="48731" y="1054331"/>
                  </a:lnTo>
                  <a:lnTo>
                    <a:pt x="34176" y="1011285"/>
                  </a:lnTo>
                  <a:lnTo>
                    <a:pt x="22086" y="967144"/>
                  </a:lnTo>
                  <a:lnTo>
                    <a:pt x="12543" y="921988"/>
                  </a:lnTo>
                  <a:lnTo>
                    <a:pt x="5627" y="875898"/>
                  </a:lnTo>
                  <a:lnTo>
                    <a:pt x="1418" y="828955"/>
                  </a:lnTo>
                  <a:lnTo>
                    <a:pt x="0" y="781238"/>
                  </a:lnTo>
                  <a:lnTo>
                    <a:pt x="1418" y="733522"/>
                  </a:lnTo>
                  <a:lnTo>
                    <a:pt x="5627" y="686579"/>
                  </a:lnTo>
                  <a:lnTo>
                    <a:pt x="12543" y="640489"/>
                  </a:lnTo>
                  <a:lnTo>
                    <a:pt x="22086" y="595333"/>
                  </a:lnTo>
                  <a:lnTo>
                    <a:pt x="34176" y="551193"/>
                  </a:lnTo>
                  <a:lnTo>
                    <a:pt x="48731" y="508147"/>
                  </a:lnTo>
                  <a:lnTo>
                    <a:pt x="65671" y="466278"/>
                  </a:lnTo>
                  <a:lnTo>
                    <a:pt x="84916" y="425666"/>
                  </a:lnTo>
                  <a:lnTo>
                    <a:pt x="106384" y="386391"/>
                  </a:lnTo>
                  <a:lnTo>
                    <a:pt x="129996" y="348533"/>
                  </a:lnTo>
                  <a:lnTo>
                    <a:pt x="155671" y="312174"/>
                  </a:lnTo>
                  <a:lnTo>
                    <a:pt x="183328" y="277395"/>
                  </a:lnTo>
                  <a:lnTo>
                    <a:pt x="212886" y="244275"/>
                  </a:lnTo>
                  <a:lnTo>
                    <a:pt x="244265" y="212895"/>
                  </a:lnTo>
                  <a:lnTo>
                    <a:pt x="277385" y="183336"/>
                  </a:lnTo>
                  <a:lnTo>
                    <a:pt x="312164" y="155679"/>
                  </a:lnTo>
                  <a:lnTo>
                    <a:pt x="348522" y="130003"/>
                  </a:lnTo>
                  <a:lnTo>
                    <a:pt x="386379" y="106391"/>
                  </a:lnTo>
                  <a:lnTo>
                    <a:pt x="425654" y="84921"/>
                  </a:lnTo>
                  <a:lnTo>
                    <a:pt x="466267" y="65676"/>
                  </a:lnTo>
                  <a:lnTo>
                    <a:pt x="508136" y="48735"/>
                  </a:lnTo>
                  <a:lnTo>
                    <a:pt x="551181" y="34180"/>
                  </a:lnTo>
                  <a:lnTo>
                    <a:pt x="595322" y="22090"/>
                  </a:lnTo>
                  <a:lnTo>
                    <a:pt x="640478" y="12546"/>
                  </a:lnTo>
                  <a:lnTo>
                    <a:pt x="686568" y="5630"/>
                  </a:lnTo>
                  <a:lnTo>
                    <a:pt x="733512" y="1420"/>
                  </a:lnTo>
                  <a:lnTo>
                    <a:pt x="781230" y="0"/>
                  </a:lnTo>
                  <a:lnTo>
                    <a:pt x="828532" y="1420"/>
                  </a:lnTo>
                  <a:lnTo>
                    <a:pt x="875125" y="5630"/>
                  </a:lnTo>
                  <a:lnTo>
                    <a:pt x="920922" y="12546"/>
                  </a:lnTo>
                  <a:lnTo>
                    <a:pt x="965840" y="22090"/>
                  </a:lnTo>
                  <a:lnTo>
                    <a:pt x="1009794" y="34180"/>
                  </a:lnTo>
                  <a:lnTo>
                    <a:pt x="1052701" y="48735"/>
                  </a:lnTo>
                  <a:lnTo>
                    <a:pt x="1094476" y="65676"/>
                  </a:lnTo>
                  <a:lnTo>
                    <a:pt x="1135034" y="84921"/>
                  </a:lnTo>
                  <a:lnTo>
                    <a:pt x="1174292" y="106391"/>
                  </a:lnTo>
                  <a:lnTo>
                    <a:pt x="1196427" y="120191"/>
                  </a:lnTo>
                  <a:lnTo>
                    <a:pt x="781230" y="120191"/>
                  </a:lnTo>
                  <a:lnTo>
                    <a:pt x="734082" y="121854"/>
                  </a:lnTo>
                  <a:lnTo>
                    <a:pt x="687819" y="126766"/>
                  </a:lnTo>
                  <a:lnTo>
                    <a:pt x="642554" y="134816"/>
                  </a:lnTo>
                  <a:lnTo>
                    <a:pt x="598398" y="145891"/>
                  </a:lnTo>
                  <a:lnTo>
                    <a:pt x="555466" y="159878"/>
                  </a:lnTo>
                  <a:lnTo>
                    <a:pt x="513869" y="176664"/>
                  </a:lnTo>
                  <a:lnTo>
                    <a:pt x="473720" y="196137"/>
                  </a:lnTo>
                  <a:lnTo>
                    <a:pt x="435132" y="218185"/>
                  </a:lnTo>
                  <a:lnTo>
                    <a:pt x="398217" y="242694"/>
                  </a:lnTo>
                  <a:lnTo>
                    <a:pt x="363089" y="269553"/>
                  </a:lnTo>
                  <a:lnTo>
                    <a:pt x="329858" y="298647"/>
                  </a:lnTo>
                  <a:lnTo>
                    <a:pt x="298639" y="329866"/>
                  </a:lnTo>
                  <a:lnTo>
                    <a:pt x="269544" y="363096"/>
                  </a:lnTo>
                  <a:lnTo>
                    <a:pt x="242685" y="398225"/>
                  </a:lnTo>
                  <a:lnTo>
                    <a:pt x="218175" y="435139"/>
                  </a:lnTo>
                  <a:lnTo>
                    <a:pt x="196127" y="473727"/>
                  </a:lnTo>
                  <a:lnTo>
                    <a:pt x="176654" y="513876"/>
                  </a:lnTo>
                  <a:lnTo>
                    <a:pt x="159867" y="555473"/>
                  </a:lnTo>
                  <a:lnTo>
                    <a:pt x="145880" y="598405"/>
                  </a:lnTo>
                  <a:lnTo>
                    <a:pt x="134805" y="642561"/>
                  </a:lnTo>
                  <a:lnTo>
                    <a:pt x="126755" y="687826"/>
                  </a:lnTo>
                  <a:lnTo>
                    <a:pt x="121842" y="734090"/>
                  </a:lnTo>
                  <a:lnTo>
                    <a:pt x="120181" y="781284"/>
                  </a:lnTo>
                  <a:lnTo>
                    <a:pt x="121842" y="828387"/>
                  </a:lnTo>
                  <a:lnTo>
                    <a:pt x="126755" y="874650"/>
                  </a:lnTo>
                  <a:lnTo>
                    <a:pt x="134805" y="919916"/>
                  </a:lnTo>
                  <a:lnTo>
                    <a:pt x="145880" y="964071"/>
                  </a:lnTo>
                  <a:lnTo>
                    <a:pt x="159867" y="1007003"/>
                  </a:lnTo>
                  <a:lnTo>
                    <a:pt x="176654" y="1048599"/>
                  </a:lnTo>
                  <a:lnTo>
                    <a:pt x="196127" y="1088747"/>
                  </a:lnTo>
                  <a:lnTo>
                    <a:pt x="218175" y="1127334"/>
                  </a:lnTo>
                  <a:lnTo>
                    <a:pt x="242685" y="1164248"/>
                  </a:lnTo>
                  <a:lnTo>
                    <a:pt x="269544" y="1199376"/>
                  </a:lnTo>
                  <a:lnTo>
                    <a:pt x="298639" y="1232605"/>
                  </a:lnTo>
                  <a:lnTo>
                    <a:pt x="329858" y="1263823"/>
                  </a:lnTo>
                  <a:lnTo>
                    <a:pt x="363089" y="1292917"/>
                  </a:lnTo>
                  <a:lnTo>
                    <a:pt x="398217" y="1319775"/>
                  </a:lnTo>
                  <a:lnTo>
                    <a:pt x="435132" y="1344283"/>
                  </a:lnTo>
                  <a:lnTo>
                    <a:pt x="473720" y="1366330"/>
                  </a:lnTo>
                  <a:lnTo>
                    <a:pt x="513869" y="1385803"/>
                  </a:lnTo>
                  <a:lnTo>
                    <a:pt x="555466" y="1402588"/>
                  </a:lnTo>
                  <a:lnTo>
                    <a:pt x="598398" y="1416575"/>
                  </a:lnTo>
                  <a:lnTo>
                    <a:pt x="642554" y="1427649"/>
                  </a:lnTo>
                  <a:lnTo>
                    <a:pt x="687819" y="1435699"/>
                  </a:lnTo>
                  <a:lnTo>
                    <a:pt x="734082" y="1440611"/>
                  </a:lnTo>
                  <a:lnTo>
                    <a:pt x="781230" y="1442273"/>
                  </a:lnTo>
                  <a:lnTo>
                    <a:pt x="1196457" y="1442273"/>
                  </a:lnTo>
                  <a:lnTo>
                    <a:pt x="1174292" y="1456093"/>
                  </a:lnTo>
                  <a:lnTo>
                    <a:pt x="1135034" y="1477563"/>
                  </a:lnTo>
                  <a:lnTo>
                    <a:pt x="1094476" y="1496808"/>
                  </a:lnTo>
                  <a:lnTo>
                    <a:pt x="1052701" y="1513749"/>
                  </a:lnTo>
                  <a:lnTo>
                    <a:pt x="1009794" y="1528305"/>
                  </a:lnTo>
                  <a:lnTo>
                    <a:pt x="965840" y="1540396"/>
                  </a:lnTo>
                  <a:lnTo>
                    <a:pt x="920922" y="1549939"/>
                  </a:lnTo>
                  <a:lnTo>
                    <a:pt x="875125" y="1556856"/>
                  </a:lnTo>
                  <a:lnTo>
                    <a:pt x="828532" y="1561066"/>
                  </a:lnTo>
                  <a:lnTo>
                    <a:pt x="781534" y="1562477"/>
                  </a:lnTo>
                  <a:close/>
                </a:path>
                <a:path w="1562734" h="1562735">
                  <a:moveTo>
                    <a:pt x="1196457" y="1442273"/>
                  </a:moveTo>
                  <a:lnTo>
                    <a:pt x="781230" y="1442273"/>
                  </a:lnTo>
                  <a:lnTo>
                    <a:pt x="828377" y="1440611"/>
                  </a:lnTo>
                  <a:lnTo>
                    <a:pt x="874640" y="1435699"/>
                  </a:lnTo>
                  <a:lnTo>
                    <a:pt x="919906" y="1427649"/>
                  </a:lnTo>
                  <a:lnTo>
                    <a:pt x="964061" y="1416575"/>
                  </a:lnTo>
                  <a:lnTo>
                    <a:pt x="1006993" y="1402588"/>
                  </a:lnTo>
                  <a:lnTo>
                    <a:pt x="1048590" y="1385803"/>
                  </a:lnTo>
                  <a:lnTo>
                    <a:pt x="1088739" y="1366330"/>
                  </a:lnTo>
                  <a:lnTo>
                    <a:pt x="1127327" y="1344283"/>
                  </a:lnTo>
                  <a:lnTo>
                    <a:pt x="1164242" y="1319775"/>
                  </a:lnTo>
                  <a:lnTo>
                    <a:pt x="1199371" y="1292917"/>
                  </a:lnTo>
                  <a:lnTo>
                    <a:pt x="1232601" y="1263823"/>
                  </a:lnTo>
                  <a:lnTo>
                    <a:pt x="1263820" y="1232605"/>
                  </a:lnTo>
                  <a:lnTo>
                    <a:pt x="1292915" y="1199376"/>
                  </a:lnTo>
                  <a:lnTo>
                    <a:pt x="1319774" y="1164248"/>
                  </a:lnTo>
                  <a:lnTo>
                    <a:pt x="1344284" y="1127334"/>
                  </a:lnTo>
                  <a:lnTo>
                    <a:pt x="1366332" y="1088747"/>
                  </a:lnTo>
                  <a:lnTo>
                    <a:pt x="1385806" y="1048599"/>
                  </a:lnTo>
                  <a:lnTo>
                    <a:pt x="1402592" y="1007003"/>
                  </a:lnTo>
                  <a:lnTo>
                    <a:pt x="1416579" y="964071"/>
                  </a:lnTo>
                  <a:lnTo>
                    <a:pt x="1427654" y="919916"/>
                  </a:lnTo>
                  <a:lnTo>
                    <a:pt x="1435705" y="874650"/>
                  </a:lnTo>
                  <a:lnTo>
                    <a:pt x="1440617" y="828387"/>
                  </a:lnTo>
                  <a:lnTo>
                    <a:pt x="1442280" y="781238"/>
                  </a:lnTo>
                  <a:lnTo>
                    <a:pt x="1440617" y="734090"/>
                  </a:lnTo>
                  <a:lnTo>
                    <a:pt x="1435705" y="687826"/>
                  </a:lnTo>
                  <a:lnTo>
                    <a:pt x="1427654" y="642561"/>
                  </a:lnTo>
                  <a:lnTo>
                    <a:pt x="1416579" y="598405"/>
                  </a:lnTo>
                  <a:lnTo>
                    <a:pt x="1402592" y="555473"/>
                  </a:lnTo>
                  <a:lnTo>
                    <a:pt x="1385806" y="513876"/>
                  </a:lnTo>
                  <a:lnTo>
                    <a:pt x="1366332" y="473727"/>
                  </a:lnTo>
                  <a:lnTo>
                    <a:pt x="1344284" y="435139"/>
                  </a:lnTo>
                  <a:lnTo>
                    <a:pt x="1319774" y="398225"/>
                  </a:lnTo>
                  <a:lnTo>
                    <a:pt x="1292915" y="363096"/>
                  </a:lnTo>
                  <a:lnTo>
                    <a:pt x="1263820" y="329866"/>
                  </a:lnTo>
                  <a:lnTo>
                    <a:pt x="1232601" y="298647"/>
                  </a:lnTo>
                  <a:lnTo>
                    <a:pt x="1199371" y="269553"/>
                  </a:lnTo>
                  <a:lnTo>
                    <a:pt x="1164242" y="242694"/>
                  </a:lnTo>
                  <a:lnTo>
                    <a:pt x="1127327" y="218185"/>
                  </a:lnTo>
                  <a:lnTo>
                    <a:pt x="1088739" y="196137"/>
                  </a:lnTo>
                  <a:lnTo>
                    <a:pt x="1048590" y="176664"/>
                  </a:lnTo>
                  <a:lnTo>
                    <a:pt x="1006993" y="159878"/>
                  </a:lnTo>
                  <a:lnTo>
                    <a:pt x="964061" y="145891"/>
                  </a:lnTo>
                  <a:lnTo>
                    <a:pt x="919906" y="134816"/>
                  </a:lnTo>
                  <a:lnTo>
                    <a:pt x="874640" y="126766"/>
                  </a:lnTo>
                  <a:lnTo>
                    <a:pt x="828377" y="121854"/>
                  </a:lnTo>
                  <a:lnTo>
                    <a:pt x="781230" y="120191"/>
                  </a:lnTo>
                  <a:lnTo>
                    <a:pt x="1196427" y="120191"/>
                  </a:lnTo>
                  <a:lnTo>
                    <a:pt x="1248568" y="155679"/>
                  </a:lnTo>
                  <a:lnTo>
                    <a:pt x="1283419" y="183336"/>
                  </a:lnTo>
                  <a:lnTo>
                    <a:pt x="1316632" y="212895"/>
                  </a:lnTo>
                  <a:lnTo>
                    <a:pt x="1348122" y="244275"/>
                  </a:lnTo>
                  <a:lnTo>
                    <a:pt x="1377807" y="277395"/>
                  </a:lnTo>
                  <a:lnTo>
                    <a:pt x="1405601" y="312174"/>
                  </a:lnTo>
                  <a:lnTo>
                    <a:pt x="1431420" y="348533"/>
                  </a:lnTo>
                  <a:lnTo>
                    <a:pt x="1455181" y="386391"/>
                  </a:lnTo>
                  <a:lnTo>
                    <a:pt x="1476798" y="425666"/>
                  </a:lnTo>
                  <a:lnTo>
                    <a:pt x="1496187" y="466278"/>
                  </a:lnTo>
                  <a:lnTo>
                    <a:pt x="1513265" y="508147"/>
                  </a:lnTo>
                  <a:lnTo>
                    <a:pt x="1527946" y="551193"/>
                  </a:lnTo>
                  <a:lnTo>
                    <a:pt x="1540147" y="595333"/>
                  </a:lnTo>
                  <a:lnTo>
                    <a:pt x="1549784" y="640489"/>
                  </a:lnTo>
                  <a:lnTo>
                    <a:pt x="1556771" y="686579"/>
                  </a:lnTo>
                  <a:lnTo>
                    <a:pt x="1561026" y="733522"/>
                  </a:lnTo>
                  <a:lnTo>
                    <a:pt x="1562461" y="781284"/>
                  </a:lnTo>
                  <a:lnTo>
                    <a:pt x="1561026" y="828955"/>
                  </a:lnTo>
                  <a:lnTo>
                    <a:pt x="1556771" y="875898"/>
                  </a:lnTo>
                  <a:lnTo>
                    <a:pt x="1549784" y="921988"/>
                  </a:lnTo>
                  <a:lnTo>
                    <a:pt x="1540147" y="967144"/>
                  </a:lnTo>
                  <a:lnTo>
                    <a:pt x="1527946" y="1011285"/>
                  </a:lnTo>
                  <a:lnTo>
                    <a:pt x="1513265" y="1054331"/>
                  </a:lnTo>
                  <a:lnTo>
                    <a:pt x="1496187" y="1096200"/>
                  </a:lnTo>
                  <a:lnTo>
                    <a:pt x="1476798" y="1136813"/>
                  </a:lnTo>
                  <a:lnTo>
                    <a:pt x="1455181" y="1176089"/>
                  </a:lnTo>
                  <a:lnTo>
                    <a:pt x="1431420" y="1213946"/>
                  </a:lnTo>
                  <a:lnTo>
                    <a:pt x="1405601" y="1250306"/>
                  </a:lnTo>
                  <a:lnTo>
                    <a:pt x="1377807" y="1285086"/>
                  </a:lnTo>
                  <a:lnTo>
                    <a:pt x="1348122" y="1318207"/>
                  </a:lnTo>
                  <a:lnTo>
                    <a:pt x="1316632" y="1349587"/>
                  </a:lnTo>
                  <a:lnTo>
                    <a:pt x="1283419" y="1379146"/>
                  </a:lnTo>
                  <a:lnTo>
                    <a:pt x="1248568" y="1406804"/>
                  </a:lnTo>
                  <a:lnTo>
                    <a:pt x="1212165" y="1432480"/>
                  </a:lnTo>
                  <a:lnTo>
                    <a:pt x="1196457" y="1442273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468775" y="1947995"/>
              <a:ext cx="1322705" cy="1322705"/>
            </a:xfrm>
            <a:custGeom>
              <a:avLst/>
              <a:gdLst/>
              <a:ahLst/>
              <a:cxnLst/>
              <a:rect l="l" t="t" r="r" b="b"/>
              <a:pathLst>
                <a:path w="1322704" h="1322704">
                  <a:moveTo>
                    <a:pt x="661050" y="1322082"/>
                  </a:moveTo>
                  <a:lnTo>
                    <a:pt x="613902" y="1320419"/>
                  </a:lnTo>
                  <a:lnTo>
                    <a:pt x="567639" y="1315507"/>
                  </a:lnTo>
                  <a:lnTo>
                    <a:pt x="522374" y="1307457"/>
                  </a:lnTo>
                  <a:lnTo>
                    <a:pt x="478218" y="1296383"/>
                  </a:lnTo>
                  <a:lnTo>
                    <a:pt x="435286" y="1282397"/>
                  </a:lnTo>
                  <a:lnTo>
                    <a:pt x="393689" y="1265611"/>
                  </a:lnTo>
                  <a:lnTo>
                    <a:pt x="353540" y="1246138"/>
                  </a:lnTo>
                  <a:lnTo>
                    <a:pt x="314952" y="1224091"/>
                  </a:lnTo>
                  <a:lnTo>
                    <a:pt x="278037" y="1199583"/>
                  </a:lnTo>
                  <a:lnTo>
                    <a:pt x="242909" y="1172725"/>
                  </a:lnTo>
                  <a:lnTo>
                    <a:pt x="209678" y="1143631"/>
                  </a:lnTo>
                  <a:lnTo>
                    <a:pt x="178459" y="1112413"/>
                  </a:lnTo>
                  <a:lnTo>
                    <a:pt x="149364" y="1079184"/>
                  </a:lnTo>
                  <a:lnTo>
                    <a:pt x="122505" y="1044056"/>
                  </a:lnTo>
                  <a:lnTo>
                    <a:pt x="97995" y="1007142"/>
                  </a:lnTo>
                  <a:lnTo>
                    <a:pt x="75947" y="968555"/>
                  </a:lnTo>
                  <a:lnTo>
                    <a:pt x="56474" y="928407"/>
                  </a:lnTo>
                  <a:lnTo>
                    <a:pt x="39687" y="886811"/>
                  </a:lnTo>
                  <a:lnTo>
                    <a:pt x="25700" y="843879"/>
                  </a:lnTo>
                  <a:lnTo>
                    <a:pt x="14625" y="799724"/>
                  </a:lnTo>
                  <a:lnTo>
                    <a:pt x="6575" y="754458"/>
                  </a:lnTo>
                  <a:lnTo>
                    <a:pt x="1662" y="708195"/>
                  </a:lnTo>
                  <a:lnTo>
                    <a:pt x="0" y="661047"/>
                  </a:lnTo>
                  <a:lnTo>
                    <a:pt x="1662" y="613898"/>
                  </a:lnTo>
                  <a:lnTo>
                    <a:pt x="6575" y="567635"/>
                  </a:lnTo>
                  <a:lnTo>
                    <a:pt x="14625" y="522369"/>
                  </a:lnTo>
                  <a:lnTo>
                    <a:pt x="25700" y="478213"/>
                  </a:lnTo>
                  <a:lnTo>
                    <a:pt x="39687" y="435281"/>
                  </a:lnTo>
                  <a:lnTo>
                    <a:pt x="56474" y="393684"/>
                  </a:lnTo>
                  <a:lnTo>
                    <a:pt x="75947" y="353535"/>
                  </a:lnTo>
                  <a:lnTo>
                    <a:pt x="97995" y="314947"/>
                  </a:lnTo>
                  <a:lnTo>
                    <a:pt x="122505" y="278033"/>
                  </a:lnTo>
                  <a:lnTo>
                    <a:pt x="149364" y="242904"/>
                  </a:lnTo>
                  <a:lnTo>
                    <a:pt x="178459" y="209674"/>
                  </a:lnTo>
                  <a:lnTo>
                    <a:pt x="209678" y="178456"/>
                  </a:lnTo>
                  <a:lnTo>
                    <a:pt x="242909" y="149361"/>
                  </a:lnTo>
                  <a:lnTo>
                    <a:pt x="278037" y="122502"/>
                  </a:lnTo>
                  <a:lnTo>
                    <a:pt x="314952" y="97993"/>
                  </a:lnTo>
                  <a:lnTo>
                    <a:pt x="353540" y="75946"/>
                  </a:lnTo>
                  <a:lnTo>
                    <a:pt x="393689" y="56472"/>
                  </a:lnTo>
                  <a:lnTo>
                    <a:pt x="435286" y="39686"/>
                  </a:lnTo>
                  <a:lnTo>
                    <a:pt x="478218" y="25699"/>
                  </a:lnTo>
                  <a:lnTo>
                    <a:pt x="522374" y="14624"/>
                  </a:lnTo>
                  <a:lnTo>
                    <a:pt x="567639" y="6575"/>
                  </a:lnTo>
                  <a:lnTo>
                    <a:pt x="613902" y="1662"/>
                  </a:lnTo>
                  <a:lnTo>
                    <a:pt x="661050" y="0"/>
                  </a:lnTo>
                  <a:lnTo>
                    <a:pt x="708198" y="1662"/>
                  </a:lnTo>
                  <a:lnTo>
                    <a:pt x="754460" y="6575"/>
                  </a:lnTo>
                  <a:lnTo>
                    <a:pt x="799726" y="14624"/>
                  </a:lnTo>
                  <a:lnTo>
                    <a:pt x="843881" y="25699"/>
                  </a:lnTo>
                  <a:lnTo>
                    <a:pt x="886813" y="39686"/>
                  </a:lnTo>
                  <a:lnTo>
                    <a:pt x="928410" y="56472"/>
                  </a:lnTo>
                  <a:lnTo>
                    <a:pt x="968559" y="75946"/>
                  </a:lnTo>
                  <a:lnTo>
                    <a:pt x="1007147" y="97993"/>
                  </a:lnTo>
                  <a:lnTo>
                    <a:pt x="1044062" y="122502"/>
                  </a:lnTo>
                  <a:lnTo>
                    <a:pt x="1079191" y="149361"/>
                  </a:lnTo>
                  <a:lnTo>
                    <a:pt x="1112421" y="178456"/>
                  </a:lnTo>
                  <a:lnTo>
                    <a:pt x="1143640" y="209674"/>
                  </a:lnTo>
                  <a:lnTo>
                    <a:pt x="1172735" y="242904"/>
                  </a:lnTo>
                  <a:lnTo>
                    <a:pt x="1199594" y="278033"/>
                  </a:lnTo>
                  <a:lnTo>
                    <a:pt x="1224104" y="314947"/>
                  </a:lnTo>
                  <a:lnTo>
                    <a:pt x="1246152" y="353535"/>
                  </a:lnTo>
                  <a:lnTo>
                    <a:pt x="1265626" y="393684"/>
                  </a:lnTo>
                  <a:lnTo>
                    <a:pt x="1282412" y="435281"/>
                  </a:lnTo>
                  <a:lnTo>
                    <a:pt x="1296400" y="478213"/>
                  </a:lnTo>
                  <a:lnTo>
                    <a:pt x="1307474" y="522369"/>
                  </a:lnTo>
                  <a:lnTo>
                    <a:pt x="1315525" y="567635"/>
                  </a:lnTo>
                  <a:lnTo>
                    <a:pt x="1320437" y="613898"/>
                  </a:lnTo>
                  <a:lnTo>
                    <a:pt x="1322100" y="661047"/>
                  </a:lnTo>
                  <a:lnTo>
                    <a:pt x="1320437" y="708195"/>
                  </a:lnTo>
                  <a:lnTo>
                    <a:pt x="1315525" y="754458"/>
                  </a:lnTo>
                  <a:lnTo>
                    <a:pt x="1307474" y="799724"/>
                  </a:lnTo>
                  <a:lnTo>
                    <a:pt x="1296400" y="843879"/>
                  </a:lnTo>
                  <a:lnTo>
                    <a:pt x="1282412" y="886811"/>
                  </a:lnTo>
                  <a:lnTo>
                    <a:pt x="1265626" y="928407"/>
                  </a:lnTo>
                  <a:lnTo>
                    <a:pt x="1246152" y="968555"/>
                  </a:lnTo>
                  <a:lnTo>
                    <a:pt x="1224104" y="1007142"/>
                  </a:lnTo>
                  <a:lnTo>
                    <a:pt x="1199594" y="1044056"/>
                  </a:lnTo>
                  <a:lnTo>
                    <a:pt x="1172735" y="1079184"/>
                  </a:lnTo>
                  <a:lnTo>
                    <a:pt x="1143640" y="1112413"/>
                  </a:lnTo>
                  <a:lnTo>
                    <a:pt x="1112421" y="1143631"/>
                  </a:lnTo>
                  <a:lnTo>
                    <a:pt x="1079191" y="1172725"/>
                  </a:lnTo>
                  <a:lnTo>
                    <a:pt x="1044062" y="1199583"/>
                  </a:lnTo>
                  <a:lnTo>
                    <a:pt x="1007147" y="1224091"/>
                  </a:lnTo>
                  <a:lnTo>
                    <a:pt x="968559" y="1246138"/>
                  </a:lnTo>
                  <a:lnTo>
                    <a:pt x="928410" y="1265611"/>
                  </a:lnTo>
                  <a:lnTo>
                    <a:pt x="886813" y="1282397"/>
                  </a:lnTo>
                  <a:lnTo>
                    <a:pt x="843881" y="1296383"/>
                  </a:lnTo>
                  <a:lnTo>
                    <a:pt x="799726" y="1307457"/>
                  </a:lnTo>
                  <a:lnTo>
                    <a:pt x="754460" y="1315507"/>
                  </a:lnTo>
                  <a:lnTo>
                    <a:pt x="708198" y="1320419"/>
                  </a:lnTo>
                  <a:lnTo>
                    <a:pt x="661050" y="1322082"/>
                  </a:lnTo>
                  <a:close/>
                </a:path>
              </a:pathLst>
            </a:custGeom>
            <a:solidFill>
              <a:srgbClr val="2B49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33098" y="2155214"/>
              <a:ext cx="762000" cy="933450"/>
            </a:xfrm>
            <a:custGeom>
              <a:avLst/>
              <a:gdLst/>
              <a:ahLst/>
              <a:cxnLst/>
              <a:rect l="l" t="t" r="r" b="b"/>
              <a:pathLst>
                <a:path w="762000" h="933450">
                  <a:moveTo>
                    <a:pt x="650925" y="98590"/>
                  </a:moveTo>
                  <a:lnTo>
                    <a:pt x="637146" y="84861"/>
                  </a:lnTo>
                  <a:lnTo>
                    <a:pt x="635254" y="84861"/>
                  </a:lnTo>
                  <a:lnTo>
                    <a:pt x="624039" y="91414"/>
                  </a:lnTo>
                  <a:lnTo>
                    <a:pt x="616254" y="102501"/>
                  </a:lnTo>
                  <a:lnTo>
                    <a:pt x="591261" y="134518"/>
                  </a:lnTo>
                  <a:lnTo>
                    <a:pt x="558609" y="168109"/>
                  </a:lnTo>
                  <a:lnTo>
                    <a:pt x="524852" y="186804"/>
                  </a:lnTo>
                  <a:lnTo>
                    <a:pt x="524484" y="186893"/>
                  </a:lnTo>
                  <a:lnTo>
                    <a:pt x="513588" y="188036"/>
                  </a:lnTo>
                  <a:lnTo>
                    <a:pt x="513588" y="217893"/>
                  </a:lnTo>
                  <a:lnTo>
                    <a:pt x="513588" y="476631"/>
                  </a:lnTo>
                  <a:lnTo>
                    <a:pt x="247967" y="476631"/>
                  </a:lnTo>
                  <a:lnTo>
                    <a:pt x="247954" y="114185"/>
                  </a:lnTo>
                  <a:lnTo>
                    <a:pt x="402755" y="114185"/>
                  </a:lnTo>
                  <a:lnTo>
                    <a:pt x="283819" y="233121"/>
                  </a:lnTo>
                  <a:lnTo>
                    <a:pt x="282422" y="236029"/>
                  </a:lnTo>
                  <a:lnTo>
                    <a:pt x="281673" y="242849"/>
                  </a:lnTo>
                  <a:lnTo>
                    <a:pt x="282397" y="245999"/>
                  </a:lnTo>
                  <a:lnTo>
                    <a:pt x="284238" y="248881"/>
                  </a:lnTo>
                  <a:lnTo>
                    <a:pt x="288251" y="254127"/>
                  </a:lnTo>
                  <a:lnTo>
                    <a:pt x="299643" y="264883"/>
                  </a:lnTo>
                  <a:lnTo>
                    <a:pt x="319100" y="276390"/>
                  </a:lnTo>
                  <a:lnTo>
                    <a:pt x="347332" y="283895"/>
                  </a:lnTo>
                  <a:lnTo>
                    <a:pt x="379399" y="277863"/>
                  </a:lnTo>
                  <a:lnTo>
                    <a:pt x="414718" y="258648"/>
                  </a:lnTo>
                  <a:lnTo>
                    <a:pt x="419912" y="254825"/>
                  </a:lnTo>
                  <a:lnTo>
                    <a:pt x="447154" y="234759"/>
                  </a:lnTo>
                  <a:lnTo>
                    <a:pt x="470573" y="214706"/>
                  </a:lnTo>
                  <a:lnTo>
                    <a:pt x="481241" y="216598"/>
                  </a:lnTo>
                  <a:lnTo>
                    <a:pt x="491972" y="217766"/>
                  </a:lnTo>
                  <a:lnTo>
                    <a:pt x="502754" y="218198"/>
                  </a:lnTo>
                  <a:lnTo>
                    <a:pt x="513588" y="217893"/>
                  </a:lnTo>
                  <a:lnTo>
                    <a:pt x="513588" y="188036"/>
                  </a:lnTo>
                  <a:lnTo>
                    <a:pt x="504952" y="188937"/>
                  </a:lnTo>
                  <a:lnTo>
                    <a:pt x="487756" y="187896"/>
                  </a:lnTo>
                  <a:lnTo>
                    <a:pt x="475462" y="185775"/>
                  </a:lnTo>
                  <a:lnTo>
                    <a:pt x="470662" y="184581"/>
                  </a:lnTo>
                  <a:lnTo>
                    <a:pt x="465251" y="182943"/>
                  </a:lnTo>
                  <a:lnTo>
                    <a:pt x="460489" y="184061"/>
                  </a:lnTo>
                  <a:lnTo>
                    <a:pt x="424230" y="215315"/>
                  </a:lnTo>
                  <a:lnTo>
                    <a:pt x="386422" y="241719"/>
                  </a:lnTo>
                  <a:lnTo>
                    <a:pt x="350799" y="254825"/>
                  </a:lnTo>
                  <a:lnTo>
                    <a:pt x="341617" y="253288"/>
                  </a:lnTo>
                  <a:lnTo>
                    <a:pt x="332930" y="250532"/>
                  </a:lnTo>
                  <a:lnTo>
                    <a:pt x="324713" y="246557"/>
                  </a:lnTo>
                  <a:lnTo>
                    <a:pt x="316992" y="241388"/>
                  </a:lnTo>
                  <a:lnTo>
                    <a:pt x="444182" y="114185"/>
                  </a:lnTo>
                  <a:lnTo>
                    <a:pt x="450557" y="107810"/>
                  </a:lnTo>
                  <a:lnTo>
                    <a:pt x="451891" y="105308"/>
                  </a:lnTo>
                  <a:lnTo>
                    <a:pt x="453047" y="99504"/>
                  </a:lnTo>
                  <a:lnTo>
                    <a:pt x="452767" y="96685"/>
                  </a:lnTo>
                  <a:lnTo>
                    <a:pt x="450507" y="91211"/>
                  </a:lnTo>
                  <a:lnTo>
                    <a:pt x="448703" y="89014"/>
                  </a:lnTo>
                  <a:lnTo>
                    <a:pt x="443776" y="85725"/>
                  </a:lnTo>
                  <a:lnTo>
                    <a:pt x="441071" y="84899"/>
                  </a:lnTo>
                  <a:lnTo>
                    <a:pt x="231368" y="84899"/>
                  </a:lnTo>
                  <a:lnTo>
                    <a:pt x="218668" y="97612"/>
                  </a:lnTo>
                  <a:lnTo>
                    <a:pt x="218668" y="476631"/>
                  </a:lnTo>
                  <a:lnTo>
                    <a:pt x="199136" y="476631"/>
                  </a:lnTo>
                  <a:lnTo>
                    <a:pt x="186436" y="489331"/>
                  </a:lnTo>
                  <a:lnTo>
                    <a:pt x="186436" y="493217"/>
                  </a:lnTo>
                  <a:lnTo>
                    <a:pt x="199136" y="505917"/>
                  </a:lnTo>
                  <a:lnTo>
                    <a:pt x="561822" y="505917"/>
                  </a:lnTo>
                  <a:lnTo>
                    <a:pt x="574535" y="493217"/>
                  </a:lnTo>
                  <a:lnTo>
                    <a:pt x="574535" y="489331"/>
                  </a:lnTo>
                  <a:lnTo>
                    <a:pt x="561822" y="476631"/>
                  </a:lnTo>
                  <a:lnTo>
                    <a:pt x="542874" y="476631"/>
                  </a:lnTo>
                  <a:lnTo>
                    <a:pt x="542874" y="217893"/>
                  </a:lnTo>
                  <a:lnTo>
                    <a:pt x="542874" y="214706"/>
                  </a:lnTo>
                  <a:lnTo>
                    <a:pt x="542874" y="212128"/>
                  </a:lnTo>
                  <a:lnTo>
                    <a:pt x="577786" y="190258"/>
                  </a:lnTo>
                  <a:lnTo>
                    <a:pt x="579081" y="188937"/>
                  </a:lnTo>
                  <a:lnTo>
                    <a:pt x="610501" y="157226"/>
                  </a:lnTo>
                  <a:lnTo>
                    <a:pt x="635800" y="125539"/>
                  </a:lnTo>
                  <a:lnTo>
                    <a:pt x="648309" y="107810"/>
                  </a:lnTo>
                  <a:lnTo>
                    <a:pt x="649478" y="106057"/>
                  </a:lnTo>
                  <a:lnTo>
                    <a:pt x="650189" y="104292"/>
                  </a:lnTo>
                  <a:lnTo>
                    <a:pt x="650925" y="100495"/>
                  </a:lnTo>
                  <a:lnTo>
                    <a:pt x="650925" y="98590"/>
                  </a:lnTo>
                  <a:close/>
                </a:path>
                <a:path w="762000" h="933450">
                  <a:moveTo>
                    <a:pt x="761542" y="534746"/>
                  </a:moveTo>
                  <a:lnTo>
                    <a:pt x="760031" y="531228"/>
                  </a:lnTo>
                  <a:lnTo>
                    <a:pt x="752741" y="524294"/>
                  </a:lnTo>
                  <a:lnTo>
                    <a:pt x="653122" y="429717"/>
                  </a:lnTo>
                  <a:lnTo>
                    <a:pt x="649757" y="428371"/>
                  </a:lnTo>
                  <a:lnTo>
                    <a:pt x="584860" y="428371"/>
                  </a:lnTo>
                  <a:lnTo>
                    <a:pt x="572160" y="441071"/>
                  </a:lnTo>
                  <a:lnTo>
                    <a:pt x="572160" y="444957"/>
                  </a:lnTo>
                  <a:lnTo>
                    <a:pt x="640016" y="457657"/>
                  </a:lnTo>
                  <a:lnTo>
                    <a:pt x="710209" y="524294"/>
                  </a:lnTo>
                  <a:lnTo>
                    <a:pt x="51181" y="524294"/>
                  </a:lnTo>
                  <a:lnTo>
                    <a:pt x="120954" y="457657"/>
                  </a:lnTo>
                  <a:lnTo>
                    <a:pt x="176669" y="457657"/>
                  </a:lnTo>
                  <a:lnTo>
                    <a:pt x="178549" y="457288"/>
                  </a:lnTo>
                  <a:lnTo>
                    <a:pt x="189382" y="444957"/>
                  </a:lnTo>
                  <a:lnTo>
                    <a:pt x="189382" y="441071"/>
                  </a:lnTo>
                  <a:lnTo>
                    <a:pt x="176669" y="428371"/>
                  </a:lnTo>
                  <a:lnTo>
                    <a:pt x="111163" y="428371"/>
                  </a:lnTo>
                  <a:lnTo>
                    <a:pt x="107823" y="429704"/>
                  </a:lnTo>
                  <a:lnTo>
                    <a:pt x="1498" y="531228"/>
                  </a:lnTo>
                  <a:lnTo>
                    <a:pt x="0" y="534746"/>
                  </a:lnTo>
                  <a:lnTo>
                    <a:pt x="0" y="924598"/>
                  </a:lnTo>
                  <a:lnTo>
                    <a:pt x="368" y="926452"/>
                  </a:lnTo>
                  <a:lnTo>
                    <a:pt x="1854" y="930046"/>
                  </a:lnTo>
                  <a:lnTo>
                    <a:pt x="2908" y="931633"/>
                  </a:lnTo>
                  <a:lnTo>
                    <a:pt x="4711" y="933437"/>
                  </a:lnTo>
                  <a:lnTo>
                    <a:pt x="24561" y="933437"/>
                  </a:lnTo>
                  <a:lnTo>
                    <a:pt x="29286" y="553580"/>
                  </a:lnTo>
                  <a:lnTo>
                    <a:pt x="732256" y="553580"/>
                  </a:lnTo>
                  <a:lnTo>
                    <a:pt x="732256" y="924598"/>
                  </a:lnTo>
                  <a:lnTo>
                    <a:pt x="732624" y="926452"/>
                  </a:lnTo>
                  <a:lnTo>
                    <a:pt x="734110" y="930046"/>
                  </a:lnTo>
                  <a:lnTo>
                    <a:pt x="735177" y="931633"/>
                  </a:lnTo>
                  <a:lnTo>
                    <a:pt x="736981" y="933437"/>
                  </a:lnTo>
                  <a:lnTo>
                    <a:pt x="756831" y="933437"/>
                  </a:lnTo>
                  <a:lnTo>
                    <a:pt x="758634" y="931633"/>
                  </a:lnTo>
                  <a:lnTo>
                    <a:pt x="759688" y="930046"/>
                  </a:lnTo>
                  <a:lnTo>
                    <a:pt x="761174" y="926452"/>
                  </a:lnTo>
                  <a:lnTo>
                    <a:pt x="761542" y="924598"/>
                  </a:lnTo>
                  <a:lnTo>
                    <a:pt x="761542" y="553580"/>
                  </a:lnTo>
                  <a:lnTo>
                    <a:pt x="761542" y="534746"/>
                  </a:lnTo>
                  <a:close/>
                </a:path>
                <a:path w="762000" h="933450">
                  <a:moveTo>
                    <a:pt x="761542" y="12700"/>
                  </a:moveTo>
                  <a:lnTo>
                    <a:pt x="748842" y="0"/>
                  </a:lnTo>
                  <a:lnTo>
                    <a:pt x="407327" y="0"/>
                  </a:lnTo>
                  <a:lnTo>
                    <a:pt x="322046" y="45567"/>
                  </a:lnTo>
                  <a:lnTo>
                    <a:pt x="316953" y="57200"/>
                  </a:lnTo>
                  <a:lnTo>
                    <a:pt x="318604" y="63703"/>
                  </a:lnTo>
                  <a:lnTo>
                    <a:pt x="320344" y="66357"/>
                  </a:lnTo>
                  <a:lnTo>
                    <a:pt x="325640" y="70472"/>
                  </a:lnTo>
                  <a:lnTo>
                    <a:pt x="328637" y="71501"/>
                  </a:lnTo>
                  <a:lnTo>
                    <a:pt x="331990" y="71488"/>
                  </a:lnTo>
                  <a:lnTo>
                    <a:pt x="334467" y="71488"/>
                  </a:lnTo>
                  <a:lnTo>
                    <a:pt x="336791" y="70904"/>
                  </a:lnTo>
                  <a:lnTo>
                    <a:pt x="413524" y="29286"/>
                  </a:lnTo>
                  <a:lnTo>
                    <a:pt x="748842" y="29286"/>
                  </a:lnTo>
                  <a:lnTo>
                    <a:pt x="761542" y="16586"/>
                  </a:lnTo>
                  <a:lnTo>
                    <a:pt x="761542" y="1270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05031" y="2353319"/>
              <a:ext cx="189619" cy="104041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2261057" y="2155303"/>
              <a:ext cx="7384415" cy="824230"/>
            </a:xfrm>
            <a:custGeom>
              <a:avLst/>
              <a:gdLst/>
              <a:ahLst/>
              <a:cxnLst/>
              <a:rect l="l" t="t" r="r" b="b"/>
              <a:pathLst>
                <a:path w="7384415" h="824230">
                  <a:moveTo>
                    <a:pt x="269100" y="168186"/>
                  </a:moveTo>
                  <a:lnTo>
                    <a:pt x="262229" y="125691"/>
                  </a:lnTo>
                  <a:lnTo>
                    <a:pt x="243116" y="88760"/>
                  </a:lnTo>
                  <a:lnTo>
                    <a:pt x="213969" y="59626"/>
                  </a:lnTo>
                  <a:lnTo>
                    <a:pt x="177038" y="40500"/>
                  </a:lnTo>
                  <a:lnTo>
                    <a:pt x="134556" y="33629"/>
                  </a:lnTo>
                  <a:lnTo>
                    <a:pt x="92062" y="40500"/>
                  </a:lnTo>
                  <a:lnTo>
                    <a:pt x="55130" y="59626"/>
                  </a:lnTo>
                  <a:lnTo>
                    <a:pt x="25996" y="88760"/>
                  </a:lnTo>
                  <a:lnTo>
                    <a:pt x="6870" y="125691"/>
                  </a:lnTo>
                  <a:lnTo>
                    <a:pt x="0" y="168186"/>
                  </a:lnTo>
                  <a:lnTo>
                    <a:pt x="6870" y="210845"/>
                  </a:lnTo>
                  <a:lnTo>
                    <a:pt x="25996" y="248221"/>
                  </a:lnTo>
                  <a:lnTo>
                    <a:pt x="55130" y="277901"/>
                  </a:lnTo>
                  <a:lnTo>
                    <a:pt x="92062" y="297472"/>
                  </a:lnTo>
                  <a:lnTo>
                    <a:pt x="134556" y="304533"/>
                  </a:lnTo>
                  <a:lnTo>
                    <a:pt x="177038" y="297472"/>
                  </a:lnTo>
                  <a:lnTo>
                    <a:pt x="213969" y="277901"/>
                  </a:lnTo>
                  <a:lnTo>
                    <a:pt x="243116" y="248221"/>
                  </a:lnTo>
                  <a:lnTo>
                    <a:pt x="262229" y="210845"/>
                  </a:lnTo>
                  <a:lnTo>
                    <a:pt x="269100" y="168186"/>
                  </a:lnTo>
                  <a:close/>
                </a:path>
                <a:path w="7384415" h="824230">
                  <a:moveTo>
                    <a:pt x="6855028" y="734199"/>
                  </a:moveTo>
                  <a:lnTo>
                    <a:pt x="6847776" y="721791"/>
                  </a:lnTo>
                  <a:lnTo>
                    <a:pt x="6841287" y="718134"/>
                  </a:lnTo>
                  <a:lnTo>
                    <a:pt x="6841083" y="718019"/>
                  </a:lnTo>
                  <a:lnTo>
                    <a:pt x="6833895" y="718134"/>
                  </a:lnTo>
                  <a:lnTo>
                    <a:pt x="6406197" y="718134"/>
                  </a:lnTo>
                  <a:lnTo>
                    <a:pt x="6399009" y="718019"/>
                  </a:lnTo>
                  <a:lnTo>
                    <a:pt x="6392329" y="721791"/>
                  </a:lnTo>
                  <a:lnTo>
                    <a:pt x="6385077" y="734199"/>
                  </a:lnTo>
                  <a:lnTo>
                    <a:pt x="6385077" y="741870"/>
                  </a:lnTo>
                  <a:lnTo>
                    <a:pt x="6392329" y="754291"/>
                  </a:lnTo>
                  <a:lnTo>
                    <a:pt x="6399009" y="758050"/>
                  </a:lnTo>
                  <a:lnTo>
                    <a:pt x="6406197" y="757948"/>
                  </a:lnTo>
                  <a:lnTo>
                    <a:pt x="6833895" y="757948"/>
                  </a:lnTo>
                  <a:lnTo>
                    <a:pt x="6841083" y="758050"/>
                  </a:lnTo>
                  <a:lnTo>
                    <a:pt x="6841274" y="757948"/>
                  </a:lnTo>
                  <a:lnTo>
                    <a:pt x="6847776" y="754291"/>
                  </a:lnTo>
                  <a:lnTo>
                    <a:pt x="6855028" y="741870"/>
                  </a:lnTo>
                  <a:lnTo>
                    <a:pt x="6855028" y="734199"/>
                  </a:lnTo>
                  <a:close/>
                </a:path>
                <a:path w="7384415" h="824230">
                  <a:moveTo>
                    <a:pt x="6971665" y="800201"/>
                  </a:moveTo>
                  <a:lnTo>
                    <a:pt x="6964413" y="787793"/>
                  </a:lnTo>
                  <a:lnTo>
                    <a:pt x="6957923" y="784123"/>
                  </a:lnTo>
                  <a:lnTo>
                    <a:pt x="6957733" y="784021"/>
                  </a:lnTo>
                  <a:lnTo>
                    <a:pt x="6950545" y="784123"/>
                  </a:lnTo>
                  <a:lnTo>
                    <a:pt x="6289548" y="784123"/>
                  </a:lnTo>
                  <a:lnTo>
                    <a:pt x="6282360" y="784021"/>
                  </a:lnTo>
                  <a:lnTo>
                    <a:pt x="6275679" y="787793"/>
                  </a:lnTo>
                  <a:lnTo>
                    <a:pt x="6268428" y="800201"/>
                  </a:lnTo>
                  <a:lnTo>
                    <a:pt x="6268428" y="807872"/>
                  </a:lnTo>
                  <a:lnTo>
                    <a:pt x="6275679" y="820293"/>
                  </a:lnTo>
                  <a:lnTo>
                    <a:pt x="6282169" y="823950"/>
                  </a:lnTo>
                  <a:lnTo>
                    <a:pt x="6289548" y="823950"/>
                  </a:lnTo>
                  <a:lnTo>
                    <a:pt x="6950545" y="823950"/>
                  </a:lnTo>
                  <a:lnTo>
                    <a:pt x="6957923" y="823950"/>
                  </a:lnTo>
                  <a:lnTo>
                    <a:pt x="6964413" y="820293"/>
                  </a:lnTo>
                  <a:lnTo>
                    <a:pt x="6971665" y="807872"/>
                  </a:lnTo>
                  <a:lnTo>
                    <a:pt x="6971665" y="800201"/>
                  </a:lnTo>
                  <a:close/>
                </a:path>
                <a:path w="7384415" h="824230">
                  <a:moveTo>
                    <a:pt x="7384351" y="756500"/>
                  </a:moveTo>
                  <a:lnTo>
                    <a:pt x="7382802" y="749033"/>
                  </a:lnTo>
                  <a:lnTo>
                    <a:pt x="7378357" y="742505"/>
                  </a:lnTo>
                  <a:lnTo>
                    <a:pt x="7336218" y="701408"/>
                  </a:lnTo>
                  <a:lnTo>
                    <a:pt x="7336218" y="757021"/>
                  </a:lnTo>
                  <a:lnTo>
                    <a:pt x="7317689" y="775931"/>
                  </a:lnTo>
                  <a:lnTo>
                    <a:pt x="6975500" y="442125"/>
                  </a:lnTo>
                  <a:lnTo>
                    <a:pt x="6951904" y="419112"/>
                  </a:lnTo>
                  <a:lnTo>
                    <a:pt x="6970433" y="400215"/>
                  </a:lnTo>
                  <a:lnTo>
                    <a:pt x="7336218" y="757021"/>
                  </a:lnTo>
                  <a:lnTo>
                    <a:pt x="7336218" y="701408"/>
                  </a:lnTo>
                  <a:lnTo>
                    <a:pt x="7027469" y="400215"/>
                  </a:lnTo>
                  <a:lnTo>
                    <a:pt x="6993636" y="367207"/>
                  </a:lnTo>
                  <a:lnTo>
                    <a:pt x="7063587" y="297472"/>
                  </a:lnTo>
                  <a:lnTo>
                    <a:pt x="7079348" y="313220"/>
                  </a:lnTo>
                  <a:lnTo>
                    <a:pt x="7085952" y="317601"/>
                  </a:lnTo>
                  <a:lnTo>
                    <a:pt x="7093458" y="319074"/>
                  </a:lnTo>
                  <a:lnTo>
                    <a:pt x="7100976" y="317639"/>
                  </a:lnTo>
                  <a:lnTo>
                    <a:pt x="7107593" y="313296"/>
                  </a:lnTo>
                  <a:lnTo>
                    <a:pt x="7123582" y="297472"/>
                  </a:lnTo>
                  <a:lnTo>
                    <a:pt x="7150201" y="271145"/>
                  </a:lnTo>
                  <a:lnTo>
                    <a:pt x="7187235" y="234518"/>
                  </a:lnTo>
                  <a:lnTo>
                    <a:pt x="7191642" y="227965"/>
                  </a:lnTo>
                  <a:lnTo>
                    <a:pt x="7193127" y="220497"/>
                  </a:lnTo>
                  <a:lnTo>
                    <a:pt x="7191680" y="213029"/>
                  </a:lnTo>
                  <a:lnTo>
                    <a:pt x="7187311" y="206451"/>
                  </a:lnTo>
                  <a:lnTo>
                    <a:pt x="7144906" y="164096"/>
                  </a:lnTo>
                  <a:lnTo>
                    <a:pt x="7144906" y="220383"/>
                  </a:lnTo>
                  <a:lnTo>
                    <a:pt x="7093572" y="271145"/>
                  </a:lnTo>
                  <a:lnTo>
                    <a:pt x="7078408" y="255993"/>
                  </a:lnTo>
                  <a:lnTo>
                    <a:pt x="7077735" y="255257"/>
                  </a:lnTo>
                  <a:lnTo>
                    <a:pt x="7035419" y="213017"/>
                  </a:lnTo>
                  <a:lnTo>
                    <a:pt x="7035419" y="269328"/>
                  </a:lnTo>
                  <a:lnTo>
                    <a:pt x="6826783" y="477304"/>
                  </a:lnTo>
                  <a:lnTo>
                    <a:pt x="6826783" y="538264"/>
                  </a:lnTo>
                  <a:lnTo>
                    <a:pt x="6775450" y="589026"/>
                  </a:lnTo>
                  <a:lnTo>
                    <a:pt x="6602882" y="416636"/>
                  </a:lnTo>
                  <a:lnTo>
                    <a:pt x="6654216" y="365861"/>
                  </a:lnTo>
                  <a:lnTo>
                    <a:pt x="6669405" y="381025"/>
                  </a:lnTo>
                  <a:lnTo>
                    <a:pt x="6670065" y="381749"/>
                  </a:lnTo>
                  <a:lnTo>
                    <a:pt x="6826783" y="538264"/>
                  </a:lnTo>
                  <a:lnTo>
                    <a:pt x="6826783" y="477304"/>
                  </a:lnTo>
                  <a:lnTo>
                    <a:pt x="6824459" y="479615"/>
                  </a:lnTo>
                  <a:lnTo>
                    <a:pt x="6761378" y="416636"/>
                  </a:lnTo>
                  <a:lnTo>
                    <a:pt x="6712382" y="367677"/>
                  </a:lnTo>
                  <a:lnTo>
                    <a:pt x="6714198" y="365861"/>
                  </a:lnTo>
                  <a:lnTo>
                    <a:pt x="6740614" y="339534"/>
                  </a:lnTo>
                  <a:lnTo>
                    <a:pt x="6923329" y="157391"/>
                  </a:lnTo>
                  <a:lnTo>
                    <a:pt x="7035419" y="269328"/>
                  </a:lnTo>
                  <a:lnTo>
                    <a:pt x="7035419" y="213017"/>
                  </a:lnTo>
                  <a:lnTo>
                    <a:pt x="6979704" y="157391"/>
                  </a:lnTo>
                  <a:lnTo>
                    <a:pt x="6921017" y="98755"/>
                  </a:lnTo>
                  <a:lnTo>
                    <a:pt x="6972351" y="47980"/>
                  </a:lnTo>
                  <a:lnTo>
                    <a:pt x="7144906" y="220383"/>
                  </a:lnTo>
                  <a:lnTo>
                    <a:pt x="7144906" y="164096"/>
                  </a:lnTo>
                  <a:lnTo>
                    <a:pt x="7028688" y="47980"/>
                  </a:lnTo>
                  <a:lnTo>
                    <a:pt x="6982765" y="2108"/>
                  </a:lnTo>
                  <a:lnTo>
                    <a:pt x="6977570" y="0"/>
                  </a:lnTo>
                  <a:lnTo>
                    <a:pt x="6966979" y="127"/>
                  </a:lnTo>
                  <a:lnTo>
                    <a:pt x="6962013" y="2197"/>
                  </a:lnTo>
                  <a:lnTo>
                    <a:pt x="6878688" y="84607"/>
                  </a:lnTo>
                  <a:lnTo>
                    <a:pt x="6874281" y="91160"/>
                  </a:lnTo>
                  <a:lnTo>
                    <a:pt x="6872795" y="98628"/>
                  </a:lnTo>
                  <a:lnTo>
                    <a:pt x="6874243" y="106108"/>
                  </a:lnTo>
                  <a:lnTo>
                    <a:pt x="6878612" y="112687"/>
                  </a:lnTo>
                  <a:lnTo>
                    <a:pt x="6895173" y="129222"/>
                  </a:lnTo>
                  <a:lnTo>
                    <a:pt x="6684200" y="339534"/>
                  </a:lnTo>
                  <a:lnTo>
                    <a:pt x="6668440" y="323786"/>
                  </a:lnTo>
                  <a:lnTo>
                    <a:pt x="6661848" y="319417"/>
                  </a:lnTo>
                  <a:lnTo>
                    <a:pt x="6654330" y="317944"/>
                  </a:lnTo>
                  <a:lnTo>
                    <a:pt x="6646812" y="319379"/>
                  </a:lnTo>
                  <a:lnTo>
                    <a:pt x="6640195" y="323723"/>
                  </a:lnTo>
                  <a:lnTo>
                    <a:pt x="6560553" y="402488"/>
                  </a:lnTo>
                  <a:lnTo>
                    <a:pt x="6556146" y="409041"/>
                  </a:lnTo>
                  <a:lnTo>
                    <a:pt x="6554660" y="416509"/>
                  </a:lnTo>
                  <a:lnTo>
                    <a:pt x="6556108" y="423989"/>
                  </a:lnTo>
                  <a:lnTo>
                    <a:pt x="6560477" y="430568"/>
                  </a:lnTo>
                  <a:lnTo>
                    <a:pt x="6761213" y="631101"/>
                  </a:lnTo>
                  <a:lnTo>
                    <a:pt x="6767804" y="635482"/>
                  </a:lnTo>
                  <a:lnTo>
                    <a:pt x="6775323" y="636955"/>
                  </a:lnTo>
                  <a:lnTo>
                    <a:pt x="6782841" y="635520"/>
                  </a:lnTo>
                  <a:lnTo>
                    <a:pt x="6832079" y="589026"/>
                  </a:lnTo>
                  <a:lnTo>
                    <a:pt x="6869112" y="552399"/>
                  </a:lnTo>
                  <a:lnTo>
                    <a:pt x="6874992" y="538378"/>
                  </a:lnTo>
                  <a:lnTo>
                    <a:pt x="6873545" y="530910"/>
                  </a:lnTo>
                  <a:lnTo>
                    <a:pt x="6869176" y="524332"/>
                  </a:lnTo>
                  <a:lnTo>
                    <a:pt x="6852615" y="507784"/>
                  </a:lnTo>
                  <a:lnTo>
                    <a:pt x="6880873" y="479615"/>
                  </a:lnTo>
                  <a:lnTo>
                    <a:pt x="6918477" y="442125"/>
                  </a:lnTo>
                  <a:lnTo>
                    <a:pt x="7304062" y="818261"/>
                  </a:lnTo>
                  <a:lnTo>
                    <a:pt x="7310704" y="822553"/>
                  </a:lnTo>
                  <a:lnTo>
                    <a:pt x="7373467" y="775931"/>
                  </a:lnTo>
                  <a:lnTo>
                    <a:pt x="7382967" y="763993"/>
                  </a:lnTo>
                  <a:lnTo>
                    <a:pt x="7384351" y="75650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83992" y="2728938"/>
              <a:ext cx="107644" cy="10764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07236" y="2871567"/>
              <a:ext cx="115185" cy="68493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151608" y="2025662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483514" y="541820"/>
                  </a:moveTo>
                  <a:lnTo>
                    <a:pt x="466839" y="499110"/>
                  </a:lnTo>
                  <a:lnTo>
                    <a:pt x="437362" y="464985"/>
                  </a:lnTo>
                  <a:lnTo>
                    <a:pt x="397979" y="442366"/>
                  </a:lnTo>
                  <a:lnTo>
                    <a:pt x="351637" y="434174"/>
                  </a:lnTo>
                  <a:lnTo>
                    <a:pt x="136359" y="434174"/>
                  </a:lnTo>
                  <a:lnTo>
                    <a:pt x="93560" y="441045"/>
                  </a:lnTo>
                  <a:lnTo>
                    <a:pt x="56172" y="460171"/>
                  </a:lnTo>
                  <a:lnTo>
                    <a:pt x="26543" y="489318"/>
                  </a:lnTo>
                  <a:lnTo>
                    <a:pt x="7035" y="526249"/>
                  </a:lnTo>
                  <a:lnTo>
                    <a:pt x="0" y="568731"/>
                  </a:lnTo>
                  <a:lnTo>
                    <a:pt x="0" y="676376"/>
                  </a:lnTo>
                  <a:lnTo>
                    <a:pt x="7442" y="719924"/>
                  </a:lnTo>
                  <a:lnTo>
                    <a:pt x="27762" y="756983"/>
                  </a:lnTo>
                  <a:lnTo>
                    <a:pt x="58000" y="785723"/>
                  </a:lnTo>
                  <a:lnTo>
                    <a:pt x="95186" y="804303"/>
                  </a:lnTo>
                  <a:lnTo>
                    <a:pt x="136359" y="810907"/>
                  </a:lnTo>
                  <a:lnTo>
                    <a:pt x="189103" y="810907"/>
                  </a:lnTo>
                  <a:lnTo>
                    <a:pt x="224624" y="703287"/>
                  </a:lnTo>
                  <a:lnTo>
                    <a:pt x="136359" y="703287"/>
                  </a:lnTo>
                  <a:lnTo>
                    <a:pt x="125793" y="701192"/>
                  </a:lnTo>
                  <a:lnTo>
                    <a:pt x="117246" y="695477"/>
                  </a:lnTo>
                  <a:lnTo>
                    <a:pt x="111531" y="686930"/>
                  </a:lnTo>
                  <a:lnTo>
                    <a:pt x="109448" y="676376"/>
                  </a:lnTo>
                  <a:lnTo>
                    <a:pt x="109448" y="568731"/>
                  </a:lnTo>
                  <a:lnTo>
                    <a:pt x="111531" y="558165"/>
                  </a:lnTo>
                  <a:lnTo>
                    <a:pt x="117246" y="549617"/>
                  </a:lnTo>
                  <a:lnTo>
                    <a:pt x="125793" y="543902"/>
                  </a:lnTo>
                  <a:lnTo>
                    <a:pt x="136359" y="541820"/>
                  </a:lnTo>
                  <a:lnTo>
                    <a:pt x="146913" y="543902"/>
                  </a:lnTo>
                  <a:lnTo>
                    <a:pt x="155460" y="549617"/>
                  </a:lnTo>
                  <a:lnTo>
                    <a:pt x="161175" y="558165"/>
                  </a:lnTo>
                  <a:lnTo>
                    <a:pt x="163271" y="568731"/>
                  </a:lnTo>
                  <a:lnTo>
                    <a:pt x="163271" y="649439"/>
                  </a:lnTo>
                  <a:lnTo>
                    <a:pt x="242379" y="649439"/>
                  </a:lnTo>
                  <a:lnTo>
                    <a:pt x="272529" y="560108"/>
                  </a:lnTo>
                  <a:lnTo>
                    <a:pt x="297827" y="541820"/>
                  </a:lnTo>
                  <a:lnTo>
                    <a:pt x="483514" y="541820"/>
                  </a:lnTo>
                  <a:close/>
                </a:path>
                <a:path w="914400" h="914400">
                  <a:moveTo>
                    <a:pt x="521741" y="618172"/>
                  </a:moveTo>
                  <a:lnTo>
                    <a:pt x="516991" y="606818"/>
                  </a:lnTo>
                  <a:lnTo>
                    <a:pt x="507720" y="598716"/>
                  </a:lnTo>
                  <a:lnTo>
                    <a:pt x="495160" y="595642"/>
                  </a:lnTo>
                  <a:lnTo>
                    <a:pt x="317220" y="595642"/>
                  </a:lnTo>
                  <a:lnTo>
                    <a:pt x="210959" y="914400"/>
                  </a:lnTo>
                  <a:lnTo>
                    <a:pt x="419404" y="914400"/>
                  </a:lnTo>
                  <a:lnTo>
                    <a:pt x="443331" y="863130"/>
                  </a:lnTo>
                  <a:lnTo>
                    <a:pt x="417652" y="853135"/>
                  </a:lnTo>
                  <a:lnTo>
                    <a:pt x="397103" y="835431"/>
                  </a:lnTo>
                  <a:lnTo>
                    <a:pt x="383489" y="811809"/>
                  </a:lnTo>
                  <a:lnTo>
                    <a:pt x="378548" y="784021"/>
                  </a:lnTo>
                  <a:lnTo>
                    <a:pt x="378548" y="730199"/>
                  </a:lnTo>
                  <a:lnTo>
                    <a:pt x="384911" y="698804"/>
                  </a:lnTo>
                  <a:lnTo>
                    <a:pt x="402234" y="673138"/>
                  </a:lnTo>
                  <a:lnTo>
                    <a:pt x="427888" y="655815"/>
                  </a:lnTo>
                  <a:lnTo>
                    <a:pt x="459282" y="649465"/>
                  </a:lnTo>
                  <a:lnTo>
                    <a:pt x="486194" y="649465"/>
                  </a:lnTo>
                  <a:lnTo>
                    <a:pt x="493166" y="649744"/>
                  </a:lnTo>
                  <a:lnTo>
                    <a:pt x="499999" y="650544"/>
                  </a:lnTo>
                  <a:lnTo>
                    <a:pt x="506691" y="651764"/>
                  </a:lnTo>
                  <a:lnTo>
                    <a:pt x="513270" y="653326"/>
                  </a:lnTo>
                  <a:lnTo>
                    <a:pt x="514553" y="649465"/>
                  </a:lnTo>
                  <a:lnTo>
                    <a:pt x="520687" y="631050"/>
                  </a:lnTo>
                  <a:lnTo>
                    <a:pt x="521741" y="618172"/>
                  </a:lnTo>
                  <a:close/>
                </a:path>
                <a:path w="914400" h="914400">
                  <a:moveTo>
                    <a:pt x="914400" y="60147"/>
                  </a:moveTo>
                  <a:lnTo>
                    <a:pt x="912215" y="49339"/>
                  </a:lnTo>
                  <a:lnTo>
                    <a:pt x="894892" y="23672"/>
                  </a:lnTo>
                  <a:lnTo>
                    <a:pt x="869226" y="6362"/>
                  </a:lnTo>
                  <a:lnTo>
                    <a:pt x="837844" y="0"/>
                  </a:lnTo>
                  <a:lnTo>
                    <a:pt x="755307" y="0"/>
                  </a:lnTo>
                  <a:lnTo>
                    <a:pt x="755307" y="163271"/>
                  </a:lnTo>
                  <a:lnTo>
                    <a:pt x="753338" y="173393"/>
                  </a:lnTo>
                  <a:lnTo>
                    <a:pt x="747420" y="182295"/>
                  </a:lnTo>
                  <a:lnTo>
                    <a:pt x="661441" y="268287"/>
                  </a:lnTo>
                  <a:lnTo>
                    <a:pt x="654558" y="270916"/>
                  </a:lnTo>
                  <a:lnTo>
                    <a:pt x="640778" y="270916"/>
                  </a:lnTo>
                  <a:lnTo>
                    <a:pt x="633895" y="268287"/>
                  </a:lnTo>
                  <a:lnTo>
                    <a:pt x="588276" y="222656"/>
                  </a:lnTo>
                  <a:lnTo>
                    <a:pt x="582358" y="213753"/>
                  </a:lnTo>
                  <a:lnTo>
                    <a:pt x="580390" y="203631"/>
                  </a:lnTo>
                  <a:lnTo>
                    <a:pt x="582358" y="193509"/>
                  </a:lnTo>
                  <a:lnTo>
                    <a:pt x="626325" y="184607"/>
                  </a:lnTo>
                  <a:lnTo>
                    <a:pt x="647661" y="205943"/>
                  </a:lnTo>
                  <a:lnTo>
                    <a:pt x="676884" y="176720"/>
                  </a:lnTo>
                  <a:lnTo>
                    <a:pt x="709371" y="144246"/>
                  </a:lnTo>
                  <a:lnTo>
                    <a:pt x="718273" y="138328"/>
                  </a:lnTo>
                  <a:lnTo>
                    <a:pt x="728395" y="136359"/>
                  </a:lnTo>
                  <a:lnTo>
                    <a:pt x="738517" y="138328"/>
                  </a:lnTo>
                  <a:lnTo>
                    <a:pt x="747420" y="144246"/>
                  </a:lnTo>
                  <a:lnTo>
                    <a:pt x="753338" y="153136"/>
                  </a:lnTo>
                  <a:lnTo>
                    <a:pt x="755307" y="163271"/>
                  </a:lnTo>
                  <a:lnTo>
                    <a:pt x="755307" y="0"/>
                  </a:lnTo>
                  <a:lnTo>
                    <a:pt x="513105" y="0"/>
                  </a:lnTo>
                  <a:lnTo>
                    <a:pt x="481711" y="6362"/>
                  </a:lnTo>
                  <a:lnTo>
                    <a:pt x="456057" y="23672"/>
                  </a:lnTo>
                  <a:lnTo>
                    <a:pt x="438734" y="49339"/>
                  </a:lnTo>
                  <a:lnTo>
                    <a:pt x="432371" y="80733"/>
                  </a:lnTo>
                  <a:lnTo>
                    <a:pt x="432371" y="297827"/>
                  </a:lnTo>
                  <a:lnTo>
                    <a:pt x="438734" y="329501"/>
                  </a:lnTo>
                  <a:lnTo>
                    <a:pt x="456057" y="355777"/>
                  </a:lnTo>
                  <a:lnTo>
                    <a:pt x="481711" y="373710"/>
                  </a:lnTo>
                  <a:lnTo>
                    <a:pt x="513105" y="380352"/>
                  </a:lnTo>
                  <a:lnTo>
                    <a:pt x="540016" y="380352"/>
                  </a:lnTo>
                  <a:lnTo>
                    <a:pt x="540016" y="461086"/>
                  </a:lnTo>
                  <a:lnTo>
                    <a:pt x="564311" y="487870"/>
                  </a:lnTo>
                  <a:lnTo>
                    <a:pt x="572109" y="487489"/>
                  </a:lnTo>
                  <a:lnTo>
                    <a:pt x="579501" y="484873"/>
                  </a:lnTo>
                  <a:lnTo>
                    <a:pt x="585952" y="480110"/>
                  </a:lnTo>
                  <a:lnTo>
                    <a:pt x="685723" y="380352"/>
                  </a:lnTo>
                  <a:lnTo>
                    <a:pt x="837844" y="380352"/>
                  </a:lnTo>
                  <a:lnTo>
                    <a:pt x="869226" y="373710"/>
                  </a:lnTo>
                  <a:lnTo>
                    <a:pt x="894892" y="355777"/>
                  </a:lnTo>
                  <a:lnTo>
                    <a:pt x="912215" y="329501"/>
                  </a:lnTo>
                  <a:lnTo>
                    <a:pt x="914400" y="318592"/>
                  </a:lnTo>
                  <a:lnTo>
                    <a:pt x="914400" y="270916"/>
                  </a:lnTo>
                  <a:lnTo>
                    <a:pt x="914400" y="136359"/>
                  </a:lnTo>
                  <a:lnTo>
                    <a:pt x="914400" y="60147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302350" y="1805602"/>
              <a:ext cx="1562464" cy="1562468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4704901" y="3450791"/>
            <a:ext cx="2488565" cy="102996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600" b="1" spc="45" dirty="0">
                <a:solidFill>
                  <a:srgbClr val="2B4972"/>
                </a:solidFill>
                <a:latin typeface="Arial"/>
                <a:cs typeface="Arial"/>
              </a:rPr>
              <a:t>Art.</a:t>
            </a:r>
            <a:r>
              <a:rPr sz="1600" b="1" spc="20" dirty="0">
                <a:solidFill>
                  <a:srgbClr val="2B4972"/>
                </a:solidFill>
                <a:latin typeface="Arial"/>
                <a:cs typeface="Arial"/>
              </a:rPr>
              <a:t> </a:t>
            </a:r>
            <a:r>
              <a:rPr sz="1600" b="1" spc="120" dirty="0">
                <a:solidFill>
                  <a:srgbClr val="2B4972"/>
                </a:solidFill>
                <a:latin typeface="Arial"/>
                <a:cs typeface="Arial"/>
              </a:rPr>
              <a:t>54.</a:t>
            </a:r>
            <a:r>
              <a:rPr sz="1600" b="1" spc="20" dirty="0">
                <a:solidFill>
                  <a:srgbClr val="2B4972"/>
                </a:solidFill>
                <a:latin typeface="Arial"/>
                <a:cs typeface="Arial"/>
              </a:rPr>
              <a:t> </a:t>
            </a:r>
            <a:r>
              <a:rPr sz="1600" b="1" spc="70" dirty="0">
                <a:solidFill>
                  <a:srgbClr val="2B4972"/>
                </a:solidFill>
                <a:latin typeface="Arial"/>
                <a:cs typeface="Arial"/>
              </a:rPr>
              <a:t>Num</a:t>
            </a:r>
            <a:r>
              <a:rPr sz="1600" b="1" spc="25" dirty="0">
                <a:solidFill>
                  <a:srgbClr val="2B4972"/>
                </a:solidFill>
                <a:latin typeface="Arial"/>
                <a:cs typeface="Arial"/>
              </a:rPr>
              <a:t> </a:t>
            </a:r>
            <a:r>
              <a:rPr sz="1600" b="1" spc="55" dirty="0">
                <a:solidFill>
                  <a:srgbClr val="2B4972"/>
                </a:solidFill>
                <a:latin typeface="Arial"/>
                <a:cs typeface="Arial"/>
              </a:rPr>
              <a:t>7.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1600" b="1" dirty="0">
                <a:solidFill>
                  <a:srgbClr val="2B4972"/>
                </a:solidFill>
                <a:latin typeface="Arial"/>
                <a:cs typeface="Arial"/>
              </a:rPr>
              <a:t>Supervisor</a:t>
            </a:r>
            <a:r>
              <a:rPr sz="1600" b="1" spc="15" dirty="0">
                <a:solidFill>
                  <a:srgbClr val="2B4972"/>
                </a:solidFill>
                <a:latin typeface="Arial"/>
                <a:cs typeface="Arial"/>
              </a:rPr>
              <a:t> </a:t>
            </a:r>
            <a:r>
              <a:rPr sz="1600" b="1" spc="45" dirty="0">
                <a:solidFill>
                  <a:srgbClr val="2B4972"/>
                </a:solidFill>
                <a:latin typeface="Arial"/>
                <a:cs typeface="Arial"/>
              </a:rPr>
              <a:t>o</a:t>
            </a:r>
            <a:r>
              <a:rPr sz="1600" b="1" spc="15" dirty="0">
                <a:solidFill>
                  <a:srgbClr val="2B4972"/>
                </a:solidFill>
                <a:latin typeface="Arial"/>
                <a:cs typeface="Arial"/>
              </a:rPr>
              <a:t> </a:t>
            </a:r>
            <a:r>
              <a:rPr sz="1600" b="1" spc="50" dirty="0">
                <a:solidFill>
                  <a:srgbClr val="2B4972"/>
                </a:solidFill>
                <a:latin typeface="Arial"/>
                <a:cs typeface="Arial"/>
              </a:rPr>
              <a:t>interventor</a:t>
            </a:r>
            <a:endParaRPr sz="1600">
              <a:latin typeface="Arial"/>
              <a:cs typeface="Arial"/>
            </a:endParaRPr>
          </a:p>
          <a:p>
            <a:pPr marL="123825" marR="116205" algn="ctr">
              <a:lnSpc>
                <a:spcPct val="103699"/>
              </a:lnSpc>
            </a:pPr>
            <a:r>
              <a:rPr sz="1600" b="1" spc="280" dirty="0">
                <a:solidFill>
                  <a:srgbClr val="2B4972"/>
                </a:solidFill>
                <a:latin typeface="Arial"/>
                <a:cs typeface="Arial"/>
              </a:rPr>
              <a:t>- </a:t>
            </a:r>
            <a:r>
              <a:rPr sz="1600" b="1" spc="80" dirty="0">
                <a:solidFill>
                  <a:srgbClr val="2B4972"/>
                </a:solidFill>
                <a:latin typeface="Arial"/>
                <a:cs typeface="Arial"/>
              </a:rPr>
              <a:t>deber </a:t>
            </a:r>
            <a:r>
              <a:rPr sz="1600" b="1" spc="95" dirty="0">
                <a:solidFill>
                  <a:srgbClr val="2B4972"/>
                </a:solidFill>
                <a:latin typeface="Arial"/>
                <a:cs typeface="Arial"/>
              </a:rPr>
              <a:t>de </a:t>
            </a:r>
            <a:r>
              <a:rPr sz="1600" b="1" spc="65" dirty="0">
                <a:solidFill>
                  <a:srgbClr val="2B4972"/>
                </a:solidFill>
                <a:latin typeface="Arial"/>
                <a:cs typeface="Arial"/>
              </a:rPr>
              <a:t>denuncia </a:t>
            </a:r>
            <a:r>
              <a:rPr sz="1600" b="1" spc="70" dirty="0">
                <a:solidFill>
                  <a:srgbClr val="2B4972"/>
                </a:solidFill>
                <a:latin typeface="Arial"/>
                <a:cs typeface="Arial"/>
              </a:rPr>
              <a:t> </a:t>
            </a:r>
            <a:r>
              <a:rPr sz="1600" b="1" spc="10" dirty="0">
                <a:solidFill>
                  <a:srgbClr val="2B4972"/>
                </a:solidFill>
                <a:latin typeface="Arial"/>
                <a:cs typeface="Arial"/>
              </a:rPr>
              <a:t>hechos</a:t>
            </a:r>
            <a:r>
              <a:rPr sz="1600" b="1" spc="20" dirty="0">
                <a:solidFill>
                  <a:srgbClr val="2B4972"/>
                </a:solidFill>
                <a:latin typeface="Arial"/>
                <a:cs typeface="Arial"/>
              </a:rPr>
              <a:t> </a:t>
            </a:r>
            <a:r>
              <a:rPr sz="1600" b="1" spc="95" dirty="0">
                <a:solidFill>
                  <a:srgbClr val="2B4972"/>
                </a:solidFill>
                <a:latin typeface="Arial"/>
                <a:cs typeface="Arial"/>
              </a:rPr>
              <a:t>de</a:t>
            </a:r>
            <a:r>
              <a:rPr sz="1600" b="1" spc="25" dirty="0">
                <a:solidFill>
                  <a:srgbClr val="2B4972"/>
                </a:solidFill>
                <a:latin typeface="Arial"/>
                <a:cs typeface="Arial"/>
              </a:rPr>
              <a:t> </a:t>
            </a:r>
            <a:r>
              <a:rPr sz="1600" b="1" spc="45" dirty="0">
                <a:solidFill>
                  <a:srgbClr val="2B4972"/>
                </a:solidFill>
                <a:latin typeface="Arial"/>
                <a:cs typeface="Arial"/>
              </a:rPr>
              <a:t>corrupción</a:t>
            </a:r>
            <a:endParaRPr sz="16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333987" y="3474992"/>
            <a:ext cx="2553970" cy="102996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08279" marR="200660" indent="-61594" algn="ctr">
              <a:lnSpc>
                <a:spcPct val="103699"/>
              </a:lnSpc>
              <a:spcBef>
                <a:spcPts val="40"/>
              </a:spcBef>
            </a:pPr>
            <a:r>
              <a:rPr sz="1600" b="1" spc="45" dirty="0">
                <a:solidFill>
                  <a:srgbClr val="2B4972"/>
                </a:solidFill>
                <a:latin typeface="Arial"/>
                <a:cs typeface="Arial"/>
              </a:rPr>
              <a:t>Art. </a:t>
            </a:r>
            <a:r>
              <a:rPr sz="1600" b="1" spc="90" dirty="0">
                <a:solidFill>
                  <a:srgbClr val="2B4972"/>
                </a:solidFill>
                <a:latin typeface="Arial"/>
                <a:cs typeface="Arial"/>
              </a:rPr>
              <a:t>38. </a:t>
            </a:r>
            <a:r>
              <a:rPr sz="1600" b="1" spc="70" dirty="0">
                <a:solidFill>
                  <a:srgbClr val="2B4972"/>
                </a:solidFill>
                <a:latin typeface="Arial"/>
                <a:cs typeface="Arial"/>
              </a:rPr>
              <a:t>Num </a:t>
            </a:r>
            <a:r>
              <a:rPr sz="1600" b="1" spc="85" dirty="0">
                <a:solidFill>
                  <a:srgbClr val="2B4972"/>
                </a:solidFill>
                <a:latin typeface="Arial"/>
                <a:cs typeface="Arial"/>
              </a:rPr>
              <a:t>25. </a:t>
            </a:r>
            <a:r>
              <a:rPr sz="1600" b="1" spc="90" dirty="0">
                <a:solidFill>
                  <a:srgbClr val="2B4972"/>
                </a:solidFill>
                <a:latin typeface="Arial"/>
                <a:cs typeface="Arial"/>
              </a:rPr>
              <a:t> </a:t>
            </a:r>
            <a:r>
              <a:rPr sz="1600" b="1" spc="85" dirty="0">
                <a:solidFill>
                  <a:srgbClr val="2B4972"/>
                </a:solidFill>
                <a:latin typeface="Arial"/>
                <a:cs typeface="Arial"/>
              </a:rPr>
              <a:t>(Deber</a:t>
            </a:r>
            <a:r>
              <a:rPr sz="1600" b="1" spc="15" dirty="0">
                <a:solidFill>
                  <a:srgbClr val="2B4972"/>
                </a:solidFill>
                <a:latin typeface="Arial"/>
                <a:cs typeface="Arial"/>
              </a:rPr>
              <a:t> </a:t>
            </a:r>
            <a:r>
              <a:rPr sz="1600" b="1" spc="95" dirty="0">
                <a:solidFill>
                  <a:srgbClr val="2B4972"/>
                </a:solidFill>
                <a:latin typeface="Arial"/>
                <a:cs typeface="Arial"/>
              </a:rPr>
              <a:t>de</a:t>
            </a:r>
            <a:r>
              <a:rPr sz="1600" b="1" spc="15" dirty="0">
                <a:solidFill>
                  <a:srgbClr val="2B4972"/>
                </a:solidFill>
                <a:latin typeface="Arial"/>
                <a:cs typeface="Arial"/>
              </a:rPr>
              <a:t> </a:t>
            </a:r>
            <a:r>
              <a:rPr sz="1600" b="1" spc="60" dirty="0">
                <a:solidFill>
                  <a:srgbClr val="2B4972"/>
                </a:solidFill>
                <a:latin typeface="Arial"/>
                <a:cs typeface="Arial"/>
              </a:rPr>
              <a:t>denuncia:</a:t>
            </a:r>
            <a:endParaRPr sz="1600">
              <a:latin typeface="Arial"/>
              <a:cs typeface="Arial"/>
            </a:endParaRPr>
          </a:p>
          <a:p>
            <a:pPr marL="12700" marR="5080" algn="ctr">
              <a:lnSpc>
                <a:spcPct val="103699"/>
              </a:lnSpc>
            </a:pPr>
            <a:r>
              <a:rPr sz="1600" b="1" spc="35" dirty="0">
                <a:solidFill>
                  <a:srgbClr val="2B4972"/>
                </a:solidFill>
                <a:latin typeface="Arial"/>
                <a:cs typeface="Arial"/>
              </a:rPr>
              <a:t>delitos, </a:t>
            </a:r>
            <a:r>
              <a:rPr sz="1600" b="1" spc="45" dirty="0">
                <a:solidFill>
                  <a:srgbClr val="2B4972"/>
                </a:solidFill>
                <a:latin typeface="Arial"/>
                <a:cs typeface="Arial"/>
              </a:rPr>
              <a:t>contravenciones </a:t>
            </a:r>
            <a:r>
              <a:rPr sz="1600" b="1" spc="-430" dirty="0">
                <a:solidFill>
                  <a:srgbClr val="2B4972"/>
                </a:solidFill>
                <a:latin typeface="Arial"/>
                <a:cs typeface="Arial"/>
              </a:rPr>
              <a:t> </a:t>
            </a:r>
            <a:r>
              <a:rPr sz="1600" b="1" spc="20" dirty="0">
                <a:solidFill>
                  <a:srgbClr val="2B4972"/>
                </a:solidFill>
                <a:latin typeface="Arial"/>
                <a:cs typeface="Arial"/>
              </a:rPr>
              <a:t>y</a:t>
            </a:r>
            <a:r>
              <a:rPr sz="1600" b="1" spc="25" dirty="0">
                <a:solidFill>
                  <a:srgbClr val="2B4972"/>
                </a:solidFill>
                <a:latin typeface="Arial"/>
                <a:cs typeface="Arial"/>
              </a:rPr>
              <a:t> </a:t>
            </a:r>
            <a:r>
              <a:rPr sz="1600" b="1" spc="65" dirty="0">
                <a:solidFill>
                  <a:srgbClr val="2B4972"/>
                </a:solidFill>
                <a:latin typeface="Arial"/>
                <a:cs typeface="Arial"/>
              </a:rPr>
              <a:t>faltas</a:t>
            </a:r>
            <a:r>
              <a:rPr sz="1600" b="1" spc="30" dirty="0">
                <a:solidFill>
                  <a:srgbClr val="2B4972"/>
                </a:solidFill>
                <a:latin typeface="Arial"/>
                <a:cs typeface="Arial"/>
              </a:rPr>
              <a:t> </a:t>
            </a:r>
            <a:r>
              <a:rPr sz="1600" b="1" spc="50" dirty="0">
                <a:solidFill>
                  <a:srgbClr val="2B4972"/>
                </a:solidFill>
                <a:latin typeface="Arial"/>
                <a:cs typeface="Arial"/>
              </a:rPr>
              <a:t>disciplinarias.)</a:t>
            </a:r>
            <a:endParaRPr sz="16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777864" y="3926538"/>
            <a:ext cx="3121660" cy="52387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23850" marR="5080" indent="-311785">
              <a:lnSpc>
                <a:spcPct val="103699"/>
              </a:lnSpc>
              <a:spcBef>
                <a:spcPts val="40"/>
              </a:spcBef>
            </a:pPr>
            <a:r>
              <a:rPr sz="1600" b="1" spc="75" dirty="0">
                <a:solidFill>
                  <a:srgbClr val="2B4972"/>
                </a:solidFill>
                <a:latin typeface="Arial"/>
                <a:cs typeface="Arial"/>
              </a:rPr>
              <a:t>inhabilidad, incompatibilidad </a:t>
            </a:r>
            <a:r>
              <a:rPr sz="1600" b="1" spc="-430" dirty="0">
                <a:solidFill>
                  <a:srgbClr val="2B4972"/>
                </a:solidFill>
                <a:latin typeface="Arial"/>
                <a:cs typeface="Arial"/>
              </a:rPr>
              <a:t> </a:t>
            </a:r>
            <a:r>
              <a:rPr sz="1600" b="1" spc="20" dirty="0">
                <a:solidFill>
                  <a:srgbClr val="2B4972"/>
                </a:solidFill>
                <a:latin typeface="Arial"/>
                <a:cs typeface="Arial"/>
              </a:rPr>
              <a:t>y</a:t>
            </a:r>
            <a:r>
              <a:rPr sz="1600" b="1" spc="30" dirty="0">
                <a:solidFill>
                  <a:srgbClr val="2B4972"/>
                </a:solidFill>
                <a:latin typeface="Arial"/>
                <a:cs typeface="Arial"/>
              </a:rPr>
              <a:t> </a:t>
            </a:r>
            <a:r>
              <a:rPr sz="1600" b="1" spc="60" dirty="0">
                <a:solidFill>
                  <a:srgbClr val="2B4972"/>
                </a:solidFill>
                <a:latin typeface="Arial"/>
                <a:cs typeface="Arial"/>
              </a:rPr>
              <a:t>conflicto</a:t>
            </a:r>
            <a:r>
              <a:rPr sz="1600" b="1" spc="35" dirty="0">
                <a:solidFill>
                  <a:srgbClr val="2B4972"/>
                </a:solidFill>
                <a:latin typeface="Arial"/>
                <a:cs typeface="Arial"/>
              </a:rPr>
              <a:t> </a:t>
            </a:r>
            <a:r>
              <a:rPr sz="1600" b="1" spc="95" dirty="0">
                <a:solidFill>
                  <a:srgbClr val="2B4972"/>
                </a:solidFill>
                <a:latin typeface="Arial"/>
                <a:cs typeface="Arial"/>
              </a:rPr>
              <a:t>de</a:t>
            </a:r>
            <a:r>
              <a:rPr sz="1600" b="1" spc="35" dirty="0">
                <a:solidFill>
                  <a:srgbClr val="2B4972"/>
                </a:solidFill>
                <a:latin typeface="Arial"/>
                <a:cs typeface="Arial"/>
              </a:rPr>
              <a:t> </a:t>
            </a:r>
            <a:r>
              <a:rPr sz="1600" b="1" spc="20" dirty="0">
                <a:solidFill>
                  <a:srgbClr val="2B4972"/>
                </a:solidFill>
                <a:latin typeface="Arial"/>
                <a:cs typeface="Arial"/>
              </a:rPr>
              <a:t>intereses.</a:t>
            </a:r>
            <a:endParaRPr sz="16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844101" y="7444231"/>
            <a:ext cx="420370" cy="1045210"/>
          </a:xfrm>
          <a:prstGeom prst="rect">
            <a:avLst/>
          </a:prstGeom>
        </p:spPr>
        <p:txBody>
          <a:bodyPr vert="vert270" wrap="square" lIns="0" tIns="1270" rIns="0" bIns="0" rtlCol="0">
            <a:spAutoFit/>
          </a:bodyPr>
          <a:lstStyle/>
          <a:p>
            <a:pPr marL="12700" marR="5080" indent="384810">
              <a:lnSpc>
                <a:spcPts val="1560"/>
              </a:lnSpc>
              <a:spcBef>
                <a:spcPts val="10"/>
              </a:spcBef>
            </a:pPr>
            <a:r>
              <a:rPr sz="1250" b="1" dirty="0">
                <a:solidFill>
                  <a:srgbClr val="FFFFFF"/>
                </a:solidFill>
                <a:latin typeface="Arial"/>
                <a:cs typeface="Arial"/>
              </a:rPr>
              <a:t>Sin </a:t>
            </a:r>
            <a:r>
              <a:rPr sz="12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b="1" spc="-5" dirty="0">
                <a:solidFill>
                  <a:srgbClr val="FFFFFF"/>
                </a:solidFill>
                <a:latin typeface="Arial"/>
                <a:cs typeface="Arial"/>
              </a:rPr>
              <a:t>justificació</a:t>
            </a:r>
            <a:r>
              <a:rPr sz="1250" b="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12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153339" y="6372240"/>
            <a:ext cx="1817370" cy="84836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1250" b="1" spc="70" dirty="0">
                <a:solidFill>
                  <a:srgbClr val="FFFFFF"/>
                </a:solidFill>
                <a:latin typeface="Arial"/>
                <a:cs typeface="Arial"/>
              </a:rPr>
              <a:t>Afectación</a:t>
            </a:r>
            <a:r>
              <a:rPr sz="125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b="1" spc="35" dirty="0">
                <a:solidFill>
                  <a:srgbClr val="FFFFFF"/>
                </a:solidFill>
                <a:latin typeface="Arial"/>
                <a:cs typeface="Arial"/>
              </a:rPr>
              <a:t>sustancial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550">
              <a:latin typeface="Arial"/>
              <a:cs typeface="Arial"/>
            </a:endParaRPr>
          </a:p>
          <a:p>
            <a:pPr marL="539115" marR="490855" indent="-635" algn="ctr">
              <a:lnSpc>
                <a:spcPct val="103899"/>
              </a:lnSpc>
            </a:pPr>
            <a:r>
              <a:rPr sz="1250" b="1" spc="75" dirty="0">
                <a:solidFill>
                  <a:srgbClr val="FFFFFF"/>
                </a:solidFill>
                <a:latin typeface="Arial"/>
                <a:cs typeface="Arial"/>
              </a:rPr>
              <a:t>Deber </a:t>
            </a:r>
            <a:r>
              <a:rPr sz="1250" b="1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250" b="1" spc="-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250" b="1" spc="2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250" b="1" spc="9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250" b="1" spc="5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250" b="1" spc="4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250" b="1" spc="2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250" b="1" spc="16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50" b="1" spc="4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endParaRPr sz="12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526854" y="8938344"/>
            <a:ext cx="3058160" cy="3136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900" b="1" spc="30" dirty="0">
                <a:solidFill>
                  <a:srgbClr val="2B4972"/>
                </a:solidFill>
                <a:latin typeface="Arial"/>
                <a:cs typeface="Arial"/>
              </a:rPr>
              <a:t>Filtro</a:t>
            </a:r>
            <a:r>
              <a:rPr sz="1900" b="1" spc="20" dirty="0">
                <a:solidFill>
                  <a:srgbClr val="2B4972"/>
                </a:solidFill>
                <a:latin typeface="Arial"/>
                <a:cs typeface="Arial"/>
              </a:rPr>
              <a:t> </a:t>
            </a:r>
            <a:r>
              <a:rPr sz="1900" b="1" spc="320" dirty="0">
                <a:solidFill>
                  <a:srgbClr val="2B4972"/>
                </a:solidFill>
                <a:latin typeface="Arial"/>
                <a:cs typeface="Arial"/>
              </a:rPr>
              <a:t>-</a:t>
            </a:r>
            <a:r>
              <a:rPr sz="1900" b="1" spc="20" dirty="0">
                <a:solidFill>
                  <a:srgbClr val="2B4972"/>
                </a:solidFill>
                <a:latin typeface="Arial"/>
                <a:cs typeface="Arial"/>
              </a:rPr>
              <a:t> </a:t>
            </a:r>
            <a:r>
              <a:rPr sz="1900" b="1" spc="65" dirty="0">
                <a:solidFill>
                  <a:srgbClr val="2B4972"/>
                </a:solidFill>
                <a:latin typeface="Arial"/>
                <a:cs typeface="Arial"/>
              </a:rPr>
              <a:t>Ilicitud</a:t>
            </a:r>
            <a:r>
              <a:rPr sz="1900" b="1" spc="20" dirty="0">
                <a:solidFill>
                  <a:srgbClr val="2B4972"/>
                </a:solidFill>
                <a:latin typeface="Arial"/>
                <a:cs typeface="Arial"/>
              </a:rPr>
              <a:t> </a:t>
            </a:r>
            <a:r>
              <a:rPr sz="1900" b="1" spc="30" dirty="0">
                <a:solidFill>
                  <a:srgbClr val="2B4972"/>
                </a:solidFill>
                <a:latin typeface="Arial"/>
                <a:cs typeface="Arial"/>
              </a:rPr>
              <a:t>sustancial</a:t>
            </a:r>
            <a:endParaRPr sz="19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730429" y="3420677"/>
            <a:ext cx="6157595" cy="52387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1600" b="1" spc="45" dirty="0">
                <a:solidFill>
                  <a:srgbClr val="2B4972"/>
                </a:solidFill>
                <a:latin typeface="Arial"/>
                <a:cs typeface="Arial"/>
              </a:rPr>
              <a:t>Art.</a:t>
            </a:r>
            <a:r>
              <a:rPr sz="1600" b="1" spc="30" dirty="0">
                <a:solidFill>
                  <a:srgbClr val="2B4972"/>
                </a:solidFill>
                <a:latin typeface="Arial"/>
                <a:cs typeface="Arial"/>
              </a:rPr>
              <a:t> </a:t>
            </a:r>
            <a:r>
              <a:rPr sz="1600" b="1" spc="150" dirty="0">
                <a:solidFill>
                  <a:srgbClr val="2B4972"/>
                </a:solidFill>
                <a:latin typeface="Arial"/>
                <a:cs typeface="Arial"/>
              </a:rPr>
              <a:t>56</a:t>
            </a:r>
            <a:r>
              <a:rPr sz="1600" b="1" spc="35" dirty="0">
                <a:solidFill>
                  <a:srgbClr val="2B4972"/>
                </a:solidFill>
                <a:latin typeface="Arial"/>
                <a:cs typeface="Arial"/>
              </a:rPr>
              <a:t> </a:t>
            </a:r>
            <a:r>
              <a:rPr sz="1600" b="1" spc="75" dirty="0">
                <a:solidFill>
                  <a:srgbClr val="2B4972"/>
                </a:solidFill>
                <a:latin typeface="Arial"/>
                <a:cs typeface="Arial"/>
              </a:rPr>
              <a:t>Num.</a:t>
            </a:r>
            <a:r>
              <a:rPr sz="1600" b="1" spc="35" dirty="0">
                <a:solidFill>
                  <a:srgbClr val="2B4972"/>
                </a:solidFill>
                <a:latin typeface="Arial"/>
                <a:cs typeface="Arial"/>
              </a:rPr>
              <a:t> </a:t>
            </a:r>
            <a:r>
              <a:rPr sz="1600" b="1" spc="-65" dirty="0">
                <a:solidFill>
                  <a:srgbClr val="2B4972"/>
                </a:solidFill>
                <a:latin typeface="Arial"/>
                <a:cs typeface="Arial"/>
              </a:rPr>
              <a:t>1.</a:t>
            </a:r>
            <a:r>
              <a:rPr sz="1600" b="1" spc="35" dirty="0">
                <a:solidFill>
                  <a:srgbClr val="2B4972"/>
                </a:solidFill>
                <a:latin typeface="Arial"/>
                <a:cs typeface="Arial"/>
              </a:rPr>
              <a:t> </a:t>
            </a:r>
            <a:r>
              <a:rPr sz="1600" b="1" spc="60" dirty="0">
                <a:solidFill>
                  <a:srgbClr val="2B4972"/>
                </a:solidFill>
                <a:latin typeface="Arial"/>
                <a:cs typeface="Arial"/>
              </a:rPr>
              <a:t>Actuar</a:t>
            </a:r>
            <a:r>
              <a:rPr sz="1600" b="1" spc="30" dirty="0">
                <a:solidFill>
                  <a:srgbClr val="2B4972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2B4972"/>
                </a:solidFill>
                <a:latin typeface="Arial"/>
                <a:cs typeface="Arial"/>
              </a:rPr>
              <a:t>u</a:t>
            </a:r>
            <a:r>
              <a:rPr sz="1600" b="1" spc="35" dirty="0">
                <a:solidFill>
                  <a:srgbClr val="2B4972"/>
                </a:solidFill>
                <a:latin typeface="Arial"/>
                <a:cs typeface="Arial"/>
              </a:rPr>
              <a:t> </a:t>
            </a:r>
            <a:r>
              <a:rPr sz="1600" b="1" spc="50" dirty="0">
                <a:solidFill>
                  <a:srgbClr val="2B4972"/>
                </a:solidFill>
                <a:latin typeface="Arial"/>
                <a:cs typeface="Arial"/>
              </a:rPr>
              <a:t>omitir</a:t>
            </a:r>
            <a:endParaRPr sz="1600">
              <a:latin typeface="Arial"/>
              <a:cs typeface="Arial"/>
            </a:endParaRPr>
          </a:p>
          <a:p>
            <a:pPr marL="73660">
              <a:lnSpc>
                <a:spcPct val="100000"/>
              </a:lnSpc>
              <a:spcBef>
                <a:spcPts val="70"/>
              </a:spcBef>
            </a:pPr>
            <a:r>
              <a:rPr sz="1600" b="1" spc="190" dirty="0">
                <a:solidFill>
                  <a:srgbClr val="2B4972"/>
                </a:solidFill>
                <a:latin typeface="Arial"/>
                <a:cs typeface="Arial"/>
              </a:rPr>
              <a:t>a</a:t>
            </a:r>
            <a:r>
              <a:rPr sz="1600" b="1" spc="35" dirty="0">
                <a:solidFill>
                  <a:srgbClr val="2B4972"/>
                </a:solidFill>
                <a:latin typeface="Arial"/>
                <a:cs typeface="Arial"/>
              </a:rPr>
              <a:t> </a:t>
            </a:r>
            <a:r>
              <a:rPr sz="1600" b="1" spc="45" dirty="0">
                <a:solidFill>
                  <a:srgbClr val="2B4972"/>
                </a:solidFill>
                <a:latin typeface="Arial"/>
                <a:cs typeface="Arial"/>
              </a:rPr>
              <a:t>pesar</a:t>
            </a:r>
            <a:r>
              <a:rPr sz="1600" b="1" spc="35" dirty="0">
                <a:solidFill>
                  <a:srgbClr val="2B4972"/>
                </a:solidFill>
                <a:latin typeface="Arial"/>
                <a:cs typeface="Arial"/>
              </a:rPr>
              <a:t> </a:t>
            </a:r>
            <a:r>
              <a:rPr sz="1600" b="1" spc="95" dirty="0">
                <a:solidFill>
                  <a:srgbClr val="2B4972"/>
                </a:solidFill>
                <a:latin typeface="Arial"/>
                <a:cs typeface="Arial"/>
              </a:rPr>
              <a:t>de</a:t>
            </a:r>
            <a:r>
              <a:rPr sz="1600" b="1" spc="35" dirty="0">
                <a:solidFill>
                  <a:srgbClr val="2B4972"/>
                </a:solidFill>
                <a:latin typeface="Arial"/>
                <a:cs typeface="Arial"/>
              </a:rPr>
              <a:t> existir</a:t>
            </a:r>
            <a:r>
              <a:rPr sz="1600" b="1" spc="40" dirty="0">
                <a:solidFill>
                  <a:srgbClr val="2B4972"/>
                </a:solidFill>
                <a:latin typeface="Arial"/>
                <a:cs typeface="Arial"/>
              </a:rPr>
              <a:t> </a:t>
            </a:r>
            <a:r>
              <a:rPr sz="1600" b="1" spc="25" dirty="0">
                <a:solidFill>
                  <a:srgbClr val="2B4972"/>
                </a:solidFill>
                <a:latin typeface="Arial"/>
                <a:cs typeface="Arial"/>
              </a:rPr>
              <a:t>causales</a:t>
            </a:r>
            <a:r>
              <a:rPr sz="1600" b="1" spc="35" dirty="0">
                <a:solidFill>
                  <a:srgbClr val="2B4972"/>
                </a:solidFill>
                <a:latin typeface="Arial"/>
                <a:cs typeface="Arial"/>
              </a:rPr>
              <a:t> </a:t>
            </a:r>
            <a:r>
              <a:rPr sz="1600" b="1" spc="-120" dirty="0">
                <a:solidFill>
                  <a:srgbClr val="2B4972"/>
                </a:solidFill>
                <a:latin typeface="Arial"/>
                <a:cs typeface="Arial"/>
              </a:rPr>
              <a:t>d</a:t>
            </a:r>
            <a:r>
              <a:rPr sz="2400" b="1" spc="-179" baseline="12152" dirty="0">
                <a:solidFill>
                  <a:srgbClr val="2B4972"/>
                </a:solidFill>
                <a:latin typeface="Arial"/>
                <a:cs typeface="Arial"/>
              </a:rPr>
              <a:t>A</a:t>
            </a:r>
            <a:r>
              <a:rPr sz="1600" b="1" spc="-120" dirty="0">
                <a:solidFill>
                  <a:srgbClr val="2B4972"/>
                </a:solidFill>
                <a:latin typeface="Arial"/>
                <a:cs typeface="Arial"/>
              </a:rPr>
              <a:t>e</a:t>
            </a:r>
            <a:r>
              <a:rPr sz="2400" b="1" spc="-179" baseline="12152" dirty="0">
                <a:solidFill>
                  <a:srgbClr val="2B4972"/>
                </a:solidFill>
                <a:latin typeface="Arial"/>
                <a:cs typeface="Arial"/>
              </a:rPr>
              <a:t>rt.</a:t>
            </a:r>
            <a:r>
              <a:rPr sz="2400" b="1" spc="52" baseline="12152" dirty="0">
                <a:solidFill>
                  <a:srgbClr val="2B4972"/>
                </a:solidFill>
                <a:latin typeface="Arial"/>
                <a:cs typeface="Arial"/>
              </a:rPr>
              <a:t> </a:t>
            </a:r>
            <a:r>
              <a:rPr sz="2400" b="1" spc="225" baseline="12152" dirty="0">
                <a:solidFill>
                  <a:srgbClr val="2B4972"/>
                </a:solidFill>
                <a:latin typeface="Arial"/>
                <a:cs typeface="Arial"/>
              </a:rPr>
              <a:t>56</a:t>
            </a:r>
            <a:r>
              <a:rPr sz="2400" b="1" spc="52" baseline="12152" dirty="0">
                <a:solidFill>
                  <a:srgbClr val="2B4972"/>
                </a:solidFill>
                <a:latin typeface="Arial"/>
                <a:cs typeface="Arial"/>
              </a:rPr>
              <a:t> </a:t>
            </a:r>
            <a:r>
              <a:rPr sz="2400" b="1" spc="112" baseline="12152" dirty="0">
                <a:solidFill>
                  <a:srgbClr val="2B4972"/>
                </a:solidFill>
                <a:latin typeface="Arial"/>
                <a:cs typeface="Arial"/>
              </a:rPr>
              <a:t>Num.</a:t>
            </a:r>
            <a:r>
              <a:rPr sz="2400" b="1" spc="60" baseline="12152" dirty="0">
                <a:solidFill>
                  <a:srgbClr val="2B4972"/>
                </a:solidFill>
                <a:latin typeface="Arial"/>
                <a:cs typeface="Arial"/>
              </a:rPr>
              <a:t> </a:t>
            </a:r>
            <a:r>
              <a:rPr sz="2400" b="1" spc="172" baseline="12152" dirty="0">
                <a:solidFill>
                  <a:srgbClr val="2B4972"/>
                </a:solidFill>
                <a:latin typeface="Arial"/>
                <a:cs typeface="Arial"/>
              </a:rPr>
              <a:t>5.</a:t>
            </a:r>
            <a:r>
              <a:rPr sz="2400" b="1" spc="52" baseline="12152" dirty="0">
                <a:solidFill>
                  <a:srgbClr val="2B4972"/>
                </a:solidFill>
                <a:latin typeface="Arial"/>
                <a:cs typeface="Arial"/>
              </a:rPr>
              <a:t> </a:t>
            </a:r>
            <a:r>
              <a:rPr sz="2400" b="1" spc="187" baseline="12152" dirty="0">
                <a:solidFill>
                  <a:srgbClr val="2B4972"/>
                </a:solidFill>
                <a:latin typeface="Arial"/>
                <a:cs typeface="Arial"/>
              </a:rPr>
              <a:t>No</a:t>
            </a:r>
            <a:r>
              <a:rPr sz="2400" b="1" spc="52" baseline="12152" dirty="0">
                <a:solidFill>
                  <a:srgbClr val="2B4972"/>
                </a:solidFill>
                <a:latin typeface="Arial"/>
                <a:cs typeface="Arial"/>
              </a:rPr>
              <a:t> </a:t>
            </a:r>
            <a:r>
              <a:rPr sz="2400" b="1" spc="104" baseline="12152" dirty="0">
                <a:solidFill>
                  <a:srgbClr val="2B4972"/>
                </a:solidFill>
                <a:latin typeface="Arial"/>
                <a:cs typeface="Arial"/>
              </a:rPr>
              <a:t>declararse</a:t>
            </a:r>
            <a:endParaRPr sz="2400" baseline="12152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1757473" y="3881877"/>
            <a:ext cx="1069975" cy="2711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600" b="1" spc="65" dirty="0">
                <a:solidFill>
                  <a:srgbClr val="2B4972"/>
                </a:solidFill>
                <a:latin typeface="Arial"/>
                <a:cs typeface="Arial"/>
              </a:rPr>
              <a:t>impedido.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287500" cy="10287000"/>
            <a:chOff x="0" y="0"/>
            <a:chExt cx="142875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2874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35080" y="906569"/>
              <a:ext cx="7240270" cy="3775710"/>
            </a:xfrm>
            <a:custGeom>
              <a:avLst/>
              <a:gdLst/>
              <a:ahLst/>
              <a:cxnLst/>
              <a:rect l="l" t="t" r="r" b="b"/>
              <a:pathLst>
                <a:path w="7240270" h="3775710">
                  <a:moveTo>
                    <a:pt x="5264437" y="3775099"/>
                  </a:moveTo>
                  <a:lnTo>
                    <a:pt x="1975338" y="3775099"/>
                  </a:lnTo>
                  <a:lnTo>
                    <a:pt x="1927247" y="3770251"/>
                  </a:lnTo>
                  <a:lnTo>
                    <a:pt x="1882455" y="3756346"/>
                  </a:lnTo>
                  <a:lnTo>
                    <a:pt x="1841922" y="3734344"/>
                  </a:lnTo>
                  <a:lnTo>
                    <a:pt x="1806606" y="3705205"/>
                  </a:lnTo>
                  <a:lnTo>
                    <a:pt x="1777469" y="3669889"/>
                  </a:lnTo>
                  <a:lnTo>
                    <a:pt x="1755468" y="3629355"/>
                  </a:lnTo>
                  <a:lnTo>
                    <a:pt x="1741564" y="3584562"/>
                  </a:lnTo>
                  <a:lnTo>
                    <a:pt x="1736716" y="3536470"/>
                  </a:lnTo>
                  <a:lnTo>
                    <a:pt x="1736716" y="3449602"/>
                  </a:lnTo>
                  <a:lnTo>
                    <a:pt x="1731868" y="3401511"/>
                  </a:lnTo>
                  <a:lnTo>
                    <a:pt x="1717963" y="3356719"/>
                  </a:lnTo>
                  <a:lnTo>
                    <a:pt x="1695962" y="3316186"/>
                  </a:lnTo>
                  <a:lnTo>
                    <a:pt x="1666823" y="3280870"/>
                  </a:lnTo>
                  <a:lnTo>
                    <a:pt x="1631506" y="3251733"/>
                  </a:lnTo>
                  <a:lnTo>
                    <a:pt x="1590972" y="3229732"/>
                  </a:lnTo>
                  <a:lnTo>
                    <a:pt x="1546179" y="3215828"/>
                  </a:lnTo>
                  <a:lnTo>
                    <a:pt x="1498088" y="3210980"/>
                  </a:lnTo>
                  <a:lnTo>
                    <a:pt x="1038049" y="3210980"/>
                  </a:lnTo>
                  <a:lnTo>
                    <a:pt x="989958" y="3206132"/>
                  </a:lnTo>
                  <a:lnTo>
                    <a:pt x="945165" y="3192227"/>
                  </a:lnTo>
                  <a:lnTo>
                    <a:pt x="904631" y="3170226"/>
                  </a:lnTo>
                  <a:lnTo>
                    <a:pt x="869314" y="3141087"/>
                  </a:lnTo>
                  <a:lnTo>
                    <a:pt x="840175" y="3105771"/>
                  </a:lnTo>
                  <a:lnTo>
                    <a:pt x="818174" y="3065236"/>
                  </a:lnTo>
                  <a:lnTo>
                    <a:pt x="804269" y="3020443"/>
                  </a:lnTo>
                  <a:lnTo>
                    <a:pt x="799421" y="2972352"/>
                  </a:lnTo>
                  <a:lnTo>
                    <a:pt x="799421" y="2393763"/>
                  </a:lnTo>
                  <a:lnTo>
                    <a:pt x="806202" y="2349628"/>
                  </a:lnTo>
                  <a:lnTo>
                    <a:pt x="825396" y="2310370"/>
                  </a:lnTo>
                  <a:lnTo>
                    <a:pt x="855281" y="2278485"/>
                  </a:lnTo>
                  <a:lnTo>
                    <a:pt x="894132" y="2256473"/>
                  </a:lnTo>
                  <a:lnTo>
                    <a:pt x="927703" y="2243719"/>
                  </a:lnTo>
                  <a:lnTo>
                    <a:pt x="952781" y="2229510"/>
                  </a:lnTo>
                  <a:lnTo>
                    <a:pt x="972070" y="2208928"/>
                  </a:lnTo>
                  <a:lnTo>
                    <a:pt x="984459" y="2183586"/>
                  </a:lnTo>
                  <a:lnTo>
                    <a:pt x="988836" y="2155098"/>
                  </a:lnTo>
                  <a:lnTo>
                    <a:pt x="983748" y="2129330"/>
                  </a:lnTo>
                  <a:lnTo>
                    <a:pt x="969822" y="2108099"/>
                  </a:lnTo>
                  <a:lnTo>
                    <a:pt x="949064" y="2093480"/>
                  </a:lnTo>
                  <a:lnTo>
                    <a:pt x="923478" y="2087544"/>
                  </a:lnTo>
                  <a:lnTo>
                    <a:pt x="778058" y="2082743"/>
                  </a:lnTo>
                  <a:lnTo>
                    <a:pt x="729379" y="2075624"/>
                  </a:lnTo>
                  <a:lnTo>
                    <a:pt x="684878" y="2058424"/>
                  </a:lnTo>
                  <a:lnTo>
                    <a:pt x="645761" y="2032392"/>
                  </a:lnTo>
                  <a:lnTo>
                    <a:pt x="613236" y="1998775"/>
                  </a:lnTo>
                  <a:lnTo>
                    <a:pt x="588509" y="1958821"/>
                  </a:lnTo>
                  <a:lnTo>
                    <a:pt x="572788" y="1913776"/>
                  </a:lnTo>
                  <a:lnTo>
                    <a:pt x="567279" y="1864889"/>
                  </a:lnTo>
                  <a:lnTo>
                    <a:pt x="567279" y="1193128"/>
                  </a:lnTo>
                  <a:lnTo>
                    <a:pt x="562431" y="1145037"/>
                  </a:lnTo>
                  <a:lnTo>
                    <a:pt x="548527" y="1100245"/>
                  </a:lnTo>
                  <a:lnTo>
                    <a:pt x="526526" y="1059712"/>
                  </a:lnTo>
                  <a:lnTo>
                    <a:pt x="497387" y="1024396"/>
                  </a:lnTo>
                  <a:lnTo>
                    <a:pt x="462071" y="995259"/>
                  </a:lnTo>
                  <a:lnTo>
                    <a:pt x="421537" y="973258"/>
                  </a:lnTo>
                  <a:lnTo>
                    <a:pt x="376745" y="959354"/>
                  </a:lnTo>
                  <a:lnTo>
                    <a:pt x="328653" y="954506"/>
                  </a:lnTo>
                  <a:lnTo>
                    <a:pt x="238626" y="954506"/>
                  </a:lnTo>
                  <a:lnTo>
                    <a:pt x="190534" y="949658"/>
                  </a:lnTo>
                  <a:lnTo>
                    <a:pt x="145742" y="935754"/>
                  </a:lnTo>
                  <a:lnTo>
                    <a:pt x="105208" y="913752"/>
                  </a:lnTo>
                  <a:lnTo>
                    <a:pt x="69891" y="884613"/>
                  </a:lnTo>
                  <a:lnTo>
                    <a:pt x="40753" y="849297"/>
                  </a:lnTo>
                  <a:lnTo>
                    <a:pt x="18752" y="808762"/>
                  </a:lnTo>
                  <a:lnTo>
                    <a:pt x="4848" y="763970"/>
                  </a:lnTo>
                  <a:lnTo>
                    <a:pt x="0" y="715878"/>
                  </a:lnTo>
                  <a:lnTo>
                    <a:pt x="0" y="238626"/>
                  </a:lnTo>
                  <a:lnTo>
                    <a:pt x="4848" y="190534"/>
                  </a:lnTo>
                  <a:lnTo>
                    <a:pt x="18752" y="145742"/>
                  </a:lnTo>
                  <a:lnTo>
                    <a:pt x="40753" y="105208"/>
                  </a:lnTo>
                  <a:lnTo>
                    <a:pt x="69891" y="69891"/>
                  </a:lnTo>
                  <a:lnTo>
                    <a:pt x="105208" y="40753"/>
                  </a:lnTo>
                  <a:lnTo>
                    <a:pt x="145742" y="18752"/>
                  </a:lnTo>
                  <a:lnTo>
                    <a:pt x="190534" y="4848"/>
                  </a:lnTo>
                  <a:lnTo>
                    <a:pt x="238626" y="0"/>
                  </a:lnTo>
                  <a:lnTo>
                    <a:pt x="7001119" y="0"/>
                  </a:lnTo>
                  <a:lnTo>
                    <a:pt x="7047912" y="4627"/>
                  </a:lnTo>
                  <a:lnTo>
                    <a:pt x="7092458" y="18164"/>
                  </a:lnTo>
                  <a:lnTo>
                    <a:pt x="7133521" y="40091"/>
                  </a:lnTo>
                  <a:lnTo>
                    <a:pt x="7169864" y="69891"/>
                  </a:lnTo>
                  <a:lnTo>
                    <a:pt x="7199670" y="106236"/>
                  </a:lnTo>
                  <a:lnTo>
                    <a:pt x="7221600" y="147307"/>
                  </a:lnTo>
                  <a:lnTo>
                    <a:pt x="7235138" y="191855"/>
                  </a:lnTo>
                  <a:lnTo>
                    <a:pt x="7239765" y="238626"/>
                  </a:lnTo>
                  <a:lnTo>
                    <a:pt x="7239765" y="715878"/>
                  </a:lnTo>
                  <a:lnTo>
                    <a:pt x="7235138" y="762648"/>
                  </a:lnTo>
                  <a:lnTo>
                    <a:pt x="7221600" y="807196"/>
                  </a:lnTo>
                  <a:lnTo>
                    <a:pt x="7199670" y="848267"/>
                  </a:lnTo>
                  <a:lnTo>
                    <a:pt x="7169864" y="884611"/>
                  </a:lnTo>
                  <a:lnTo>
                    <a:pt x="7133521" y="914413"/>
                  </a:lnTo>
                  <a:lnTo>
                    <a:pt x="7092458" y="936342"/>
                  </a:lnTo>
                  <a:lnTo>
                    <a:pt x="7047912" y="949879"/>
                  </a:lnTo>
                  <a:lnTo>
                    <a:pt x="7001119" y="954506"/>
                  </a:lnTo>
                  <a:lnTo>
                    <a:pt x="6911228" y="954506"/>
                  </a:lnTo>
                  <a:lnTo>
                    <a:pt x="6864460" y="959134"/>
                  </a:lnTo>
                  <a:lnTo>
                    <a:pt x="6819911" y="972670"/>
                  </a:lnTo>
                  <a:lnTo>
                    <a:pt x="6778834" y="994597"/>
                  </a:lnTo>
                  <a:lnTo>
                    <a:pt x="6742483" y="1024396"/>
                  </a:lnTo>
                  <a:lnTo>
                    <a:pt x="6712677" y="1060739"/>
                  </a:lnTo>
                  <a:lnTo>
                    <a:pt x="6690746" y="1101811"/>
                  </a:lnTo>
                  <a:lnTo>
                    <a:pt x="6677208" y="1146358"/>
                  </a:lnTo>
                  <a:lnTo>
                    <a:pt x="6672581" y="1193128"/>
                  </a:lnTo>
                  <a:lnTo>
                    <a:pt x="6672581" y="1864853"/>
                  </a:lnTo>
                  <a:lnTo>
                    <a:pt x="6667072" y="1913749"/>
                  </a:lnTo>
                  <a:lnTo>
                    <a:pt x="6651350" y="1958803"/>
                  </a:lnTo>
                  <a:lnTo>
                    <a:pt x="6626621" y="1998765"/>
                  </a:lnTo>
                  <a:lnTo>
                    <a:pt x="6594092" y="2032388"/>
                  </a:lnTo>
                  <a:lnTo>
                    <a:pt x="6554970" y="2058424"/>
                  </a:lnTo>
                  <a:lnTo>
                    <a:pt x="6510461" y="2075625"/>
                  </a:lnTo>
                  <a:lnTo>
                    <a:pt x="6461772" y="2082743"/>
                  </a:lnTo>
                  <a:lnTo>
                    <a:pt x="6316328" y="2087538"/>
                  </a:lnTo>
                  <a:lnTo>
                    <a:pt x="6290727" y="2093473"/>
                  </a:lnTo>
                  <a:lnTo>
                    <a:pt x="6269959" y="2108091"/>
                  </a:lnTo>
                  <a:lnTo>
                    <a:pt x="6256028" y="2129321"/>
                  </a:lnTo>
                  <a:lnTo>
                    <a:pt x="6250939" y="2155091"/>
                  </a:lnTo>
                  <a:lnTo>
                    <a:pt x="6255316" y="2183584"/>
                  </a:lnTo>
                  <a:lnTo>
                    <a:pt x="6267708" y="2208927"/>
                  </a:lnTo>
                  <a:lnTo>
                    <a:pt x="6287005" y="2229510"/>
                  </a:lnTo>
                  <a:lnTo>
                    <a:pt x="6312097" y="2243719"/>
                  </a:lnTo>
                  <a:lnTo>
                    <a:pt x="6345638" y="2256473"/>
                  </a:lnTo>
                  <a:lnTo>
                    <a:pt x="6384497" y="2278485"/>
                  </a:lnTo>
                  <a:lnTo>
                    <a:pt x="6414389" y="2310370"/>
                  </a:lnTo>
                  <a:lnTo>
                    <a:pt x="6433589" y="2349628"/>
                  </a:lnTo>
                  <a:lnTo>
                    <a:pt x="6440373" y="2393763"/>
                  </a:lnTo>
                  <a:lnTo>
                    <a:pt x="6440373" y="2972352"/>
                  </a:lnTo>
                  <a:lnTo>
                    <a:pt x="6435745" y="3019122"/>
                  </a:lnTo>
                  <a:lnTo>
                    <a:pt x="6422207" y="3063669"/>
                  </a:lnTo>
                  <a:lnTo>
                    <a:pt x="6400277" y="3104741"/>
                  </a:lnTo>
                  <a:lnTo>
                    <a:pt x="6370471" y="3141085"/>
                  </a:lnTo>
                  <a:lnTo>
                    <a:pt x="6334120" y="3170887"/>
                  </a:lnTo>
                  <a:lnTo>
                    <a:pt x="6293045" y="3192816"/>
                  </a:lnTo>
                  <a:lnTo>
                    <a:pt x="6248496" y="3206353"/>
                  </a:lnTo>
                  <a:lnTo>
                    <a:pt x="6201726" y="3210980"/>
                  </a:lnTo>
                  <a:lnTo>
                    <a:pt x="5741687" y="3210980"/>
                  </a:lnTo>
                  <a:lnTo>
                    <a:pt x="5694917" y="3215608"/>
                  </a:lnTo>
                  <a:lnTo>
                    <a:pt x="5650370" y="3229144"/>
                  </a:lnTo>
                  <a:lnTo>
                    <a:pt x="5609298" y="3251071"/>
                  </a:lnTo>
                  <a:lnTo>
                    <a:pt x="5572955" y="3280870"/>
                  </a:lnTo>
                  <a:lnTo>
                    <a:pt x="5543152" y="3317213"/>
                  </a:lnTo>
                  <a:lnTo>
                    <a:pt x="5521224" y="3358285"/>
                  </a:lnTo>
                  <a:lnTo>
                    <a:pt x="5507687" y="3402832"/>
                  </a:lnTo>
                  <a:lnTo>
                    <a:pt x="5503059" y="3449602"/>
                  </a:lnTo>
                  <a:lnTo>
                    <a:pt x="5503059" y="3536470"/>
                  </a:lnTo>
                  <a:lnTo>
                    <a:pt x="5498432" y="3583241"/>
                  </a:lnTo>
                  <a:lnTo>
                    <a:pt x="5484895" y="3627788"/>
                  </a:lnTo>
                  <a:lnTo>
                    <a:pt x="5462969" y="3668860"/>
                  </a:lnTo>
                  <a:lnTo>
                    <a:pt x="5433170" y="3705203"/>
                  </a:lnTo>
                  <a:lnTo>
                    <a:pt x="5396826" y="3735006"/>
                  </a:lnTo>
                  <a:lnTo>
                    <a:pt x="5355754" y="3756934"/>
                  </a:lnTo>
                  <a:lnTo>
                    <a:pt x="5311207" y="3770471"/>
                  </a:lnTo>
                  <a:lnTo>
                    <a:pt x="5264437" y="3775099"/>
                  </a:lnTo>
                  <a:close/>
                </a:path>
              </a:pathLst>
            </a:custGeom>
            <a:solidFill>
              <a:srgbClr val="F6F6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35477" y="1020630"/>
            <a:ext cx="6838950" cy="3484245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L="12065" marR="5080" algn="ctr">
              <a:lnSpc>
                <a:spcPts val="4440"/>
              </a:lnSpc>
              <a:spcBef>
                <a:spcPts val="730"/>
              </a:spcBef>
            </a:pPr>
            <a:r>
              <a:rPr sz="4150" b="1" spc="434" dirty="0">
                <a:solidFill>
                  <a:srgbClr val="00203C"/>
                </a:solidFill>
                <a:latin typeface="Trebuchet MS"/>
                <a:cs typeface="Trebuchet MS"/>
              </a:rPr>
              <a:t>¿</a:t>
            </a:r>
            <a:r>
              <a:rPr sz="4150" b="1" spc="229" dirty="0">
                <a:solidFill>
                  <a:srgbClr val="00203C"/>
                </a:solidFill>
                <a:latin typeface="Trebuchet MS"/>
                <a:cs typeface="Trebuchet MS"/>
              </a:rPr>
              <a:t>P</a:t>
            </a:r>
            <a:r>
              <a:rPr sz="4150" b="1" spc="315" dirty="0">
                <a:solidFill>
                  <a:srgbClr val="00203C"/>
                </a:solidFill>
                <a:latin typeface="Trebuchet MS"/>
                <a:cs typeface="Trebuchet MS"/>
              </a:rPr>
              <a:t>o</a:t>
            </a:r>
            <a:r>
              <a:rPr sz="4150" b="1" spc="440" dirty="0">
                <a:solidFill>
                  <a:srgbClr val="00203C"/>
                </a:solidFill>
                <a:latin typeface="Trebuchet MS"/>
                <a:cs typeface="Trebuchet MS"/>
              </a:rPr>
              <a:t>d</a:t>
            </a:r>
            <a:r>
              <a:rPr sz="4150" b="1" spc="100" dirty="0">
                <a:solidFill>
                  <a:srgbClr val="00203C"/>
                </a:solidFill>
                <a:latin typeface="Trebuchet MS"/>
                <a:cs typeface="Trebuchet MS"/>
              </a:rPr>
              <a:t>r</a:t>
            </a:r>
            <a:r>
              <a:rPr sz="4150" b="1" spc="215" dirty="0">
                <a:solidFill>
                  <a:srgbClr val="00203C"/>
                </a:solidFill>
                <a:latin typeface="Trebuchet MS"/>
                <a:cs typeface="Trebuchet MS"/>
              </a:rPr>
              <a:t>í</a:t>
            </a:r>
            <a:r>
              <a:rPr sz="4150" b="1" spc="630" dirty="0">
                <a:solidFill>
                  <a:srgbClr val="00203C"/>
                </a:solidFill>
                <a:latin typeface="Trebuchet MS"/>
                <a:cs typeface="Trebuchet MS"/>
              </a:rPr>
              <a:t>a</a:t>
            </a:r>
            <a:r>
              <a:rPr sz="4150" b="1" spc="-434" dirty="0">
                <a:solidFill>
                  <a:srgbClr val="00203C"/>
                </a:solidFill>
                <a:latin typeface="Trebuchet MS"/>
                <a:cs typeface="Trebuchet MS"/>
              </a:rPr>
              <a:t> </a:t>
            </a:r>
            <a:r>
              <a:rPr sz="4150" b="1" spc="195" dirty="0">
                <a:solidFill>
                  <a:srgbClr val="00203C"/>
                </a:solidFill>
                <a:latin typeface="Trebuchet MS"/>
                <a:cs typeface="Trebuchet MS"/>
              </a:rPr>
              <a:t>e</a:t>
            </a:r>
            <a:r>
              <a:rPr sz="4150" b="1" spc="60" dirty="0">
                <a:solidFill>
                  <a:srgbClr val="00203C"/>
                </a:solidFill>
                <a:latin typeface="Trebuchet MS"/>
                <a:cs typeface="Trebuchet MS"/>
              </a:rPr>
              <a:t>l</a:t>
            </a:r>
            <a:r>
              <a:rPr sz="4150" b="1" spc="-434" dirty="0">
                <a:solidFill>
                  <a:srgbClr val="00203C"/>
                </a:solidFill>
                <a:latin typeface="Trebuchet MS"/>
                <a:cs typeface="Trebuchet MS"/>
              </a:rPr>
              <a:t> </a:t>
            </a:r>
            <a:r>
              <a:rPr sz="4150" b="1" spc="-235" dirty="0">
                <a:solidFill>
                  <a:srgbClr val="00203C"/>
                </a:solidFill>
                <a:latin typeface="Trebuchet MS"/>
                <a:cs typeface="Trebuchet MS"/>
              </a:rPr>
              <a:t>j</a:t>
            </a:r>
            <a:r>
              <a:rPr sz="4150" b="1" spc="195" dirty="0">
                <a:solidFill>
                  <a:srgbClr val="00203C"/>
                </a:solidFill>
                <a:latin typeface="Trebuchet MS"/>
                <a:cs typeface="Trebuchet MS"/>
              </a:rPr>
              <a:t>e</a:t>
            </a:r>
            <a:r>
              <a:rPr sz="4150" b="1" spc="30" dirty="0">
                <a:solidFill>
                  <a:srgbClr val="00203C"/>
                </a:solidFill>
                <a:latin typeface="Trebuchet MS"/>
                <a:cs typeface="Trebuchet MS"/>
              </a:rPr>
              <a:t>f</a:t>
            </a:r>
            <a:r>
              <a:rPr sz="4150" b="1" spc="190" dirty="0">
                <a:solidFill>
                  <a:srgbClr val="00203C"/>
                </a:solidFill>
                <a:latin typeface="Trebuchet MS"/>
                <a:cs typeface="Trebuchet MS"/>
              </a:rPr>
              <a:t>e</a:t>
            </a:r>
            <a:r>
              <a:rPr sz="4150" b="1" spc="-434" dirty="0">
                <a:solidFill>
                  <a:srgbClr val="00203C"/>
                </a:solidFill>
                <a:latin typeface="Trebuchet MS"/>
                <a:cs typeface="Trebuchet MS"/>
              </a:rPr>
              <a:t> </a:t>
            </a:r>
            <a:r>
              <a:rPr sz="4150" b="1" spc="55" dirty="0">
                <a:solidFill>
                  <a:srgbClr val="00203C"/>
                </a:solidFill>
                <a:latin typeface="Trebuchet MS"/>
                <a:cs typeface="Trebuchet MS"/>
              </a:rPr>
              <a:t>i</a:t>
            </a:r>
            <a:r>
              <a:rPr sz="4150" b="1" spc="425" dirty="0">
                <a:solidFill>
                  <a:srgbClr val="00203C"/>
                </a:solidFill>
                <a:latin typeface="Trebuchet MS"/>
                <a:cs typeface="Trebuchet MS"/>
              </a:rPr>
              <a:t>n</a:t>
            </a:r>
            <a:r>
              <a:rPr sz="4150" b="1" spc="900" dirty="0">
                <a:solidFill>
                  <a:srgbClr val="00203C"/>
                </a:solidFill>
                <a:latin typeface="Trebuchet MS"/>
                <a:cs typeface="Trebuchet MS"/>
              </a:rPr>
              <a:t>m</a:t>
            </a:r>
            <a:r>
              <a:rPr sz="4150" b="1" spc="195" dirty="0">
                <a:solidFill>
                  <a:srgbClr val="00203C"/>
                </a:solidFill>
                <a:latin typeface="Trebuchet MS"/>
                <a:cs typeface="Trebuchet MS"/>
              </a:rPr>
              <a:t>e</a:t>
            </a:r>
            <a:r>
              <a:rPr sz="4150" b="1" spc="440" dirty="0">
                <a:solidFill>
                  <a:srgbClr val="00203C"/>
                </a:solidFill>
                <a:latin typeface="Trebuchet MS"/>
                <a:cs typeface="Trebuchet MS"/>
              </a:rPr>
              <a:t>d</a:t>
            </a:r>
            <a:r>
              <a:rPr sz="4150" b="1" spc="55" dirty="0">
                <a:solidFill>
                  <a:srgbClr val="00203C"/>
                </a:solidFill>
                <a:latin typeface="Trebuchet MS"/>
                <a:cs typeface="Trebuchet MS"/>
              </a:rPr>
              <a:t>i</a:t>
            </a:r>
            <a:r>
              <a:rPr sz="4150" b="1" spc="635" dirty="0">
                <a:solidFill>
                  <a:srgbClr val="00203C"/>
                </a:solidFill>
                <a:latin typeface="Trebuchet MS"/>
                <a:cs typeface="Trebuchet MS"/>
              </a:rPr>
              <a:t>a</a:t>
            </a:r>
            <a:r>
              <a:rPr sz="4150" b="1" spc="120" dirty="0">
                <a:solidFill>
                  <a:srgbClr val="00203C"/>
                </a:solidFill>
                <a:latin typeface="Trebuchet MS"/>
                <a:cs typeface="Trebuchet MS"/>
              </a:rPr>
              <a:t>t</a:t>
            </a:r>
            <a:r>
              <a:rPr sz="4150" b="1" spc="215" dirty="0">
                <a:solidFill>
                  <a:srgbClr val="00203C"/>
                </a:solidFill>
                <a:latin typeface="Trebuchet MS"/>
                <a:cs typeface="Trebuchet MS"/>
              </a:rPr>
              <a:t>o  </a:t>
            </a:r>
            <a:r>
              <a:rPr sz="4150" b="1" spc="635" dirty="0">
                <a:solidFill>
                  <a:srgbClr val="00203C"/>
                </a:solidFill>
                <a:latin typeface="Trebuchet MS"/>
                <a:cs typeface="Trebuchet MS"/>
              </a:rPr>
              <a:t>a</a:t>
            </a:r>
            <a:r>
              <a:rPr sz="4150" b="1" spc="65" dirty="0">
                <a:solidFill>
                  <a:srgbClr val="00203C"/>
                </a:solidFill>
                <a:latin typeface="Trebuchet MS"/>
                <a:cs typeface="Trebuchet MS"/>
              </a:rPr>
              <a:t>l</a:t>
            </a:r>
            <a:r>
              <a:rPr sz="4150" b="1" spc="195" dirty="0">
                <a:solidFill>
                  <a:srgbClr val="00203C"/>
                </a:solidFill>
                <a:latin typeface="Trebuchet MS"/>
                <a:cs typeface="Trebuchet MS"/>
              </a:rPr>
              <a:t>e</a:t>
            </a:r>
            <a:r>
              <a:rPr sz="4150" b="1" spc="765" dirty="0">
                <a:solidFill>
                  <a:srgbClr val="00203C"/>
                </a:solidFill>
                <a:latin typeface="Trebuchet MS"/>
                <a:cs typeface="Trebuchet MS"/>
              </a:rPr>
              <a:t>g</a:t>
            </a:r>
            <a:r>
              <a:rPr sz="4150" b="1" spc="635" dirty="0">
                <a:solidFill>
                  <a:srgbClr val="00203C"/>
                </a:solidFill>
                <a:latin typeface="Trebuchet MS"/>
                <a:cs typeface="Trebuchet MS"/>
              </a:rPr>
              <a:t>a</a:t>
            </a:r>
            <a:r>
              <a:rPr sz="4150" b="1" spc="95" dirty="0">
                <a:solidFill>
                  <a:srgbClr val="00203C"/>
                </a:solidFill>
                <a:latin typeface="Trebuchet MS"/>
                <a:cs typeface="Trebuchet MS"/>
              </a:rPr>
              <a:t>r</a:t>
            </a:r>
            <a:r>
              <a:rPr sz="4150" b="1" spc="-434" dirty="0">
                <a:solidFill>
                  <a:srgbClr val="00203C"/>
                </a:solidFill>
                <a:latin typeface="Trebuchet MS"/>
                <a:cs typeface="Trebuchet MS"/>
              </a:rPr>
              <a:t> </a:t>
            </a:r>
            <a:r>
              <a:rPr sz="4150" b="1" spc="530" dirty="0">
                <a:solidFill>
                  <a:srgbClr val="00203C"/>
                </a:solidFill>
                <a:latin typeface="Trebuchet MS"/>
                <a:cs typeface="Trebuchet MS"/>
              </a:rPr>
              <a:t>v</a:t>
            </a:r>
            <a:r>
              <a:rPr sz="4150" b="1" spc="55" dirty="0">
                <a:solidFill>
                  <a:srgbClr val="00203C"/>
                </a:solidFill>
                <a:latin typeface="Trebuchet MS"/>
                <a:cs typeface="Trebuchet MS"/>
              </a:rPr>
              <a:t>i</a:t>
            </a:r>
            <a:r>
              <a:rPr sz="4150" b="1" spc="315" dirty="0">
                <a:solidFill>
                  <a:srgbClr val="00203C"/>
                </a:solidFill>
                <a:latin typeface="Trebuchet MS"/>
                <a:cs typeface="Trebuchet MS"/>
              </a:rPr>
              <a:t>o</a:t>
            </a:r>
            <a:r>
              <a:rPr sz="4150" b="1" spc="65" dirty="0">
                <a:solidFill>
                  <a:srgbClr val="00203C"/>
                </a:solidFill>
                <a:latin typeface="Trebuchet MS"/>
                <a:cs typeface="Trebuchet MS"/>
              </a:rPr>
              <a:t>l</a:t>
            </a:r>
            <a:r>
              <a:rPr sz="4150" b="1" spc="635" dirty="0">
                <a:solidFill>
                  <a:srgbClr val="00203C"/>
                </a:solidFill>
                <a:latin typeface="Trebuchet MS"/>
                <a:cs typeface="Trebuchet MS"/>
              </a:rPr>
              <a:t>a</a:t>
            </a:r>
            <a:r>
              <a:rPr sz="4150" b="1" spc="420" dirty="0">
                <a:solidFill>
                  <a:srgbClr val="00203C"/>
                </a:solidFill>
                <a:latin typeface="Trebuchet MS"/>
                <a:cs typeface="Trebuchet MS"/>
              </a:rPr>
              <a:t>c</a:t>
            </a:r>
            <a:r>
              <a:rPr sz="4150" b="1" spc="55" dirty="0">
                <a:solidFill>
                  <a:srgbClr val="00203C"/>
                </a:solidFill>
                <a:latin typeface="Trebuchet MS"/>
                <a:cs typeface="Trebuchet MS"/>
              </a:rPr>
              <a:t>i</a:t>
            </a:r>
            <a:r>
              <a:rPr sz="4150" b="1" spc="315" dirty="0">
                <a:solidFill>
                  <a:srgbClr val="00203C"/>
                </a:solidFill>
                <a:latin typeface="Trebuchet MS"/>
                <a:cs typeface="Trebuchet MS"/>
              </a:rPr>
              <a:t>ó</a:t>
            </a:r>
            <a:r>
              <a:rPr sz="4150" b="1" spc="420" dirty="0">
                <a:solidFill>
                  <a:srgbClr val="00203C"/>
                </a:solidFill>
                <a:latin typeface="Trebuchet MS"/>
                <a:cs typeface="Trebuchet MS"/>
              </a:rPr>
              <a:t>n</a:t>
            </a:r>
            <a:r>
              <a:rPr sz="4150" b="1" spc="-434" dirty="0">
                <a:solidFill>
                  <a:srgbClr val="00203C"/>
                </a:solidFill>
                <a:latin typeface="Trebuchet MS"/>
                <a:cs typeface="Trebuchet MS"/>
              </a:rPr>
              <a:t> </a:t>
            </a:r>
            <a:r>
              <a:rPr sz="4150" b="1" spc="630" dirty="0">
                <a:solidFill>
                  <a:srgbClr val="00203C"/>
                </a:solidFill>
                <a:latin typeface="Trebuchet MS"/>
                <a:cs typeface="Trebuchet MS"/>
              </a:rPr>
              <a:t>a</a:t>
            </a:r>
            <a:r>
              <a:rPr sz="4150" b="1" spc="-434" dirty="0">
                <a:solidFill>
                  <a:srgbClr val="00203C"/>
                </a:solidFill>
                <a:latin typeface="Trebuchet MS"/>
                <a:cs typeface="Trebuchet MS"/>
              </a:rPr>
              <a:t> </a:t>
            </a:r>
            <a:r>
              <a:rPr sz="4150" b="1" spc="65" dirty="0">
                <a:solidFill>
                  <a:srgbClr val="00203C"/>
                </a:solidFill>
                <a:latin typeface="Trebuchet MS"/>
                <a:cs typeface="Trebuchet MS"/>
              </a:rPr>
              <a:t>l</a:t>
            </a:r>
            <a:r>
              <a:rPr sz="4150" b="1" spc="450" dirty="0">
                <a:solidFill>
                  <a:srgbClr val="00203C"/>
                </a:solidFill>
                <a:latin typeface="Trebuchet MS"/>
                <a:cs typeface="Trebuchet MS"/>
              </a:rPr>
              <a:t>a  </a:t>
            </a:r>
            <a:r>
              <a:rPr sz="4150" b="1" spc="420" dirty="0">
                <a:solidFill>
                  <a:srgbClr val="00203C"/>
                </a:solidFill>
                <a:latin typeface="Trebuchet MS"/>
                <a:cs typeface="Trebuchet MS"/>
              </a:rPr>
              <a:t>c</a:t>
            </a:r>
            <a:r>
              <a:rPr sz="4150" b="1" spc="315" dirty="0">
                <a:solidFill>
                  <a:srgbClr val="00203C"/>
                </a:solidFill>
                <a:latin typeface="Trebuchet MS"/>
                <a:cs typeface="Trebuchet MS"/>
              </a:rPr>
              <a:t>o</a:t>
            </a:r>
            <a:r>
              <a:rPr sz="4150" b="1" spc="425" dirty="0">
                <a:solidFill>
                  <a:srgbClr val="00203C"/>
                </a:solidFill>
                <a:latin typeface="Trebuchet MS"/>
                <a:cs typeface="Trebuchet MS"/>
              </a:rPr>
              <a:t>n</a:t>
            </a:r>
            <a:r>
              <a:rPr sz="4150" b="1" spc="30" dirty="0">
                <a:solidFill>
                  <a:srgbClr val="00203C"/>
                </a:solidFill>
                <a:latin typeface="Trebuchet MS"/>
                <a:cs typeface="Trebuchet MS"/>
              </a:rPr>
              <a:t>f</a:t>
            </a:r>
            <a:r>
              <a:rPr sz="4150" b="1" spc="55" dirty="0">
                <a:solidFill>
                  <a:srgbClr val="00203C"/>
                </a:solidFill>
                <a:latin typeface="Trebuchet MS"/>
                <a:cs typeface="Trebuchet MS"/>
              </a:rPr>
              <a:t>i</a:t>
            </a:r>
            <a:r>
              <a:rPr sz="4150" b="1" spc="440" dirty="0">
                <a:solidFill>
                  <a:srgbClr val="00203C"/>
                </a:solidFill>
                <a:latin typeface="Trebuchet MS"/>
                <a:cs typeface="Trebuchet MS"/>
              </a:rPr>
              <a:t>d</a:t>
            </a:r>
            <a:r>
              <a:rPr sz="4150" b="1" spc="195" dirty="0">
                <a:solidFill>
                  <a:srgbClr val="00203C"/>
                </a:solidFill>
                <a:latin typeface="Trebuchet MS"/>
                <a:cs typeface="Trebuchet MS"/>
              </a:rPr>
              <a:t>e</a:t>
            </a:r>
            <a:r>
              <a:rPr sz="4150" b="1" spc="425" dirty="0">
                <a:solidFill>
                  <a:srgbClr val="00203C"/>
                </a:solidFill>
                <a:latin typeface="Trebuchet MS"/>
                <a:cs typeface="Trebuchet MS"/>
              </a:rPr>
              <a:t>n</a:t>
            </a:r>
            <a:r>
              <a:rPr sz="4150" b="1" spc="420" dirty="0">
                <a:solidFill>
                  <a:srgbClr val="00203C"/>
                </a:solidFill>
                <a:latin typeface="Trebuchet MS"/>
                <a:cs typeface="Trebuchet MS"/>
              </a:rPr>
              <a:t>c</a:t>
            </a:r>
            <a:r>
              <a:rPr sz="4150" b="1" spc="55" dirty="0">
                <a:solidFill>
                  <a:srgbClr val="00203C"/>
                </a:solidFill>
                <a:latin typeface="Trebuchet MS"/>
                <a:cs typeface="Trebuchet MS"/>
              </a:rPr>
              <a:t>i</a:t>
            </a:r>
            <a:r>
              <a:rPr sz="4150" b="1" spc="635" dirty="0">
                <a:solidFill>
                  <a:srgbClr val="00203C"/>
                </a:solidFill>
                <a:latin typeface="Trebuchet MS"/>
                <a:cs typeface="Trebuchet MS"/>
              </a:rPr>
              <a:t>a</a:t>
            </a:r>
            <a:r>
              <a:rPr sz="4150" b="1" spc="65" dirty="0">
                <a:solidFill>
                  <a:srgbClr val="00203C"/>
                </a:solidFill>
                <a:latin typeface="Trebuchet MS"/>
                <a:cs typeface="Trebuchet MS"/>
              </a:rPr>
              <a:t>l</a:t>
            </a:r>
            <a:r>
              <a:rPr sz="4150" b="1" spc="55" dirty="0">
                <a:solidFill>
                  <a:srgbClr val="00203C"/>
                </a:solidFill>
                <a:latin typeface="Trebuchet MS"/>
                <a:cs typeface="Trebuchet MS"/>
              </a:rPr>
              <a:t>i</a:t>
            </a:r>
            <a:r>
              <a:rPr sz="4150" b="1" spc="440" dirty="0">
                <a:solidFill>
                  <a:srgbClr val="00203C"/>
                </a:solidFill>
                <a:latin typeface="Trebuchet MS"/>
                <a:cs typeface="Trebuchet MS"/>
              </a:rPr>
              <a:t>d</a:t>
            </a:r>
            <a:r>
              <a:rPr sz="4150" b="1" spc="635" dirty="0">
                <a:solidFill>
                  <a:srgbClr val="00203C"/>
                </a:solidFill>
                <a:latin typeface="Trebuchet MS"/>
                <a:cs typeface="Trebuchet MS"/>
              </a:rPr>
              <a:t>a</a:t>
            </a:r>
            <a:r>
              <a:rPr sz="4150" b="1" spc="440" dirty="0">
                <a:solidFill>
                  <a:srgbClr val="00203C"/>
                </a:solidFill>
                <a:latin typeface="Trebuchet MS"/>
                <a:cs typeface="Trebuchet MS"/>
              </a:rPr>
              <a:t>d</a:t>
            </a:r>
            <a:r>
              <a:rPr sz="4150" b="1" spc="-210" dirty="0">
                <a:solidFill>
                  <a:srgbClr val="00203C"/>
                </a:solidFill>
                <a:latin typeface="Trebuchet MS"/>
                <a:cs typeface="Trebuchet MS"/>
              </a:rPr>
              <a:t>,</a:t>
            </a:r>
            <a:r>
              <a:rPr sz="4150" b="1" spc="-434" dirty="0">
                <a:solidFill>
                  <a:srgbClr val="00203C"/>
                </a:solidFill>
                <a:latin typeface="Trebuchet MS"/>
                <a:cs typeface="Trebuchet MS"/>
              </a:rPr>
              <a:t> </a:t>
            </a:r>
            <a:r>
              <a:rPr sz="4150" b="1" spc="195" dirty="0">
                <a:solidFill>
                  <a:srgbClr val="00203C"/>
                </a:solidFill>
                <a:latin typeface="Trebuchet MS"/>
                <a:cs typeface="Trebuchet MS"/>
              </a:rPr>
              <a:t>e</a:t>
            </a:r>
            <a:r>
              <a:rPr sz="4150" b="1" spc="280" dirty="0">
                <a:solidFill>
                  <a:srgbClr val="00203C"/>
                </a:solidFill>
                <a:latin typeface="Trebuchet MS"/>
                <a:cs typeface="Trebuchet MS"/>
              </a:rPr>
              <a:t>n  </a:t>
            </a:r>
            <a:r>
              <a:rPr sz="4150" b="1" spc="420" dirty="0">
                <a:solidFill>
                  <a:srgbClr val="00203C"/>
                </a:solidFill>
                <a:latin typeface="Trebuchet MS"/>
                <a:cs typeface="Trebuchet MS"/>
              </a:rPr>
              <a:t>c</a:t>
            </a:r>
            <a:r>
              <a:rPr sz="4150" b="1" spc="635" dirty="0">
                <a:solidFill>
                  <a:srgbClr val="00203C"/>
                </a:solidFill>
                <a:latin typeface="Trebuchet MS"/>
                <a:cs typeface="Trebuchet MS"/>
              </a:rPr>
              <a:t>a</a:t>
            </a:r>
            <a:r>
              <a:rPr sz="4150" b="1" spc="590" dirty="0">
                <a:solidFill>
                  <a:srgbClr val="00203C"/>
                </a:solidFill>
                <a:latin typeface="Trebuchet MS"/>
                <a:cs typeface="Trebuchet MS"/>
              </a:rPr>
              <a:t>s</a:t>
            </a:r>
            <a:r>
              <a:rPr sz="4150" b="1" spc="310" dirty="0">
                <a:solidFill>
                  <a:srgbClr val="00203C"/>
                </a:solidFill>
                <a:latin typeface="Trebuchet MS"/>
                <a:cs typeface="Trebuchet MS"/>
              </a:rPr>
              <a:t>o</a:t>
            </a:r>
            <a:r>
              <a:rPr sz="4150" b="1" spc="-434" dirty="0">
                <a:solidFill>
                  <a:srgbClr val="00203C"/>
                </a:solidFill>
                <a:latin typeface="Trebuchet MS"/>
                <a:cs typeface="Trebuchet MS"/>
              </a:rPr>
              <a:t> </a:t>
            </a:r>
            <a:r>
              <a:rPr sz="4150" b="1" spc="440" dirty="0">
                <a:solidFill>
                  <a:srgbClr val="00203C"/>
                </a:solidFill>
                <a:latin typeface="Trebuchet MS"/>
                <a:cs typeface="Trebuchet MS"/>
              </a:rPr>
              <a:t>d</a:t>
            </a:r>
            <a:r>
              <a:rPr sz="4150" b="1" spc="190" dirty="0">
                <a:solidFill>
                  <a:srgbClr val="00203C"/>
                </a:solidFill>
                <a:latin typeface="Trebuchet MS"/>
                <a:cs typeface="Trebuchet MS"/>
              </a:rPr>
              <a:t>e</a:t>
            </a:r>
            <a:r>
              <a:rPr sz="4150" b="1" spc="-434" dirty="0">
                <a:solidFill>
                  <a:srgbClr val="00203C"/>
                </a:solidFill>
                <a:latin typeface="Trebuchet MS"/>
                <a:cs typeface="Trebuchet MS"/>
              </a:rPr>
              <a:t> </a:t>
            </a:r>
            <a:r>
              <a:rPr sz="4150" b="1" spc="100" dirty="0">
                <a:solidFill>
                  <a:srgbClr val="00203C"/>
                </a:solidFill>
                <a:latin typeface="Trebuchet MS"/>
                <a:cs typeface="Trebuchet MS"/>
              </a:rPr>
              <a:t>r</a:t>
            </a:r>
            <a:r>
              <a:rPr sz="4150" b="1" spc="195" dirty="0">
                <a:solidFill>
                  <a:srgbClr val="00203C"/>
                </a:solidFill>
                <a:latin typeface="Trebuchet MS"/>
                <a:cs typeface="Trebuchet MS"/>
              </a:rPr>
              <a:t>e</a:t>
            </a:r>
            <a:r>
              <a:rPr sz="4150" b="1" spc="530" dirty="0">
                <a:solidFill>
                  <a:srgbClr val="00203C"/>
                </a:solidFill>
                <a:latin typeface="Trebuchet MS"/>
                <a:cs typeface="Trebuchet MS"/>
              </a:rPr>
              <a:t>v</a:t>
            </a:r>
            <a:r>
              <a:rPr sz="4150" b="1" spc="195" dirty="0">
                <a:solidFill>
                  <a:srgbClr val="00203C"/>
                </a:solidFill>
                <a:latin typeface="Trebuchet MS"/>
                <a:cs typeface="Trebuchet MS"/>
              </a:rPr>
              <a:t>e</a:t>
            </a:r>
            <a:r>
              <a:rPr sz="4150" b="1" spc="65" dirty="0">
                <a:solidFill>
                  <a:srgbClr val="00203C"/>
                </a:solidFill>
                <a:latin typeface="Trebuchet MS"/>
                <a:cs typeface="Trebuchet MS"/>
              </a:rPr>
              <a:t>l</a:t>
            </a:r>
            <a:r>
              <a:rPr sz="4150" b="1" spc="635" dirty="0">
                <a:solidFill>
                  <a:srgbClr val="00203C"/>
                </a:solidFill>
                <a:latin typeface="Trebuchet MS"/>
                <a:cs typeface="Trebuchet MS"/>
              </a:rPr>
              <a:t>a</a:t>
            </a:r>
            <a:r>
              <a:rPr sz="4150" b="1" spc="95" dirty="0">
                <a:solidFill>
                  <a:srgbClr val="00203C"/>
                </a:solidFill>
                <a:latin typeface="Trebuchet MS"/>
                <a:cs typeface="Trebuchet MS"/>
              </a:rPr>
              <a:t>r</a:t>
            </a:r>
            <a:r>
              <a:rPr sz="4150" b="1" spc="-434" dirty="0">
                <a:solidFill>
                  <a:srgbClr val="00203C"/>
                </a:solidFill>
                <a:latin typeface="Trebuchet MS"/>
                <a:cs typeface="Trebuchet MS"/>
              </a:rPr>
              <a:t> </a:t>
            </a:r>
            <a:r>
              <a:rPr sz="4150" b="1" spc="65" dirty="0">
                <a:solidFill>
                  <a:srgbClr val="00203C"/>
                </a:solidFill>
                <a:latin typeface="Trebuchet MS"/>
                <a:cs typeface="Trebuchet MS"/>
              </a:rPr>
              <a:t>l</a:t>
            </a:r>
            <a:r>
              <a:rPr sz="4150" b="1" spc="215" dirty="0">
                <a:solidFill>
                  <a:srgbClr val="00203C"/>
                </a:solidFill>
                <a:latin typeface="Trebuchet MS"/>
                <a:cs typeface="Trebuchet MS"/>
              </a:rPr>
              <a:t>o  </a:t>
            </a:r>
            <a:r>
              <a:rPr sz="4150" b="1" spc="440" dirty="0">
                <a:solidFill>
                  <a:srgbClr val="00203C"/>
                </a:solidFill>
                <a:latin typeface="Trebuchet MS"/>
                <a:cs typeface="Trebuchet MS"/>
              </a:rPr>
              <a:t>d</a:t>
            </a:r>
            <a:r>
              <a:rPr sz="4150" b="1" spc="195" dirty="0">
                <a:solidFill>
                  <a:srgbClr val="00203C"/>
                </a:solidFill>
                <a:latin typeface="Trebuchet MS"/>
                <a:cs typeface="Trebuchet MS"/>
              </a:rPr>
              <a:t>e</a:t>
            </a:r>
            <a:r>
              <a:rPr sz="4150" b="1" spc="425" dirty="0">
                <a:solidFill>
                  <a:srgbClr val="00203C"/>
                </a:solidFill>
                <a:latin typeface="Trebuchet MS"/>
                <a:cs typeface="Trebuchet MS"/>
              </a:rPr>
              <a:t>n</a:t>
            </a:r>
            <a:r>
              <a:rPr sz="4150" b="1" spc="420" dirty="0">
                <a:solidFill>
                  <a:srgbClr val="00203C"/>
                </a:solidFill>
                <a:latin typeface="Trebuchet MS"/>
                <a:cs typeface="Trebuchet MS"/>
              </a:rPr>
              <a:t>u</a:t>
            </a:r>
            <a:r>
              <a:rPr sz="4150" b="1" spc="425" dirty="0">
                <a:solidFill>
                  <a:srgbClr val="00203C"/>
                </a:solidFill>
                <a:latin typeface="Trebuchet MS"/>
                <a:cs typeface="Trebuchet MS"/>
              </a:rPr>
              <a:t>n</a:t>
            </a:r>
            <a:r>
              <a:rPr sz="4150" b="1" spc="420" dirty="0">
                <a:solidFill>
                  <a:srgbClr val="00203C"/>
                </a:solidFill>
                <a:latin typeface="Trebuchet MS"/>
                <a:cs typeface="Trebuchet MS"/>
              </a:rPr>
              <a:t>c</a:t>
            </a:r>
            <a:r>
              <a:rPr sz="4150" b="1" spc="55" dirty="0">
                <a:solidFill>
                  <a:srgbClr val="00203C"/>
                </a:solidFill>
                <a:latin typeface="Trebuchet MS"/>
                <a:cs typeface="Trebuchet MS"/>
              </a:rPr>
              <a:t>i</a:t>
            </a:r>
            <a:r>
              <a:rPr sz="4150" b="1" spc="635" dirty="0">
                <a:solidFill>
                  <a:srgbClr val="00203C"/>
                </a:solidFill>
                <a:latin typeface="Trebuchet MS"/>
                <a:cs typeface="Trebuchet MS"/>
              </a:rPr>
              <a:t>a</a:t>
            </a:r>
            <a:r>
              <a:rPr sz="4150" b="1" spc="440" dirty="0">
                <a:solidFill>
                  <a:srgbClr val="00203C"/>
                </a:solidFill>
                <a:latin typeface="Trebuchet MS"/>
                <a:cs typeface="Trebuchet MS"/>
              </a:rPr>
              <a:t>d</a:t>
            </a:r>
            <a:r>
              <a:rPr sz="4150" b="1" spc="310" dirty="0">
                <a:solidFill>
                  <a:srgbClr val="00203C"/>
                </a:solidFill>
                <a:latin typeface="Trebuchet MS"/>
                <a:cs typeface="Trebuchet MS"/>
              </a:rPr>
              <a:t>o</a:t>
            </a:r>
            <a:r>
              <a:rPr sz="4150" b="1" spc="-434" dirty="0">
                <a:solidFill>
                  <a:srgbClr val="00203C"/>
                </a:solidFill>
                <a:latin typeface="Trebuchet MS"/>
                <a:cs typeface="Trebuchet MS"/>
              </a:rPr>
              <a:t> </a:t>
            </a:r>
            <a:r>
              <a:rPr sz="4150" b="1" spc="430" dirty="0">
                <a:solidFill>
                  <a:srgbClr val="00203C"/>
                </a:solidFill>
                <a:latin typeface="Trebuchet MS"/>
                <a:cs typeface="Trebuchet MS"/>
              </a:rPr>
              <a:t>p</a:t>
            </a:r>
            <a:r>
              <a:rPr sz="4150" b="1" spc="315" dirty="0">
                <a:solidFill>
                  <a:srgbClr val="00203C"/>
                </a:solidFill>
                <a:latin typeface="Trebuchet MS"/>
                <a:cs typeface="Trebuchet MS"/>
              </a:rPr>
              <a:t>o</a:t>
            </a:r>
            <a:r>
              <a:rPr sz="4150" b="1" spc="95" dirty="0">
                <a:solidFill>
                  <a:srgbClr val="00203C"/>
                </a:solidFill>
                <a:latin typeface="Trebuchet MS"/>
                <a:cs typeface="Trebuchet MS"/>
              </a:rPr>
              <a:t>r</a:t>
            </a:r>
            <a:r>
              <a:rPr sz="4150" b="1" spc="-434" dirty="0">
                <a:solidFill>
                  <a:srgbClr val="00203C"/>
                </a:solidFill>
                <a:latin typeface="Trebuchet MS"/>
                <a:cs typeface="Trebuchet MS"/>
              </a:rPr>
              <a:t> </a:t>
            </a:r>
            <a:r>
              <a:rPr sz="4150" b="1" spc="420" dirty="0">
                <a:solidFill>
                  <a:srgbClr val="00203C"/>
                </a:solidFill>
                <a:latin typeface="Trebuchet MS"/>
                <a:cs typeface="Trebuchet MS"/>
              </a:rPr>
              <a:t>u</a:t>
            </a:r>
            <a:r>
              <a:rPr sz="4150" b="1" spc="280" dirty="0">
                <a:solidFill>
                  <a:srgbClr val="00203C"/>
                </a:solidFill>
                <a:latin typeface="Trebuchet MS"/>
                <a:cs typeface="Trebuchet MS"/>
              </a:rPr>
              <a:t>n  </a:t>
            </a:r>
            <a:r>
              <a:rPr sz="4150" b="1" spc="340" dirty="0">
                <a:solidFill>
                  <a:srgbClr val="00203C"/>
                </a:solidFill>
                <a:latin typeface="Trebuchet MS"/>
                <a:cs typeface="Trebuchet MS"/>
              </a:rPr>
              <a:t>subalterno?</a:t>
            </a:r>
            <a:endParaRPr sz="41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287499" cy="10286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66909" y="7065968"/>
            <a:ext cx="8354059" cy="1812925"/>
          </a:xfrm>
          <a:prstGeom prst="rect">
            <a:avLst/>
          </a:prstGeom>
        </p:spPr>
        <p:txBody>
          <a:bodyPr vert="horz" wrap="square" lIns="0" tIns="170815" rIns="0" bIns="0" rtlCol="0">
            <a:spAutoFit/>
          </a:bodyPr>
          <a:lstStyle/>
          <a:p>
            <a:pPr marL="352425" marR="5080" indent="-340360">
              <a:lnSpc>
                <a:spcPts val="6420"/>
              </a:lnSpc>
              <a:spcBef>
                <a:spcPts val="1345"/>
              </a:spcBef>
            </a:pPr>
            <a:r>
              <a:rPr sz="6350" spc="805" dirty="0">
                <a:solidFill>
                  <a:srgbClr val="FFFFFF"/>
                </a:solidFill>
              </a:rPr>
              <a:t>A</a:t>
            </a:r>
            <a:r>
              <a:rPr sz="6350" spc="630" dirty="0">
                <a:solidFill>
                  <a:srgbClr val="FFFFFF"/>
                </a:solidFill>
              </a:rPr>
              <a:t>c</a:t>
            </a:r>
            <a:r>
              <a:rPr sz="6350" spc="470" dirty="0">
                <a:solidFill>
                  <a:srgbClr val="FFFFFF"/>
                </a:solidFill>
              </a:rPr>
              <a:t>o</a:t>
            </a:r>
            <a:r>
              <a:rPr sz="6350" spc="1360" dirty="0">
                <a:solidFill>
                  <a:srgbClr val="FFFFFF"/>
                </a:solidFill>
              </a:rPr>
              <a:t>m</a:t>
            </a:r>
            <a:r>
              <a:rPr sz="6350" spc="645" dirty="0">
                <a:solidFill>
                  <a:srgbClr val="FFFFFF"/>
                </a:solidFill>
              </a:rPr>
              <a:t>p</a:t>
            </a:r>
            <a:r>
              <a:rPr sz="6350" spc="965" dirty="0">
                <a:solidFill>
                  <a:srgbClr val="FFFFFF"/>
                </a:solidFill>
              </a:rPr>
              <a:t>á</a:t>
            </a:r>
            <a:r>
              <a:rPr sz="6350" spc="635" dirty="0">
                <a:solidFill>
                  <a:srgbClr val="FFFFFF"/>
                </a:solidFill>
              </a:rPr>
              <a:t>ñ</a:t>
            </a:r>
            <a:r>
              <a:rPr sz="6350" spc="965" dirty="0">
                <a:solidFill>
                  <a:srgbClr val="FFFFFF"/>
                </a:solidFill>
              </a:rPr>
              <a:t>a</a:t>
            </a:r>
            <a:r>
              <a:rPr sz="6350" spc="1360" dirty="0">
                <a:solidFill>
                  <a:srgbClr val="FFFFFF"/>
                </a:solidFill>
              </a:rPr>
              <a:t>m</a:t>
            </a:r>
            <a:r>
              <a:rPr sz="6350" spc="280" dirty="0">
                <a:solidFill>
                  <a:srgbClr val="FFFFFF"/>
                </a:solidFill>
              </a:rPr>
              <a:t>e</a:t>
            </a:r>
            <a:r>
              <a:rPr sz="6350" spc="-670" dirty="0">
                <a:solidFill>
                  <a:srgbClr val="FFFFFF"/>
                </a:solidFill>
              </a:rPr>
              <a:t> </a:t>
            </a:r>
            <a:r>
              <a:rPr sz="6350" spc="955" dirty="0">
                <a:solidFill>
                  <a:srgbClr val="FFFFFF"/>
                </a:solidFill>
              </a:rPr>
              <a:t>a</a:t>
            </a:r>
            <a:r>
              <a:rPr sz="6350" spc="-670" dirty="0">
                <a:solidFill>
                  <a:srgbClr val="FFFFFF"/>
                </a:solidFill>
              </a:rPr>
              <a:t> </a:t>
            </a:r>
            <a:r>
              <a:rPr sz="6350" spc="800" dirty="0">
                <a:solidFill>
                  <a:srgbClr val="FFFFFF"/>
                </a:solidFill>
              </a:rPr>
              <a:t>v</a:t>
            </a:r>
            <a:r>
              <a:rPr sz="6350" spc="290" dirty="0">
                <a:solidFill>
                  <a:srgbClr val="FFFFFF"/>
                </a:solidFill>
              </a:rPr>
              <a:t>e</a:t>
            </a:r>
            <a:r>
              <a:rPr sz="6350" spc="110" dirty="0">
                <a:solidFill>
                  <a:srgbClr val="FFFFFF"/>
                </a:solidFill>
              </a:rPr>
              <a:t>r  </a:t>
            </a:r>
            <a:r>
              <a:rPr sz="6350" spc="470" dirty="0">
                <a:solidFill>
                  <a:srgbClr val="FFFFFF"/>
                </a:solidFill>
              </a:rPr>
              <a:t>o</a:t>
            </a:r>
            <a:r>
              <a:rPr sz="6350" spc="175" dirty="0">
                <a:solidFill>
                  <a:srgbClr val="FFFFFF"/>
                </a:solidFill>
              </a:rPr>
              <a:t>t</a:t>
            </a:r>
            <a:r>
              <a:rPr sz="6350" spc="145" dirty="0">
                <a:solidFill>
                  <a:srgbClr val="FFFFFF"/>
                </a:solidFill>
              </a:rPr>
              <a:t>r</a:t>
            </a:r>
            <a:r>
              <a:rPr sz="6350" spc="955" dirty="0">
                <a:solidFill>
                  <a:srgbClr val="FFFFFF"/>
                </a:solidFill>
              </a:rPr>
              <a:t>a</a:t>
            </a:r>
            <a:r>
              <a:rPr sz="6350" spc="-670" dirty="0">
                <a:solidFill>
                  <a:srgbClr val="FFFFFF"/>
                </a:solidFill>
              </a:rPr>
              <a:t> </a:t>
            </a:r>
            <a:r>
              <a:rPr sz="6350" spc="175" dirty="0">
                <a:solidFill>
                  <a:srgbClr val="FFFFFF"/>
                </a:solidFill>
              </a:rPr>
              <a:t>t</a:t>
            </a:r>
            <a:r>
              <a:rPr sz="6350" spc="145" dirty="0">
                <a:solidFill>
                  <a:srgbClr val="FFFFFF"/>
                </a:solidFill>
              </a:rPr>
              <a:t>r</a:t>
            </a:r>
            <a:r>
              <a:rPr sz="6350" spc="80" dirty="0">
                <a:solidFill>
                  <a:srgbClr val="FFFFFF"/>
                </a:solidFill>
              </a:rPr>
              <a:t>i</a:t>
            </a:r>
            <a:r>
              <a:rPr sz="6350" spc="894" dirty="0">
                <a:solidFill>
                  <a:srgbClr val="FFFFFF"/>
                </a:solidFill>
              </a:rPr>
              <a:t>s</a:t>
            </a:r>
            <a:r>
              <a:rPr sz="6350" spc="175" dirty="0">
                <a:solidFill>
                  <a:srgbClr val="FFFFFF"/>
                </a:solidFill>
              </a:rPr>
              <a:t>t</a:t>
            </a:r>
            <a:r>
              <a:rPr sz="6350" spc="280" dirty="0">
                <a:solidFill>
                  <a:srgbClr val="FFFFFF"/>
                </a:solidFill>
              </a:rPr>
              <a:t>e</a:t>
            </a:r>
            <a:r>
              <a:rPr sz="6350" spc="-670" dirty="0">
                <a:solidFill>
                  <a:srgbClr val="FFFFFF"/>
                </a:solidFill>
              </a:rPr>
              <a:t> </a:t>
            </a:r>
            <a:r>
              <a:rPr sz="6350" spc="620" dirty="0">
                <a:solidFill>
                  <a:srgbClr val="FFFFFF"/>
                </a:solidFill>
              </a:rPr>
              <a:t>h</a:t>
            </a:r>
            <a:r>
              <a:rPr sz="6350" spc="80" dirty="0">
                <a:solidFill>
                  <a:srgbClr val="FFFFFF"/>
                </a:solidFill>
              </a:rPr>
              <a:t>i</a:t>
            </a:r>
            <a:r>
              <a:rPr sz="6350" spc="894" dirty="0">
                <a:solidFill>
                  <a:srgbClr val="FFFFFF"/>
                </a:solidFill>
              </a:rPr>
              <a:t>s</a:t>
            </a:r>
            <a:r>
              <a:rPr sz="6350" spc="175" dirty="0">
                <a:solidFill>
                  <a:srgbClr val="FFFFFF"/>
                </a:solidFill>
              </a:rPr>
              <a:t>t</a:t>
            </a:r>
            <a:r>
              <a:rPr sz="6350" spc="470" dirty="0">
                <a:solidFill>
                  <a:srgbClr val="FFFFFF"/>
                </a:solidFill>
              </a:rPr>
              <a:t>o</a:t>
            </a:r>
            <a:r>
              <a:rPr sz="6350" spc="145" dirty="0">
                <a:solidFill>
                  <a:srgbClr val="FFFFFF"/>
                </a:solidFill>
              </a:rPr>
              <a:t>r</a:t>
            </a:r>
            <a:r>
              <a:rPr sz="6350" spc="80" dirty="0">
                <a:solidFill>
                  <a:srgbClr val="FFFFFF"/>
                </a:solidFill>
              </a:rPr>
              <a:t>i</a:t>
            </a:r>
            <a:r>
              <a:rPr sz="6350" spc="955" dirty="0">
                <a:solidFill>
                  <a:srgbClr val="FFFFFF"/>
                </a:solidFill>
              </a:rPr>
              <a:t>a</a:t>
            </a:r>
            <a:endParaRPr sz="635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05752" y="3922578"/>
            <a:ext cx="12086590" cy="235394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 marR="5080">
              <a:lnSpc>
                <a:spcPts val="5900"/>
              </a:lnSpc>
              <a:spcBef>
                <a:spcPts val="815"/>
              </a:spcBef>
            </a:pPr>
            <a:r>
              <a:rPr sz="5400" spc="-85" dirty="0">
                <a:solidFill>
                  <a:srgbClr val="091833"/>
                </a:solidFill>
              </a:rPr>
              <a:t>E</a:t>
            </a:r>
            <a:r>
              <a:rPr sz="5400" spc="540" dirty="0">
                <a:solidFill>
                  <a:srgbClr val="091833"/>
                </a:solidFill>
              </a:rPr>
              <a:t>n</a:t>
            </a:r>
            <a:r>
              <a:rPr sz="5400" spc="-570" dirty="0">
                <a:solidFill>
                  <a:srgbClr val="091833"/>
                </a:solidFill>
              </a:rPr>
              <a:t> </a:t>
            </a:r>
            <a:r>
              <a:rPr sz="5400" spc="545" dirty="0">
                <a:solidFill>
                  <a:srgbClr val="091833"/>
                </a:solidFill>
              </a:rPr>
              <a:t>u</a:t>
            </a:r>
            <a:r>
              <a:rPr sz="5400" spc="550" dirty="0">
                <a:solidFill>
                  <a:srgbClr val="091833"/>
                </a:solidFill>
              </a:rPr>
              <a:t>n</a:t>
            </a:r>
            <a:r>
              <a:rPr sz="5400" spc="819" dirty="0">
                <a:solidFill>
                  <a:srgbClr val="091833"/>
                </a:solidFill>
              </a:rPr>
              <a:t>a</a:t>
            </a:r>
            <a:r>
              <a:rPr sz="5400" spc="-570" dirty="0">
                <a:solidFill>
                  <a:srgbClr val="091833"/>
                </a:solidFill>
              </a:rPr>
              <a:t> </a:t>
            </a:r>
            <a:r>
              <a:rPr sz="5400" spc="254" dirty="0">
                <a:solidFill>
                  <a:srgbClr val="091833"/>
                </a:solidFill>
              </a:rPr>
              <a:t>e</a:t>
            </a:r>
            <a:r>
              <a:rPr sz="5400" spc="550" dirty="0">
                <a:solidFill>
                  <a:srgbClr val="091833"/>
                </a:solidFill>
              </a:rPr>
              <a:t>n</a:t>
            </a:r>
            <a:r>
              <a:rPr sz="5400" spc="155" dirty="0">
                <a:solidFill>
                  <a:srgbClr val="091833"/>
                </a:solidFill>
              </a:rPr>
              <a:t>t</a:t>
            </a:r>
            <a:r>
              <a:rPr sz="5400" spc="70" dirty="0">
                <a:solidFill>
                  <a:srgbClr val="091833"/>
                </a:solidFill>
              </a:rPr>
              <a:t>i</a:t>
            </a:r>
            <a:r>
              <a:rPr sz="5400" spc="570" dirty="0">
                <a:solidFill>
                  <a:srgbClr val="091833"/>
                </a:solidFill>
              </a:rPr>
              <a:t>d</a:t>
            </a:r>
            <a:r>
              <a:rPr sz="5400" spc="830" dirty="0">
                <a:solidFill>
                  <a:srgbClr val="091833"/>
                </a:solidFill>
              </a:rPr>
              <a:t>a</a:t>
            </a:r>
            <a:r>
              <a:rPr sz="5400" spc="560" dirty="0">
                <a:solidFill>
                  <a:srgbClr val="091833"/>
                </a:solidFill>
              </a:rPr>
              <a:t>d</a:t>
            </a:r>
            <a:r>
              <a:rPr sz="5400" spc="-570" dirty="0">
                <a:solidFill>
                  <a:srgbClr val="091833"/>
                </a:solidFill>
              </a:rPr>
              <a:t> </a:t>
            </a:r>
            <a:r>
              <a:rPr sz="5400" spc="560" dirty="0">
                <a:solidFill>
                  <a:srgbClr val="091833"/>
                </a:solidFill>
              </a:rPr>
              <a:t>p</a:t>
            </a:r>
            <a:r>
              <a:rPr sz="5400" spc="545" dirty="0">
                <a:solidFill>
                  <a:srgbClr val="091833"/>
                </a:solidFill>
              </a:rPr>
              <a:t>ú</a:t>
            </a:r>
            <a:r>
              <a:rPr sz="5400" spc="565" dirty="0">
                <a:solidFill>
                  <a:srgbClr val="091833"/>
                </a:solidFill>
              </a:rPr>
              <a:t>b</a:t>
            </a:r>
            <a:r>
              <a:rPr sz="5400" spc="90" dirty="0">
                <a:solidFill>
                  <a:srgbClr val="091833"/>
                </a:solidFill>
              </a:rPr>
              <a:t>l</a:t>
            </a:r>
            <a:r>
              <a:rPr sz="5400" spc="70" dirty="0">
                <a:solidFill>
                  <a:srgbClr val="091833"/>
                </a:solidFill>
              </a:rPr>
              <a:t>i</a:t>
            </a:r>
            <a:r>
              <a:rPr sz="5400" spc="545" dirty="0">
                <a:solidFill>
                  <a:srgbClr val="091833"/>
                </a:solidFill>
              </a:rPr>
              <a:t>c</a:t>
            </a:r>
            <a:r>
              <a:rPr sz="5400" spc="830" dirty="0">
                <a:solidFill>
                  <a:srgbClr val="091833"/>
                </a:solidFill>
              </a:rPr>
              <a:t>a</a:t>
            </a:r>
            <a:r>
              <a:rPr sz="5400" spc="-280" dirty="0">
                <a:solidFill>
                  <a:srgbClr val="091833"/>
                </a:solidFill>
              </a:rPr>
              <a:t>,</a:t>
            </a:r>
            <a:r>
              <a:rPr sz="5400" spc="-570" dirty="0">
                <a:solidFill>
                  <a:srgbClr val="091833"/>
                </a:solidFill>
              </a:rPr>
              <a:t> </a:t>
            </a:r>
            <a:r>
              <a:rPr sz="5400" spc="770" dirty="0">
                <a:solidFill>
                  <a:srgbClr val="091833"/>
                </a:solidFill>
              </a:rPr>
              <a:t>s</a:t>
            </a:r>
            <a:r>
              <a:rPr sz="5400" spc="245" dirty="0">
                <a:solidFill>
                  <a:srgbClr val="091833"/>
                </a:solidFill>
              </a:rPr>
              <a:t>e</a:t>
            </a:r>
            <a:r>
              <a:rPr sz="5400" spc="-570" dirty="0">
                <a:solidFill>
                  <a:srgbClr val="091833"/>
                </a:solidFill>
              </a:rPr>
              <a:t> </a:t>
            </a:r>
            <a:r>
              <a:rPr sz="5400" spc="254" dirty="0">
                <a:solidFill>
                  <a:srgbClr val="091833"/>
                </a:solidFill>
              </a:rPr>
              <a:t>e</a:t>
            </a:r>
            <a:r>
              <a:rPr sz="5400" spc="770" dirty="0">
                <a:solidFill>
                  <a:srgbClr val="091833"/>
                </a:solidFill>
              </a:rPr>
              <a:t>s</a:t>
            </a:r>
            <a:r>
              <a:rPr sz="5400" spc="155" dirty="0">
                <a:solidFill>
                  <a:srgbClr val="091833"/>
                </a:solidFill>
              </a:rPr>
              <a:t>t</a:t>
            </a:r>
            <a:r>
              <a:rPr sz="5400" spc="830" dirty="0">
                <a:solidFill>
                  <a:srgbClr val="091833"/>
                </a:solidFill>
              </a:rPr>
              <a:t>a</a:t>
            </a:r>
            <a:r>
              <a:rPr sz="5400" spc="565" dirty="0">
                <a:solidFill>
                  <a:srgbClr val="091833"/>
                </a:solidFill>
              </a:rPr>
              <a:t>b</a:t>
            </a:r>
            <a:r>
              <a:rPr sz="5400" spc="580" dirty="0">
                <a:solidFill>
                  <a:srgbClr val="091833"/>
                </a:solidFill>
              </a:rPr>
              <a:t>a  </a:t>
            </a:r>
            <a:r>
              <a:rPr sz="5400" spc="994" dirty="0">
                <a:solidFill>
                  <a:srgbClr val="091833"/>
                </a:solidFill>
              </a:rPr>
              <a:t>g</a:t>
            </a:r>
            <a:r>
              <a:rPr sz="5400" spc="254" dirty="0">
                <a:solidFill>
                  <a:srgbClr val="091833"/>
                </a:solidFill>
              </a:rPr>
              <a:t>e</a:t>
            </a:r>
            <a:r>
              <a:rPr sz="5400" spc="770" dirty="0">
                <a:solidFill>
                  <a:srgbClr val="091833"/>
                </a:solidFill>
              </a:rPr>
              <a:t>s</a:t>
            </a:r>
            <a:r>
              <a:rPr sz="5400" spc="155" dirty="0">
                <a:solidFill>
                  <a:srgbClr val="091833"/>
                </a:solidFill>
              </a:rPr>
              <a:t>t</a:t>
            </a:r>
            <a:r>
              <a:rPr sz="5400" spc="830" dirty="0">
                <a:solidFill>
                  <a:srgbClr val="091833"/>
                </a:solidFill>
              </a:rPr>
              <a:t>a</a:t>
            </a:r>
            <a:r>
              <a:rPr sz="5400" spc="550" dirty="0">
                <a:solidFill>
                  <a:srgbClr val="091833"/>
                </a:solidFill>
              </a:rPr>
              <a:t>n</a:t>
            </a:r>
            <a:r>
              <a:rPr sz="5400" spc="570" dirty="0">
                <a:solidFill>
                  <a:srgbClr val="091833"/>
                </a:solidFill>
              </a:rPr>
              <a:t>d</a:t>
            </a:r>
            <a:r>
              <a:rPr sz="5400" spc="400" dirty="0">
                <a:solidFill>
                  <a:srgbClr val="091833"/>
                </a:solidFill>
              </a:rPr>
              <a:t>o</a:t>
            </a:r>
            <a:r>
              <a:rPr sz="5400" spc="-570" dirty="0">
                <a:solidFill>
                  <a:srgbClr val="091833"/>
                </a:solidFill>
              </a:rPr>
              <a:t> </a:t>
            </a:r>
            <a:r>
              <a:rPr sz="5400" spc="545" dirty="0">
                <a:solidFill>
                  <a:srgbClr val="091833"/>
                </a:solidFill>
              </a:rPr>
              <a:t>u</a:t>
            </a:r>
            <a:r>
              <a:rPr sz="5400" spc="550" dirty="0">
                <a:solidFill>
                  <a:srgbClr val="091833"/>
                </a:solidFill>
              </a:rPr>
              <a:t>n</a:t>
            </a:r>
            <a:r>
              <a:rPr sz="5400" spc="819" dirty="0">
                <a:solidFill>
                  <a:srgbClr val="091833"/>
                </a:solidFill>
              </a:rPr>
              <a:t>a</a:t>
            </a:r>
            <a:r>
              <a:rPr sz="5400" spc="-570" dirty="0">
                <a:solidFill>
                  <a:srgbClr val="091833"/>
                </a:solidFill>
              </a:rPr>
              <a:t> </a:t>
            </a:r>
            <a:r>
              <a:rPr sz="5400" spc="90" dirty="0">
                <a:solidFill>
                  <a:srgbClr val="091833"/>
                </a:solidFill>
              </a:rPr>
              <a:t>l</a:t>
            </a:r>
            <a:r>
              <a:rPr sz="5400" spc="70" dirty="0">
                <a:solidFill>
                  <a:srgbClr val="091833"/>
                </a:solidFill>
              </a:rPr>
              <a:t>i</a:t>
            </a:r>
            <a:r>
              <a:rPr sz="5400" spc="550" dirty="0">
                <a:solidFill>
                  <a:srgbClr val="091833"/>
                </a:solidFill>
              </a:rPr>
              <a:t>n</a:t>
            </a:r>
            <a:r>
              <a:rPr sz="5400" spc="570" dirty="0">
                <a:solidFill>
                  <a:srgbClr val="091833"/>
                </a:solidFill>
              </a:rPr>
              <a:t>d</a:t>
            </a:r>
            <a:r>
              <a:rPr sz="5400" spc="819" dirty="0">
                <a:solidFill>
                  <a:srgbClr val="091833"/>
                </a:solidFill>
              </a:rPr>
              <a:t>a</a:t>
            </a:r>
            <a:r>
              <a:rPr sz="5400" spc="-570" dirty="0">
                <a:solidFill>
                  <a:srgbClr val="091833"/>
                </a:solidFill>
              </a:rPr>
              <a:t> </a:t>
            </a:r>
            <a:r>
              <a:rPr sz="5400" spc="130" dirty="0">
                <a:solidFill>
                  <a:srgbClr val="091833"/>
                </a:solidFill>
              </a:rPr>
              <a:t>r</a:t>
            </a:r>
            <a:r>
              <a:rPr sz="5400" spc="254" dirty="0">
                <a:solidFill>
                  <a:srgbClr val="091833"/>
                </a:solidFill>
              </a:rPr>
              <a:t>e</a:t>
            </a:r>
            <a:r>
              <a:rPr sz="5400" spc="90" dirty="0">
                <a:solidFill>
                  <a:srgbClr val="091833"/>
                </a:solidFill>
              </a:rPr>
              <a:t>l</a:t>
            </a:r>
            <a:r>
              <a:rPr sz="5400" spc="830" dirty="0">
                <a:solidFill>
                  <a:srgbClr val="091833"/>
                </a:solidFill>
              </a:rPr>
              <a:t>a</a:t>
            </a:r>
            <a:r>
              <a:rPr sz="5400" spc="545" dirty="0">
                <a:solidFill>
                  <a:srgbClr val="091833"/>
                </a:solidFill>
              </a:rPr>
              <a:t>c</a:t>
            </a:r>
            <a:r>
              <a:rPr sz="5400" spc="70" dirty="0">
                <a:solidFill>
                  <a:srgbClr val="091833"/>
                </a:solidFill>
              </a:rPr>
              <a:t>i</a:t>
            </a:r>
            <a:r>
              <a:rPr sz="5400" spc="409" dirty="0">
                <a:solidFill>
                  <a:srgbClr val="091833"/>
                </a:solidFill>
              </a:rPr>
              <a:t>ó</a:t>
            </a:r>
            <a:r>
              <a:rPr sz="5400" spc="365" dirty="0">
                <a:solidFill>
                  <a:srgbClr val="091833"/>
                </a:solidFill>
              </a:rPr>
              <a:t>n  </a:t>
            </a:r>
            <a:r>
              <a:rPr sz="5400" spc="190" dirty="0">
                <a:solidFill>
                  <a:srgbClr val="091833"/>
                </a:solidFill>
              </a:rPr>
              <a:t>laboral...</a:t>
            </a:r>
            <a:endParaRPr sz="54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287499" cy="10286999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46483" y="4291217"/>
            <a:ext cx="8444865" cy="1614805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2700" marR="5080">
              <a:lnSpc>
                <a:spcPts val="5870"/>
              </a:lnSpc>
              <a:spcBef>
                <a:spcPts val="940"/>
              </a:spcBef>
            </a:pPr>
            <a:r>
              <a:rPr sz="5500" spc="-315" dirty="0">
                <a:solidFill>
                  <a:srgbClr val="091833"/>
                </a:solidFill>
              </a:rPr>
              <a:t>L</a:t>
            </a:r>
            <a:r>
              <a:rPr sz="5500" spc="415" dirty="0">
                <a:solidFill>
                  <a:srgbClr val="091833"/>
                </a:solidFill>
              </a:rPr>
              <a:t>o</a:t>
            </a:r>
            <a:r>
              <a:rPr sz="5500" spc="775" dirty="0">
                <a:solidFill>
                  <a:srgbClr val="091833"/>
                </a:solidFill>
              </a:rPr>
              <a:t>s</a:t>
            </a:r>
            <a:r>
              <a:rPr sz="5500" spc="-580" dirty="0">
                <a:solidFill>
                  <a:srgbClr val="091833"/>
                </a:solidFill>
              </a:rPr>
              <a:t> </a:t>
            </a:r>
            <a:r>
              <a:rPr sz="5500" spc="1010" dirty="0">
                <a:solidFill>
                  <a:srgbClr val="091833"/>
                </a:solidFill>
              </a:rPr>
              <a:t>g</a:t>
            </a:r>
            <a:r>
              <a:rPr sz="5500" spc="260" dirty="0">
                <a:solidFill>
                  <a:srgbClr val="091833"/>
                </a:solidFill>
              </a:rPr>
              <a:t>e</a:t>
            </a:r>
            <a:r>
              <a:rPr sz="5500" spc="785" dirty="0">
                <a:solidFill>
                  <a:srgbClr val="091833"/>
                </a:solidFill>
              </a:rPr>
              <a:t>s</a:t>
            </a:r>
            <a:r>
              <a:rPr sz="5500" spc="160" dirty="0">
                <a:solidFill>
                  <a:srgbClr val="091833"/>
                </a:solidFill>
              </a:rPr>
              <a:t>t</a:t>
            </a:r>
            <a:r>
              <a:rPr sz="5500" spc="415" dirty="0">
                <a:solidFill>
                  <a:srgbClr val="091833"/>
                </a:solidFill>
              </a:rPr>
              <a:t>o</a:t>
            </a:r>
            <a:r>
              <a:rPr sz="5500" spc="775" dirty="0">
                <a:solidFill>
                  <a:srgbClr val="091833"/>
                </a:solidFill>
              </a:rPr>
              <a:t>s</a:t>
            </a:r>
            <a:r>
              <a:rPr sz="5500" spc="-580" dirty="0">
                <a:solidFill>
                  <a:srgbClr val="091833"/>
                </a:solidFill>
              </a:rPr>
              <a:t> </a:t>
            </a:r>
            <a:r>
              <a:rPr sz="5500" spc="580" dirty="0">
                <a:solidFill>
                  <a:srgbClr val="091833"/>
                </a:solidFill>
              </a:rPr>
              <a:t>d</a:t>
            </a:r>
            <a:r>
              <a:rPr sz="5500" spc="250" dirty="0">
                <a:solidFill>
                  <a:srgbClr val="091833"/>
                </a:solidFill>
              </a:rPr>
              <a:t>e</a:t>
            </a:r>
            <a:r>
              <a:rPr sz="5500" spc="-580" dirty="0">
                <a:solidFill>
                  <a:srgbClr val="091833"/>
                </a:solidFill>
              </a:rPr>
              <a:t> </a:t>
            </a:r>
            <a:r>
              <a:rPr sz="5500" spc="555" dirty="0">
                <a:solidFill>
                  <a:srgbClr val="091833"/>
                </a:solidFill>
              </a:rPr>
              <a:t>c</a:t>
            </a:r>
            <a:r>
              <a:rPr sz="5500" spc="844" dirty="0">
                <a:solidFill>
                  <a:srgbClr val="091833"/>
                </a:solidFill>
              </a:rPr>
              <a:t>a</a:t>
            </a:r>
            <a:r>
              <a:rPr sz="5500" spc="135" dirty="0">
                <a:solidFill>
                  <a:srgbClr val="091833"/>
                </a:solidFill>
              </a:rPr>
              <a:t>r</a:t>
            </a:r>
            <a:r>
              <a:rPr sz="5500" spc="70" dirty="0">
                <a:solidFill>
                  <a:srgbClr val="091833"/>
                </a:solidFill>
              </a:rPr>
              <a:t>i</a:t>
            </a:r>
            <a:r>
              <a:rPr sz="5500" spc="560" dirty="0">
                <a:solidFill>
                  <a:srgbClr val="091833"/>
                </a:solidFill>
              </a:rPr>
              <a:t>ñ</a:t>
            </a:r>
            <a:r>
              <a:rPr sz="5500" spc="405" dirty="0">
                <a:solidFill>
                  <a:srgbClr val="091833"/>
                </a:solidFill>
              </a:rPr>
              <a:t>o</a:t>
            </a:r>
            <a:r>
              <a:rPr sz="5500" spc="-580" dirty="0">
                <a:solidFill>
                  <a:srgbClr val="091833"/>
                </a:solidFill>
              </a:rPr>
              <a:t> </a:t>
            </a:r>
            <a:r>
              <a:rPr sz="5500" spc="560" dirty="0">
                <a:solidFill>
                  <a:srgbClr val="091833"/>
                </a:solidFill>
              </a:rPr>
              <a:t>n</a:t>
            </a:r>
            <a:r>
              <a:rPr sz="5500" spc="280" dirty="0">
                <a:solidFill>
                  <a:srgbClr val="091833"/>
                </a:solidFill>
              </a:rPr>
              <a:t>o  </a:t>
            </a:r>
            <a:r>
              <a:rPr sz="5500" spc="785" dirty="0">
                <a:solidFill>
                  <a:srgbClr val="091833"/>
                </a:solidFill>
              </a:rPr>
              <a:t>s</a:t>
            </a:r>
            <a:r>
              <a:rPr sz="5500" spc="250" dirty="0">
                <a:solidFill>
                  <a:srgbClr val="091833"/>
                </a:solidFill>
              </a:rPr>
              <a:t>e</a:t>
            </a:r>
            <a:r>
              <a:rPr sz="5500" spc="-580" dirty="0">
                <a:solidFill>
                  <a:srgbClr val="091833"/>
                </a:solidFill>
              </a:rPr>
              <a:t> </a:t>
            </a:r>
            <a:r>
              <a:rPr sz="5500" spc="545" dirty="0">
                <a:solidFill>
                  <a:srgbClr val="091833"/>
                </a:solidFill>
              </a:rPr>
              <a:t>h</a:t>
            </a:r>
            <a:r>
              <a:rPr sz="5500" spc="70" dirty="0">
                <a:solidFill>
                  <a:srgbClr val="091833"/>
                </a:solidFill>
              </a:rPr>
              <a:t>i</a:t>
            </a:r>
            <a:r>
              <a:rPr sz="5500" spc="555" dirty="0">
                <a:solidFill>
                  <a:srgbClr val="091833"/>
                </a:solidFill>
              </a:rPr>
              <a:t>c</a:t>
            </a:r>
            <a:r>
              <a:rPr sz="5500" spc="70" dirty="0">
                <a:solidFill>
                  <a:srgbClr val="091833"/>
                </a:solidFill>
              </a:rPr>
              <a:t>i</a:t>
            </a:r>
            <a:r>
              <a:rPr sz="5500" spc="260" dirty="0">
                <a:solidFill>
                  <a:srgbClr val="091833"/>
                </a:solidFill>
              </a:rPr>
              <a:t>e</a:t>
            </a:r>
            <a:r>
              <a:rPr sz="5500" spc="135" dirty="0">
                <a:solidFill>
                  <a:srgbClr val="091833"/>
                </a:solidFill>
              </a:rPr>
              <a:t>r</a:t>
            </a:r>
            <a:r>
              <a:rPr sz="5500" spc="415" dirty="0">
                <a:solidFill>
                  <a:srgbClr val="091833"/>
                </a:solidFill>
              </a:rPr>
              <a:t>o</a:t>
            </a:r>
            <a:r>
              <a:rPr sz="5500" spc="550" dirty="0">
                <a:solidFill>
                  <a:srgbClr val="091833"/>
                </a:solidFill>
              </a:rPr>
              <a:t>n</a:t>
            </a:r>
            <a:r>
              <a:rPr sz="5500" spc="-580" dirty="0">
                <a:solidFill>
                  <a:srgbClr val="091833"/>
                </a:solidFill>
              </a:rPr>
              <a:t> </a:t>
            </a:r>
            <a:r>
              <a:rPr sz="5500" spc="260" dirty="0">
                <a:solidFill>
                  <a:srgbClr val="091833"/>
                </a:solidFill>
              </a:rPr>
              <a:t>e</a:t>
            </a:r>
            <a:r>
              <a:rPr sz="5500" spc="785" dirty="0">
                <a:solidFill>
                  <a:srgbClr val="091833"/>
                </a:solidFill>
              </a:rPr>
              <a:t>s</a:t>
            </a:r>
            <a:r>
              <a:rPr sz="5500" spc="570" dirty="0">
                <a:solidFill>
                  <a:srgbClr val="091833"/>
                </a:solidFill>
              </a:rPr>
              <a:t>p</a:t>
            </a:r>
            <a:r>
              <a:rPr sz="5500" spc="260" dirty="0">
                <a:solidFill>
                  <a:srgbClr val="091833"/>
                </a:solidFill>
              </a:rPr>
              <a:t>e</a:t>
            </a:r>
            <a:r>
              <a:rPr sz="5500" spc="135" dirty="0">
                <a:solidFill>
                  <a:srgbClr val="091833"/>
                </a:solidFill>
              </a:rPr>
              <a:t>r</a:t>
            </a:r>
            <a:r>
              <a:rPr sz="5500" spc="844" dirty="0">
                <a:solidFill>
                  <a:srgbClr val="091833"/>
                </a:solidFill>
              </a:rPr>
              <a:t>a</a:t>
            </a:r>
            <a:r>
              <a:rPr sz="5500" spc="135" dirty="0">
                <a:solidFill>
                  <a:srgbClr val="091833"/>
                </a:solidFill>
              </a:rPr>
              <a:t>r</a:t>
            </a:r>
            <a:r>
              <a:rPr sz="5500" spc="-345" dirty="0">
                <a:solidFill>
                  <a:srgbClr val="091833"/>
                </a:solidFill>
              </a:rPr>
              <a:t>..</a:t>
            </a:r>
            <a:r>
              <a:rPr sz="5500" spc="-355" dirty="0">
                <a:solidFill>
                  <a:srgbClr val="091833"/>
                </a:solidFill>
              </a:rPr>
              <a:t>.</a:t>
            </a:r>
            <a:endParaRPr sz="55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287500" cy="10287000"/>
          </a:xfrm>
          <a:custGeom>
            <a:avLst/>
            <a:gdLst/>
            <a:ahLst/>
            <a:cxnLst/>
            <a:rect l="l" t="t" r="r" b="b"/>
            <a:pathLst>
              <a:path w="14287500" h="10287000">
                <a:moveTo>
                  <a:pt x="142875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4287500" y="0"/>
                </a:lnTo>
                <a:lnTo>
                  <a:pt x="14287500" y="10287000"/>
                </a:lnTo>
                <a:close/>
              </a:path>
            </a:pathLst>
          </a:custGeom>
          <a:solidFill>
            <a:srgbClr val="20375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0040" y="968943"/>
            <a:ext cx="13363589" cy="8353409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287499" cy="10284348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287500" cy="10287000"/>
            <a:chOff x="0" y="0"/>
            <a:chExt cx="142875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2874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225420"/>
              <a:ext cx="14287499" cy="79343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86051" y="3714725"/>
            <a:ext cx="9890760" cy="21380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5855"/>
              </a:lnSpc>
              <a:spcBef>
                <a:spcPts val="90"/>
              </a:spcBef>
            </a:pPr>
            <a:r>
              <a:rPr sz="5650" b="1" spc="195" dirty="0">
                <a:solidFill>
                  <a:srgbClr val="091833"/>
                </a:solidFill>
                <a:latin typeface="Trebuchet MS"/>
                <a:cs typeface="Trebuchet MS"/>
              </a:rPr>
              <a:t>U</a:t>
            </a:r>
            <a:r>
              <a:rPr sz="5650" b="1" spc="535" dirty="0">
                <a:solidFill>
                  <a:srgbClr val="091833"/>
                </a:solidFill>
                <a:latin typeface="Trebuchet MS"/>
                <a:cs typeface="Trebuchet MS"/>
              </a:rPr>
              <a:t>n</a:t>
            </a:r>
            <a:r>
              <a:rPr sz="5650" b="1" spc="-605" dirty="0">
                <a:solidFill>
                  <a:srgbClr val="091833"/>
                </a:solidFill>
                <a:latin typeface="Trebuchet MS"/>
                <a:cs typeface="Trebuchet MS"/>
              </a:rPr>
              <a:t> </a:t>
            </a:r>
            <a:r>
              <a:rPr sz="5650" b="1" spc="565" dirty="0">
                <a:solidFill>
                  <a:srgbClr val="091833"/>
                </a:solidFill>
                <a:latin typeface="Trebuchet MS"/>
                <a:cs typeface="Trebuchet MS"/>
              </a:rPr>
              <a:t>d</a:t>
            </a:r>
            <a:r>
              <a:rPr sz="5650" b="1" spc="280" dirty="0">
                <a:solidFill>
                  <a:srgbClr val="091833"/>
                </a:solidFill>
                <a:latin typeface="Trebuchet MS"/>
                <a:cs typeface="Trebuchet MS"/>
              </a:rPr>
              <a:t>í</a:t>
            </a:r>
            <a:r>
              <a:rPr sz="5650" b="1" spc="825" dirty="0">
                <a:solidFill>
                  <a:srgbClr val="091833"/>
                </a:solidFill>
                <a:latin typeface="Trebuchet MS"/>
                <a:cs typeface="Trebuchet MS"/>
              </a:rPr>
              <a:t>a</a:t>
            </a:r>
            <a:r>
              <a:rPr sz="5650" b="1" spc="-605" dirty="0">
                <a:solidFill>
                  <a:srgbClr val="091833"/>
                </a:solidFill>
                <a:latin typeface="Trebuchet MS"/>
                <a:cs typeface="Trebuchet MS"/>
              </a:rPr>
              <a:t> </a:t>
            </a:r>
            <a:r>
              <a:rPr sz="5650" b="1" spc="80" dirty="0">
                <a:solidFill>
                  <a:srgbClr val="091833"/>
                </a:solidFill>
                <a:latin typeface="Trebuchet MS"/>
                <a:cs typeface="Trebuchet MS"/>
              </a:rPr>
              <a:t>l</a:t>
            </a:r>
            <a:r>
              <a:rPr sz="5650" b="1" spc="825" dirty="0">
                <a:solidFill>
                  <a:srgbClr val="091833"/>
                </a:solidFill>
                <a:latin typeface="Trebuchet MS"/>
                <a:cs typeface="Trebuchet MS"/>
              </a:rPr>
              <a:t>a</a:t>
            </a:r>
            <a:r>
              <a:rPr sz="5650" b="1" spc="-605" dirty="0">
                <a:solidFill>
                  <a:srgbClr val="091833"/>
                </a:solidFill>
                <a:latin typeface="Trebuchet MS"/>
                <a:cs typeface="Trebuchet MS"/>
              </a:rPr>
              <a:t> </a:t>
            </a:r>
            <a:r>
              <a:rPr sz="5650" b="1" spc="835" dirty="0">
                <a:solidFill>
                  <a:srgbClr val="091833"/>
                </a:solidFill>
                <a:latin typeface="Trebuchet MS"/>
                <a:cs typeface="Trebuchet MS"/>
              </a:rPr>
              <a:t>a</a:t>
            </a:r>
            <a:r>
              <a:rPr sz="5650" b="1" spc="540" dirty="0">
                <a:solidFill>
                  <a:srgbClr val="091833"/>
                </a:solidFill>
                <a:latin typeface="Trebuchet MS"/>
                <a:cs typeface="Trebuchet MS"/>
              </a:rPr>
              <a:t>u</a:t>
            </a:r>
            <a:r>
              <a:rPr sz="5650" b="1" spc="145" dirty="0">
                <a:solidFill>
                  <a:srgbClr val="091833"/>
                </a:solidFill>
                <a:latin typeface="Trebuchet MS"/>
                <a:cs typeface="Trebuchet MS"/>
              </a:rPr>
              <a:t>t</a:t>
            </a:r>
            <a:r>
              <a:rPr sz="5650" b="1" spc="400" dirty="0">
                <a:solidFill>
                  <a:srgbClr val="091833"/>
                </a:solidFill>
                <a:latin typeface="Trebuchet MS"/>
                <a:cs typeface="Trebuchet MS"/>
              </a:rPr>
              <a:t>o</a:t>
            </a:r>
            <a:r>
              <a:rPr sz="5650" b="1" spc="114" dirty="0">
                <a:solidFill>
                  <a:srgbClr val="091833"/>
                </a:solidFill>
                <a:latin typeface="Trebuchet MS"/>
                <a:cs typeface="Trebuchet MS"/>
              </a:rPr>
              <a:t>r</a:t>
            </a:r>
            <a:r>
              <a:rPr sz="5650" b="1" spc="825" dirty="0">
                <a:solidFill>
                  <a:srgbClr val="091833"/>
                </a:solidFill>
                <a:latin typeface="Trebuchet MS"/>
                <a:cs typeface="Trebuchet MS"/>
              </a:rPr>
              <a:t>a</a:t>
            </a:r>
            <a:r>
              <a:rPr sz="5650" b="1" spc="-605" dirty="0">
                <a:solidFill>
                  <a:srgbClr val="091833"/>
                </a:solidFill>
                <a:latin typeface="Trebuchet MS"/>
                <a:cs typeface="Trebuchet MS"/>
              </a:rPr>
              <a:t> </a:t>
            </a:r>
            <a:r>
              <a:rPr sz="5650" b="1" spc="565" dirty="0">
                <a:solidFill>
                  <a:srgbClr val="091833"/>
                </a:solidFill>
                <a:latin typeface="Trebuchet MS"/>
                <a:cs typeface="Trebuchet MS"/>
              </a:rPr>
              <a:t>d</a:t>
            </a:r>
            <a:r>
              <a:rPr sz="5650" b="1" spc="225" dirty="0">
                <a:solidFill>
                  <a:srgbClr val="091833"/>
                </a:solidFill>
                <a:latin typeface="Trebuchet MS"/>
                <a:cs typeface="Trebuchet MS"/>
              </a:rPr>
              <a:t>e</a:t>
            </a:r>
            <a:r>
              <a:rPr sz="5650" b="1" spc="-605" dirty="0">
                <a:solidFill>
                  <a:srgbClr val="091833"/>
                </a:solidFill>
                <a:latin typeface="Trebuchet MS"/>
                <a:cs typeface="Trebuchet MS"/>
              </a:rPr>
              <a:t> </a:t>
            </a:r>
            <a:r>
              <a:rPr sz="5650" b="1" spc="80" dirty="0">
                <a:solidFill>
                  <a:srgbClr val="091833"/>
                </a:solidFill>
                <a:latin typeface="Trebuchet MS"/>
                <a:cs typeface="Trebuchet MS"/>
              </a:rPr>
              <a:t>l</a:t>
            </a:r>
            <a:r>
              <a:rPr sz="5650" b="1" spc="825" dirty="0">
                <a:solidFill>
                  <a:srgbClr val="091833"/>
                </a:solidFill>
                <a:latin typeface="Trebuchet MS"/>
                <a:cs typeface="Trebuchet MS"/>
              </a:rPr>
              <a:t>a</a:t>
            </a:r>
            <a:endParaRPr sz="5650">
              <a:latin typeface="Trebuchet MS"/>
              <a:cs typeface="Trebuchet MS"/>
            </a:endParaRPr>
          </a:p>
          <a:p>
            <a:pPr marL="12700" marR="5080">
              <a:lnSpc>
                <a:spcPct val="72700"/>
              </a:lnSpc>
              <a:spcBef>
                <a:spcPts val="930"/>
              </a:spcBef>
            </a:pPr>
            <a:r>
              <a:rPr sz="5650" b="1" spc="540" dirty="0">
                <a:solidFill>
                  <a:srgbClr val="091833"/>
                </a:solidFill>
                <a:latin typeface="Trebuchet MS"/>
                <a:cs typeface="Trebuchet MS"/>
              </a:rPr>
              <a:t>c</a:t>
            </a:r>
            <a:r>
              <a:rPr sz="5650" b="1" spc="400" dirty="0">
                <a:solidFill>
                  <a:srgbClr val="091833"/>
                </a:solidFill>
                <a:latin typeface="Trebuchet MS"/>
                <a:cs typeface="Trebuchet MS"/>
              </a:rPr>
              <a:t>o</a:t>
            </a:r>
            <a:r>
              <a:rPr sz="5650" b="1" spc="545" dirty="0">
                <a:solidFill>
                  <a:srgbClr val="091833"/>
                </a:solidFill>
                <a:latin typeface="Trebuchet MS"/>
                <a:cs typeface="Trebuchet MS"/>
              </a:rPr>
              <a:t>n</a:t>
            </a:r>
            <a:r>
              <a:rPr sz="5650" b="1" spc="565" dirty="0">
                <a:solidFill>
                  <a:srgbClr val="091833"/>
                </a:solidFill>
                <a:latin typeface="Trebuchet MS"/>
                <a:cs typeface="Trebuchet MS"/>
              </a:rPr>
              <a:t>d</a:t>
            </a:r>
            <a:r>
              <a:rPr sz="5650" b="1" spc="540" dirty="0">
                <a:solidFill>
                  <a:srgbClr val="091833"/>
                </a:solidFill>
                <a:latin typeface="Trebuchet MS"/>
                <a:cs typeface="Trebuchet MS"/>
              </a:rPr>
              <a:t>uc</a:t>
            </a:r>
            <a:r>
              <a:rPr sz="5650" b="1" spc="145" dirty="0">
                <a:solidFill>
                  <a:srgbClr val="091833"/>
                </a:solidFill>
                <a:latin typeface="Trebuchet MS"/>
                <a:cs typeface="Trebuchet MS"/>
              </a:rPr>
              <a:t>t</a:t>
            </a:r>
            <a:r>
              <a:rPr sz="5650" b="1" spc="825" dirty="0">
                <a:solidFill>
                  <a:srgbClr val="091833"/>
                </a:solidFill>
                <a:latin typeface="Trebuchet MS"/>
                <a:cs typeface="Trebuchet MS"/>
              </a:rPr>
              <a:t>a</a:t>
            </a:r>
            <a:r>
              <a:rPr sz="5650" b="1" spc="-605" dirty="0">
                <a:solidFill>
                  <a:srgbClr val="091833"/>
                </a:solidFill>
                <a:latin typeface="Trebuchet MS"/>
                <a:cs typeface="Trebuchet MS"/>
              </a:rPr>
              <a:t> </a:t>
            </a:r>
            <a:r>
              <a:rPr sz="5650" b="1" spc="80" dirty="0">
                <a:solidFill>
                  <a:srgbClr val="091833"/>
                </a:solidFill>
                <a:latin typeface="Trebuchet MS"/>
                <a:cs typeface="Trebuchet MS"/>
              </a:rPr>
              <a:t>l</a:t>
            </a:r>
            <a:r>
              <a:rPr sz="5650" b="1" spc="225" dirty="0">
                <a:solidFill>
                  <a:srgbClr val="091833"/>
                </a:solidFill>
                <a:latin typeface="Trebuchet MS"/>
                <a:cs typeface="Trebuchet MS"/>
              </a:rPr>
              <a:t>e</a:t>
            </a:r>
            <a:r>
              <a:rPr sz="5650" b="1" spc="-605" dirty="0">
                <a:solidFill>
                  <a:srgbClr val="091833"/>
                </a:solidFill>
                <a:latin typeface="Trebuchet MS"/>
                <a:cs typeface="Trebuchet MS"/>
              </a:rPr>
              <a:t> </a:t>
            </a:r>
            <a:r>
              <a:rPr sz="5650" b="1" spc="540" dirty="0">
                <a:solidFill>
                  <a:srgbClr val="091833"/>
                </a:solidFill>
                <a:latin typeface="Trebuchet MS"/>
                <a:cs typeface="Trebuchet MS"/>
              </a:rPr>
              <a:t>c</a:t>
            </a:r>
            <a:r>
              <a:rPr sz="5650" b="1" spc="400" dirty="0">
                <a:solidFill>
                  <a:srgbClr val="091833"/>
                </a:solidFill>
                <a:latin typeface="Trebuchet MS"/>
                <a:cs typeface="Trebuchet MS"/>
              </a:rPr>
              <a:t>o</a:t>
            </a:r>
            <a:r>
              <a:rPr sz="5650" b="1" spc="545" dirty="0">
                <a:solidFill>
                  <a:srgbClr val="091833"/>
                </a:solidFill>
                <a:latin typeface="Trebuchet MS"/>
                <a:cs typeface="Trebuchet MS"/>
              </a:rPr>
              <a:t>n</a:t>
            </a:r>
            <a:r>
              <a:rPr sz="5650" b="1" spc="145" dirty="0">
                <a:solidFill>
                  <a:srgbClr val="091833"/>
                </a:solidFill>
                <a:latin typeface="Trebuchet MS"/>
                <a:cs typeface="Trebuchet MS"/>
              </a:rPr>
              <a:t>t</a:t>
            </a:r>
            <a:r>
              <a:rPr sz="5650" b="1" spc="390" dirty="0">
                <a:solidFill>
                  <a:srgbClr val="091833"/>
                </a:solidFill>
                <a:latin typeface="Trebuchet MS"/>
                <a:cs typeface="Trebuchet MS"/>
              </a:rPr>
              <a:t>ó</a:t>
            </a:r>
            <a:r>
              <a:rPr sz="5650" b="1" spc="-605" dirty="0">
                <a:solidFill>
                  <a:srgbClr val="091833"/>
                </a:solidFill>
                <a:latin typeface="Trebuchet MS"/>
                <a:cs typeface="Trebuchet MS"/>
              </a:rPr>
              <a:t> </a:t>
            </a:r>
            <a:r>
              <a:rPr sz="5650" b="1" spc="825" dirty="0">
                <a:solidFill>
                  <a:srgbClr val="091833"/>
                </a:solidFill>
                <a:latin typeface="Trebuchet MS"/>
                <a:cs typeface="Trebuchet MS"/>
              </a:rPr>
              <a:t>a</a:t>
            </a:r>
            <a:r>
              <a:rPr sz="5650" b="1" spc="-605" dirty="0">
                <a:solidFill>
                  <a:srgbClr val="091833"/>
                </a:solidFill>
                <a:latin typeface="Trebuchet MS"/>
                <a:cs typeface="Trebuchet MS"/>
              </a:rPr>
              <a:t> </a:t>
            </a:r>
            <a:r>
              <a:rPr sz="5650" b="1" spc="780" dirty="0">
                <a:solidFill>
                  <a:srgbClr val="091833"/>
                </a:solidFill>
                <a:latin typeface="Trebuchet MS"/>
                <a:cs typeface="Trebuchet MS"/>
              </a:rPr>
              <a:t>s</a:t>
            </a:r>
            <a:r>
              <a:rPr sz="5650" b="1" spc="530" dirty="0">
                <a:solidFill>
                  <a:srgbClr val="091833"/>
                </a:solidFill>
                <a:latin typeface="Trebuchet MS"/>
                <a:cs typeface="Trebuchet MS"/>
              </a:rPr>
              <a:t>u</a:t>
            </a:r>
            <a:r>
              <a:rPr sz="5650" b="1" spc="-605" dirty="0">
                <a:solidFill>
                  <a:srgbClr val="091833"/>
                </a:solidFill>
                <a:latin typeface="Trebuchet MS"/>
                <a:cs typeface="Trebuchet MS"/>
              </a:rPr>
              <a:t> </a:t>
            </a:r>
            <a:r>
              <a:rPr sz="5650" b="1" spc="-330" dirty="0">
                <a:solidFill>
                  <a:srgbClr val="091833"/>
                </a:solidFill>
                <a:latin typeface="Trebuchet MS"/>
                <a:cs typeface="Trebuchet MS"/>
              </a:rPr>
              <a:t>j</a:t>
            </a:r>
            <a:r>
              <a:rPr sz="5650" b="1" spc="235" dirty="0">
                <a:solidFill>
                  <a:srgbClr val="091833"/>
                </a:solidFill>
                <a:latin typeface="Trebuchet MS"/>
                <a:cs typeface="Trebuchet MS"/>
              </a:rPr>
              <a:t>e</a:t>
            </a:r>
            <a:r>
              <a:rPr sz="5650" b="1" spc="25" dirty="0">
                <a:solidFill>
                  <a:srgbClr val="091833"/>
                </a:solidFill>
                <a:latin typeface="Trebuchet MS"/>
                <a:cs typeface="Trebuchet MS"/>
              </a:rPr>
              <a:t>f</a:t>
            </a:r>
            <a:r>
              <a:rPr sz="5650" b="1" spc="155" dirty="0">
                <a:solidFill>
                  <a:srgbClr val="091833"/>
                </a:solidFill>
                <a:latin typeface="Trebuchet MS"/>
                <a:cs typeface="Trebuchet MS"/>
              </a:rPr>
              <a:t>e  </a:t>
            </a:r>
            <a:r>
              <a:rPr sz="5650" b="1" spc="565" dirty="0">
                <a:solidFill>
                  <a:srgbClr val="091833"/>
                </a:solidFill>
                <a:latin typeface="Trebuchet MS"/>
                <a:cs typeface="Trebuchet MS"/>
              </a:rPr>
              <a:t>d</a:t>
            </a:r>
            <a:r>
              <a:rPr sz="5650" b="1" spc="225" dirty="0">
                <a:solidFill>
                  <a:srgbClr val="091833"/>
                </a:solidFill>
                <a:latin typeface="Trebuchet MS"/>
                <a:cs typeface="Trebuchet MS"/>
              </a:rPr>
              <a:t>e</a:t>
            </a:r>
            <a:r>
              <a:rPr sz="5650" b="1" spc="-605" dirty="0">
                <a:solidFill>
                  <a:srgbClr val="091833"/>
                </a:solidFill>
                <a:latin typeface="Trebuchet MS"/>
                <a:cs typeface="Trebuchet MS"/>
              </a:rPr>
              <a:t> </a:t>
            </a:r>
            <a:r>
              <a:rPr sz="5650" b="1" spc="235" dirty="0">
                <a:solidFill>
                  <a:srgbClr val="091833"/>
                </a:solidFill>
                <a:latin typeface="Trebuchet MS"/>
                <a:cs typeface="Trebuchet MS"/>
              </a:rPr>
              <a:t>e</a:t>
            </a:r>
            <a:r>
              <a:rPr sz="5650" b="1" spc="780" dirty="0">
                <a:solidFill>
                  <a:srgbClr val="091833"/>
                </a:solidFill>
                <a:latin typeface="Trebuchet MS"/>
                <a:cs typeface="Trebuchet MS"/>
              </a:rPr>
              <a:t>s</a:t>
            </a:r>
            <a:r>
              <a:rPr sz="5650" b="1" spc="145" dirty="0">
                <a:solidFill>
                  <a:srgbClr val="091833"/>
                </a:solidFill>
                <a:latin typeface="Trebuchet MS"/>
                <a:cs typeface="Trebuchet MS"/>
              </a:rPr>
              <a:t>t</a:t>
            </a:r>
            <a:r>
              <a:rPr sz="5650" b="1" spc="825" dirty="0">
                <a:solidFill>
                  <a:srgbClr val="091833"/>
                </a:solidFill>
                <a:latin typeface="Trebuchet MS"/>
                <a:cs typeface="Trebuchet MS"/>
              </a:rPr>
              <a:t>a</a:t>
            </a:r>
            <a:r>
              <a:rPr sz="5650" b="1" spc="-605" dirty="0">
                <a:solidFill>
                  <a:srgbClr val="091833"/>
                </a:solidFill>
                <a:latin typeface="Trebuchet MS"/>
                <a:cs typeface="Trebuchet MS"/>
              </a:rPr>
              <a:t> </a:t>
            </a:r>
            <a:r>
              <a:rPr sz="5650" b="1" spc="780" dirty="0">
                <a:solidFill>
                  <a:srgbClr val="091833"/>
                </a:solidFill>
                <a:latin typeface="Trebuchet MS"/>
                <a:cs typeface="Trebuchet MS"/>
              </a:rPr>
              <a:t>s</a:t>
            </a:r>
            <a:r>
              <a:rPr sz="5650" b="1" spc="60" dirty="0">
                <a:solidFill>
                  <a:srgbClr val="091833"/>
                </a:solidFill>
                <a:latin typeface="Trebuchet MS"/>
                <a:cs typeface="Trebuchet MS"/>
              </a:rPr>
              <a:t>i</a:t>
            </a:r>
            <a:r>
              <a:rPr sz="5650" b="1" spc="145" dirty="0">
                <a:solidFill>
                  <a:srgbClr val="091833"/>
                </a:solidFill>
                <a:latin typeface="Trebuchet MS"/>
                <a:cs typeface="Trebuchet MS"/>
              </a:rPr>
              <a:t>t</a:t>
            </a:r>
            <a:r>
              <a:rPr sz="5650" b="1" spc="540" dirty="0">
                <a:solidFill>
                  <a:srgbClr val="091833"/>
                </a:solidFill>
                <a:latin typeface="Trebuchet MS"/>
                <a:cs typeface="Trebuchet MS"/>
              </a:rPr>
              <a:t>u</a:t>
            </a:r>
            <a:r>
              <a:rPr sz="5650" b="1" spc="835" dirty="0">
                <a:solidFill>
                  <a:srgbClr val="091833"/>
                </a:solidFill>
                <a:latin typeface="Trebuchet MS"/>
                <a:cs typeface="Trebuchet MS"/>
              </a:rPr>
              <a:t>a</a:t>
            </a:r>
            <a:r>
              <a:rPr sz="5650" b="1" spc="540" dirty="0">
                <a:solidFill>
                  <a:srgbClr val="091833"/>
                </a:solidFill>
                <a:latin typeface="Trebuchet MS"/>
                <a:cs typeface="Trebuchet MS"/>
              </a:rPr>
              <a:t>c</a:t>
            </a:r>
            <a:r>
              <a:rPr sz="5650" b="1" spc="60" dirty="0">
                <a:solidFill>
                  <a:srgbClr val="091833"/>
                </a:solidFill>
                <a:latin typeface="Trebuchet MS"/>
                <a:cs typeface="Trebuchet MS"/>
              </a:rPr>
              <a:t>i</a:t>
            </a:r>
            <a:r>
              <a:rPr sz="5650" b="1" spc="400" dirty="0">
                <a:solidFill>
                  <a:srgbClr val="091833"/>
                </a:solidFill>
                <a:latin typeface="Trebuchet MS"/>
                <a:cs typeface="Trebuchet MS"/>
              </a:rPr>
              <a:t>ó</a:t>
            </a:r>
            <a:r>
              <a:rPr sz="5650" b="1" spc="545" dirty="0">
                <a:solidFill>
                  <a:srgbClr val="091833"/>
                </a:solidFill>
                <a:latin typeface="Trebuchet MS"/>
                <a:cs typeface="Trebuchet MS"/>
              </a:rPr>
              <a:t>n</a:t>
            </a:r>
            <a:r>
              <a:rPr sz="5650" b="1" spc="-370" dirty="0">
                <a:solidFill>
                  <a:srgbClr val="091833"/>
                </a:solidFill>
                <a:latin typeface="Trebuchet MS"/>
                <a:cs typeface="Trebuchet MS"/>
              </a:rPr>
              <a:t>..</a:t>
            </a:r>
            <a:r>
              <a:rPr sz="5650" b="1" spc="-380" dirty="0">
                <a:solidFill>
                  <a:srgbClr val="091833"/>
                </a:solidFill>
                <a:latin typeface="Trebuchet MS"/>
                <a:cs typeface="Trebuchet MS"/>
              </a:rPr>
              <a:t>.</a:t>
            </a:r>
            <a:endParaRPr sz="56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287499" cy="10286999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5364" y="4623602"/>
            <a:ext cx="10015197" cy="504523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376209" y="1277124"/>
            <a:ext cx="11535410" cy="28263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25"/>
              </a:spcBef>
            </a:pPr>
            <a:r>
              <a:rPr sz="3850" b="1" spc="240" dirty="0">
                <a:solidFill>
                  <a:srgbClr val="0F1D5B"/>
                </a:solidFill>
                <a:latin typeface="Calibri"/>
                <a:cs typeface="Calibri"/>
              </a:rPr>
              <a:t>Ella:</a:t>
            </a:r>
            <a:r>
              <a:rPr sz="3850" b="1" spc="90" dirty="0">
                <a:solidFill>
                  <a:srgbClr val="0F1D5B"/>
                </a:solidFill>
                <a:latin typeface="Calibri"/>
                <a:cs typeface="Calibri"/>
              </a:rPr>
              <a:t> </a:t>
            </a:r>
            <a:r>
              <a:rPr sz="3850" spc="10" dirty="0">
                <a:solidFill>
                  <a:srgbClr val="0F1D5B"/>
                </a:solidFill>
                <a:latin typeface="Calibri"/>
                <a:cs typeface="Calibri"/>
              </a:rPr>
              <a:t>Seguro</a:t>
            </a:r>
            <a:r>
              <a:rPr sz="3850" spc="95" dirty="0">
                <a:solidFill>
                  <a:srgbClr val="0F1D5B"/>
                </a:solidFill>
                <a:latin typeface="Calibri"/>
                <a:cs typeface="Calibri"/>
              </a:rPr>
              <a:t> </a:t>
            </a:r>
            <a:r>
              <a:rPr sz="3850" spc="-125" dirty="0">
                <a:solidFill>
                  <a:srgbClr val="0F1D5B"/>
                </a:solidFill>
                <a:latin typeface="Calibri"/>
                <a:cs typeface="Calibri"/>
              </a:rPr>
              <a:t>que</a:t>
            </a:r>
            <a:r>
              <a:rPr sz="3850" spc="95" dirty="0">
                <a:solidFill>
                  <a:srgbClr val="0F1D5B"/>
                </a:solidFill>
                <a:latin typeface="Calibri"/>
                <a:cs typeface="Calibri"/>
              </a:rPr>
              <a:t> </a:t>
            </a:r>
            <a:r>
              <a:rPr sz="3850" spc="-140" dirty="0">
                <a:solidFill>
                  <a:srgbClr val="0F1D5B"/>
                </a:solidFill>
                <a:latin typeface="Calibri"/>
                <a:cs typeface="Calibri"/>
              </a:rPr>
              <a:t>está</a:t>
            </a:r>
            <a:r>
              <a:rPr sz="3850" spc="95" dirty="0">
                <a:solidFill>
                  <a:srgbClr val="0F1D5B"/>
                </a:solidFill>
                <a:latin typeface="Calibri"/>
                <a:cs typeface="Calibri"/>
              </a:rPr>
              <a:t> </a:t>
            </a:r>
            <a:r>
              <a:rPr sz="3850" spc="-100" dirty="0">
                <a:solidFill>
                  <a:srgbClr val="0F1D5B"/>
                </a:solidFill>
                <a:latin typeface="Calibri"/>
                <a:cs typeface="Calibri"/>
              </a:rPr>
              <a:t>pensando</a:t>
            </a:r>
            <a:r>
              <a:rPr sz="3850" spc="95" dirty="0">
                <a:solidFill>
                  <a:srgbClr val="0F1D5B"/>
                </a:solidFill>
                <a:latin typeface="Calibri"/>
                <a:cs typeface="Calibri"/>
              </a:rPr>
              <a:t> </a:t>
            </a:r>
            <a:r>
              <a:rPr sz="3850" spc="-145" dirty="0">
                <a:solidFill>
                  <a:srgbClr val="0F1D5B"/>
                </a:solidFill>
                <a:latin typeface="Calibri"/>
                <a:cs typeface="Calibri"/>
              </a:rPr>
              <a:t>en</a:t>
            </a:r>
            <a:r>
              <a:rPr sz="3850" spc="95" dirty="0">
                <a:solidFill>
                  <a:srgbClr val="0F1D5B"/>
                </a:solidFill>
                <a:latin typeface="Calibri"/>
                <a:cs typeface="Calibri"/>
              </a:rPr>
              <a:t> </a:t>
            </a:r>
            <a:r>
              <a:rPr sz="3850" spc="-105" dirty="0">
                <a:solidFill>
                  <a:srgbClr val="0F1D5B"/>
                </a:solidFill>
                <a:latin typeface="Calibri"/>
                <a:cs typeface="Calibri"/>
              </a:rPr>
              <a:t>otra.</a:t>
            </a:r>
            <a:endParaRPr sz="3850">
              <a:latin typeface="Calibri"/>
              <a:cs typeface="Calibri"/>
            </a:endParaRPr>
          </a:p>
          <a:p>
            <a:pPr marL="12700" marR="5080" algn="just">
              <a:lnSpc>
                <a:spcPts val="4350"/>
              </a:lnSpc>
              <a:spcBef>
                <a:spcPts val="4450"/>
              </a:spcBef>
            </a:pPr>
            <a:r>
              <a:rPr sz="3850" b="1" spc="350" dirty="0">
                <a:solidFill>
                  <a:srgbClr val="0F1D5B"/>
                </a:solidFill>
                <a:latin typeface="Calibri"/>
                <a:cs typeface="Calibri"/>
              </a:rPr>
              <a:t>Él: </a:t>
            </a:r>
            <a:r>
              <a:rPr sz="3850" spc="40" dirty="0">
                <a:solidFill>
                  <a:srgbClr val="0F1D5B"/>
                </a:solidFill>
                <a:latin typeface="Calibri"/>
                <a:cs typeface="Calibri"/>
              </a:rPr>
              <a:t>¿Cómo </a:t>
            </a:r>
            <a:r>
              <a:rPr sz="3850" spc="-45" dirty="0">
                <a:solidFill>
                  <a:srgbClr val="0F1D5B"/>
                </a:solidFill>
                <a:latin typeface="Calibri"/>
                <a:cs typeface="Calibri"/>
              </a:rPr>
              <a:t>podría </a:t>
            </a:r>
            <a:r>
              <a:rPr sz="3850" spc="-55" dirty="0">
                <a:solidFill>
                  <a:srgbClr val="0F1D5B"/>
                </a:solidFill>
                <a:latin typeface="Calibri"/>
                <a:cs typeface="Calibri"/>
              </a:rPr>
              <a:t>denunciar </a:t>
            </a:r>
            <a:r>
              <a:rPr sz="3850" spc="-125" dirty="0">
                <a:solidFill>
                  <a:srgbClr val="0F1D5B"/>
                </a:solidFill>
                <a:latin typeface="Calibri"/>
                <a:cs typeface="Calibri"/>
              </a:rPr>
              <a:t>a </a:t>
            </a:r>
            <a:r>
              <a:rPr sz="3850" spc="5" dirty="0">
                <a:solidFill>
                  <a:srgbClr val="0F1D5B"/>
                </a:solidFill>
                <a:latin typeface="Calibri"/>
                <a:cs typeface="Calibri"/>
              </a:rPr>
              <a:t>María </a:t>
            </a:r>
            <a:r>
              <a:rPr sz="3850" spc="-80" dirty="0">
                <a:solidFill>
                  <a:srgbClr val="0F1D5B"/>
                </a:solidFill>
                <a:latin typeface="Calibri"/>
                <a:cs typeface="Calibri"/>
              </a:rPr>
              <a:t>por </a:t>
            </a:r>
            <a:r>
              <a:rPr sz="3850" spc="-5" dirty="0">
                <a:solidFill>
                  <a:srgbClr val="0F1D5B"/>
                </a:solidFill>
                <a:latin typeface="Calibri"/>
                <a:cs typeface="Calibri"/>
              </a:rPr>
              <a:t>el </a:t>
            </a:r>
            <a:r>
              <a:rPr sz="3850" spc="-105" dirty="0">
                <a:solidFill>
                  <a:srgbClr val="0F1D5B"/>
                </a:solidFill>
                <a:latin typeface="Calibri"/>
                <a:cs typeface="Calibri"/>
              </a:rPr>
              <a:t>presunto </a:t>
            </a:r>
            <a:r>
              <a:rPr sz="3850" spc="-35" dirty="0">
                <a:solidFill>
                  <a:srgbClr val="0F1D5B"/>
                </a:solidFill>
                <a:latin typeface="Calibri"/>
                <a:cs typeface="Calibri"/>
              </a:rPr>
              <a:t>caso </a:t>
            </a:r>
            <a:r>
              <a:rPr sz="3850" spc="-30" dirty="0">
                <a:solidFill>
                  <a:srgbClr val="0F1D5B"/>
                </a:solidFill>
                <a:latin typeface="Calibri"/>
                <a:cs typeface="Calibri"/>
              </a:rPr>
              <a:t> </a:t>
            </a:r>
            <a:r>
              <a:rPr sz="3850" spc="-145" dirty="0">
                <a:solidFill>
                  <a:srgbClr val="0F1D5B"/>
                </a:solidFill>
                <a:latin typeface="Calibri"/>
                <a:cs typeface="Calibri"/>
              </a:rPr>
              <a:t>de</a:t>
            </a:r>
            <a:r>
              <a:rPr sz="3850" spc="580" dirty="0">
                <a:solidFill>
                  <a:srgbClr val="0F1D5B"/>
                </a:solidFill>
                <a:latin typeface="Calibri"/>
                <a:cs typeface="Calibri"/>
              </a:rPr>
              <a:t> </a:t>
            </a:r>
            <a:r>
              <a:rPr sz="3850" spc="-50" dirty="0">
                <a:solidFill>
                  <a:srgbClr val="0F1D5B"/>
                </a:solidFill>
                <a:latin typeface="Calibri"/>
                <a:cs typeface="Calibri"/>
              </a:rPr>
              <a:t>acoso </a:t>
            </a:r>
            <a:r>
              <a:rPr sz="3850" spc="-20" dirty="0">
                <a:solidFill>
                  <a:srgbClr val="0F1D5B"/>
                </a:solidFill>
                <a:latin typeface="Calibri"/>
                <a:cs typeface="Calibri"/>
              </a:rPr>
              <a:t>laboral </a:t>
            </a:r>
            <a:r>
              <a:rPr sz="3850" spc="-125" dirty="0">
                <a:solidFill>
                  <a:srgbClr val="0F1D5B"/>
                </a:solidFill>
                <a:latin typeface="Calibri"/>
                <a:cs typeface="Calibri"/>
              </a:rPr>
              <a:t>que</a:t>
            </a:r>
            <a:r>
              <a:rPr sz="3850" spc="620" dirty="0">
                <a:solidFill>
                  <a:srgbClr val="0F1D5B"/>
                </a:solidFill>
                <a:latin typeface="Calibri"/>
                <a:cs typeface="Calibri"/>
              </a:rPr>
              <a:t> </a:t>
            </a:r>
            <a:r>
              <a:rPr sz="3850" spc="-130" dirty="0">
                <a:solidFill>
                  <a:srgbClr val="0F1D5B"/>
                </a:solidFill>
                <a:latin typeface="Calibri"/>
                <a:cs typeface="Calibri"/>
              </a:rPr>
              <a:t>me</a:t>
            </a:r>
            <a:r>
              <a:rPr sz="3850" spc="610" dirty="0">
                <a:solidFill>
                  <a:srgbClr val="0F1D5B"/>
                </a:solidFill>
                <a:latin typeface="Calibri"/>
                <a:cs typeface="Calibri"/>
              </a:rPr>
              <a:t> </a:t>
            </a:r>
            <a:r>
              <a:rPr sz="3850" spc="-70" dirty="0">
                <a:solidFill>
                  <a:srgbClr val="0F1D5B"/>
                </a:solidFill>
                <a:latin typeface="Calibri"/>
                <a:cs typeface="Calibri"/>
              </a:rPr>
              <a:t>contó, </a:t>
            </a:r>
            <a:r>
              <a:rPr sz="3850" spc="95" dirty="0">
                <a:solidFill>
                  <a:srgbClr val="0F1D5B"/>
                </a:solidFill>
                <a:latin typeface="Calibri"/>
                <a:cs typeface="Calibri"/>
              </a:rPr>
              <a:t>si </a:t>
            </a:r>
            <a:r>
              <a:rPr sz="3850" spc="10" dirty="0">
                <a:solidFill>
                  <a:srgbClr val="0F1D5B"/>
                </a:solidFill>
                <a:latin typeface="Calibri"/>
                <a:cs typeface="Calibri"/>
              </a:rPr>
              <a:t>ella </a:t>
            </a:r>
            <a:r>
              <a:rPr sz="3850" spc="-100" dirty="0">
                <a:solidFill>
                  <a:srgbClr val="0F1D5B"/>
                </a:solidFill>
                <a:latin typeface="Calibri"/>
                <a:cs typeface="Calibri"/>
              </a:rPr>
              <a:t>es</a:t>
            </a:r>
            <a:r>
              <a:rPr sz="3850" spc="670" dirty="0">
                <a:solidFill>
                  <a:srgbClr val="0F1D5B"/>
                </a:solidFill>
                <a:latin typeface="Calibri"/>
                <a:cs typeface="Calibri"/>
              </a:rPr>
              <a:t> </a:t>
            </a:r>
            <a:r>
              <a:rPr sz="3850" spc="30" dirty="0">
                <a:solidFill>
                  <a:srgbClr val="0F1D5B"/>
                </a:solidFill>
                <a:latin typeface="Calibri"/>
                <a:cs typeface="Calibri"/>
              </a:rPr>
              <a:t>la </a:t>
            </a:r>
            <a:r>
              <a:rPr sz="3850" spc="-55" dirty="0">
                <a:solidFill>
                  <a:srgbClr val="0F1D5B"/>
                </a:solidFill>
                <a:latin typeface="Calibri"/>
                <a:cs typeface="Calibri"/>
              </a:rPr>
              <a:t>mejor </a:t>
            </a:r>
            <a:r>
              <a:rPr sz="3850" spc="-5" dirty="0">
                <a:solidFill>
                  <a:srgbClr val="0F1D5B"/>
                </a:solidFill>
                <a:latin typeface="Calibri"/>
                <a:cs typeface="Calibri"/>
              </a:rPr>
              <a:t>amiga </a:t>
            </a:r>
            <a:r>
              <a:rPr sz="3850" dirty="0">
                <a:solidFill>
                  <a:srgbClr val="0F1D5B"/>
                </a:solidFill>
                <a:latin typeface="Calibri"/>
                <a:cs typeface="Calibri"/>
              </a:rPr>
              <a:t> </a:t>
            </a:r>
            <a:r>
              <a:rPr sz="3850" spc="-145" dirty="0">
                <a:solidFill>
                  <a:srgbClr val="0F1D5B"/>
                </a:solidFill>
                <a:latin typeface="Calibri"/>
                <a:cs typeface="Calibri"/>
              </a:rPr>
              <a:t>de</a:t>
            </a:r>
            <a:r>
              <a:rPr sz="3850" spc="90" dirty="0">
                <a:solidFill>
                  <a:srgbClr val="0F1D5B"/>
                </a:solidFill>
                <a:latin typeface="Calibri"/>
                <a:cs typeface="Calibri"/>
              </a:rPr>
              <a:t> </a:t>
            </a:r>
            <a:r>
              <a:rPr sz="3850" spc="60" dirty="0">
                <a:solidFill>
                  <a:srgbClr val="0F1D5B"/>
                </a:solidFill>
                <a:latin typeface="Calibri"/>
                <a:cs typeface="Calibri"/>
              </a:rPr>
              <a:t>mi</a:t>
            </a:r>
            <a:r>
              <a:rPr sz="3850" spc="95" dirty="0">
                <a:solidFill>
                  <a:srgbClr val="0F1D5B"/>
                </a:solidFill>
                <a:latin typeface="Calibri"/>
                <a:cs typeface="Calibri"/>
              </a:rPr>
              <a:t> </a:t>
            </a:r>
            <a:r>
              <a:rPr sz="3850" spc="-75" dirty="0">
                <a:solidFill>
                  <a:srgbClr val="0F1D5B"/>
                </a:solidFill>
                <a:latin typeface="Calibri"/>
                <a:cs typeface="Calibri"/>
              </a:rPr>
              <a:t>esposa.</a:t>
            </a:r>
            <a:endParaRPr sz="3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97447" y="1091707"/>
            <a:ext cx="7886699" cy="806768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53281" y="2428550"/>
            <a:ext cx="2715260" cy="619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900" spc="340" dirty="0">
                <a:solidFill>
                  <a:srgbClr val="F0A66D"/>
                </a:solidFill>
              </a:rPr>
              <a:t>Preguntas</a:t>
            </a:r>
            <a:endParaRPr sz="39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9887" y="3479254"/>
            <a:ext cx="148828" cy="14882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18678" y="3266975"/>
            <a:ext cx="4796790" cy="23475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3385"/>
              </a:lnSpc>
              <a:spcBef>
                <a:spcPts val="120"/>
              </a:spcBef>
            </a:pPr>
            <a:r>
              <a:rPr sz="3250" b="1" spc="175" dirty="0">
                <a:solidFill>
                  <a:srgbClr val="2B4972"/>
                </a:solidFill>
                <a:latin typeface="Trebuchet MS"/>
                <a:cs typeface="Trebuchet MS"/>
              </a:rPr>
              <a:t>P</a:t>
            </a:r>
            <a:r>
              <a:rPr sz="3250" b="1" spc="245" dirty="0">
                <a:solidFill>
                  <a:srgbClr val="2B4972"/>
                </a:solidFill>
                <a:latin typeface="Trebuchet MS"/>
                <a:cs typeface="Trebuchet MS"/>
              </a:rPr>
              <a:t>o</a:t>
            </a:r>
            <a:r>
              <a:rPr sz="3250" b="1" spc="340" dirty="0">
                <a:solidFill>
                  <a:srgbClr val="2B4972"/>
                </a:solidFill>
                <a:latin typeface="Trebuchet MS"/>
                <a:cs typeface="Trebuchet MS"/>
              </a:rPr>
              <a:t>d</a:t>
            </a:r>
            <a:r>
              <a:rPr sz="3250" b="1" spc="75" dirty="0">
                <a:solidFill>
                  <a:srgbClr val="2B4972"/>
                </a:solidFill>
                <a:latin typeface="Trebuchet MS"/>
                <a:cs typeface="Trebuchet MS"/>
              </a:rPr>
              <a:t>r</a:t>
            </a:r>
            <a:r>
              <a:rPr sz="3250" b="1" spc="170" dirty="0">
                <a:solidFill>
                  <a:srgbClr val="2B4972"/>
                </a:solidFill>
                <a:latin typeface="Trebuchet MS"/>
                <a:cs typeface="Trebuchet MS"/>
              </a:rPr>
              <a:t>í</a:t>
            </a:r>
            <a:r>
              <a:rPr sz="3250" b="1" spc="490" dirty="0">
                <a:solidFill>
                  <a:srgbClr val="2B4972"/>
                </a:solidFill>
                <a:latin typeface="Trebuchet MS"/>
                <a:cs typeface="Trebuchet MS"/>
              </a:rPr>
              <a:t>a</a:t>
            </a:r>
            <a:r>
              <a:rPr sz="3250" b="1" spc="-345" dirty="0">
                <a:solidFill>
                  <a:srgbClr val="2B4972"/>
                </a:solidFill>
                <a:latin typeface="Trebuchet MS"/>
                <a:cs typeface="Trebuchet MS"/>
              </a:rPr>
              <a:t> </a:t>
            </a:r>
            <a:r>
              <a:rPr sz="3250" b="1" spc="150" dirty="0">
                <a:solidFill>
                  <a:srgbClr val="2B4972"/>
                </a:solidFill>
                <a:latin typeface="Trebuchet MS"/>
                <a:cs typeface="Trebuchet MS"/>
              </a:rPr>
              <a:t>e</a:t>
            </a:r>
            <a:r>
              <a:rPr sz="3250" b="1" spc="45" dirty="0">
                <a:solidFill>
                  <a:srgbClr val="2B4972"/>
                </a:solidFill>
                <a:latin typeface="Trebuchet MS"/>
                <a:cs typeface="Trebuchet MS"/>
              </a:rPr>
              <a:t>l</a:t>
            </a:r>
            <a:r>
              <a:rPr sz="3250" b="1" spc="-345" dirty="0">
                <a:solidFill>
                  <a:srgbClr val="2B4972"/>
                </a:solidFill>
                <a:latin typeface="Trebuchet MS"/>
                <a:cs typeface="Trebuchet MS"/>
              </a:rPr>
              <a:t> </a:t>
            </a:r>
            <a:r>
              <a:rPr sz="3250" b="1" spc="-185" dirty="0">
                <a:solidFill>
                  <a:srgbClr val="2B4972"/>
                </a:solidFill>
                <a:latin typeface="Trebuchet MS"/>
                <a:cs typeface="Trebuchet MS"/>
              </a:rPr>
              <a:t>j</a:t>
            </a:r>
            <a:r>
              <a:rPr sz="3250" b="1" spc="150" dirty="0">
                <a:solidFill>
                  <a:srgbClr val="2B4972"/>
                </a:solidFill>
                <a:latin typeface="Trebuchet MS"/>
                <a:cs typeface="Trebuchet MS"/>
              </a:rPr>
              <a:t>e</a:t>
            </a:r>
            <a:r>
              <a:rPr sz="3250" b="1" spc="20" dirty="0">
                <a:solidFill>
                  <a:srgbClr val="2B4972"/>
                </a:solidFill>
                <a:latin typeface="Trebuchet MS"/>
                <a:cs typeface="Trebuchet MS"/>
              </a:rPr>
              <a:t>f</a:t>
            </a:r>
            <a:r>
              <a:rPr sz="3250" b="1" spc="145" dirty="0">
                <a:solidFill>
                  <a:srgbClr val="2B4972"/>
                </a:solidFill>
                <a:latin typeface="Trebuchet MS"/>
                <a:cs typeface="Trebuchet MS"/>
              </a:rPr>
              <a:t>e</a:t>
            </a:r>
            <a:r>
              <a:rPr sz="3250" b="1" spc="-345" dirty="0">
                <a:solidFill>
                  <a:srgbClr val="2B4972"/>
                </a:solidFill>
                <a:latin typeface="Trebuchet MS"/>
                <a:cs typeface="Trebuchet MS"/>
              </a:rPr>
              <a:t> </a:t>
            </a:r>
            <a:r>
              <a:rPr sz="3250" b="1" spc="495" dirty="0">
                <a:solidFill>
                  <a:srgbClr val="2B4972"/>
                </a:solidFill>
                <a:latin typeface="Trebuchet MS"/>
                <a:cs typeface="Trebuchet MS"/>
              </a:rPr>
              <a:t>a</a:t>
            </a:r>
            <a:r>
              <a:rPr sz="3250" b="1" spc="50" dirty="0">
                <a:solidFill>
                  <a:srgbClr val="2B4972"/>
                </a:solidFill>
                <a:latin typeface="Trebuchet MS"/>
                <a:cs typeface="Trebuchet MS"/>
              </a:rPr>
              <a:t>l</a:t>
            </a:r>
            <a:r>
              <a:rPr sz="3250" b="1" spc="150" dirty="0">
                <a:solidFill>
                  <a:srgbClr val="2B4972"/>
                </a:solidFill>
                <a:latin typeface="Trebuchet MS"/>
                <a:cs typeface="Trebuchet MS"/>
              </a:rPr>
              <a:t>e</a:t>
            </a:r>
            <a:r>
              <a:rPr sz="3250" b="1" spc="595" dirty="0">
                <a:solidFill>
                  <a:srgbClr val="2B4972"/>
                </a:solidFill>
                <a:latin typeface="Trebuchet MS"/>
                <a:cs typeface="Trebuchet MS"/>
              </a:rPr>
              <a:t>g</a:t>
            </a:r>
            <a:r>
              <a:rPr sz="3250" b="1" spc="495" dirty="0">
                <a:solidFill>
                  <a:srgbClr val="2B4972"/>
                </a:solidFill>
                <a:latin typeface="Trebuchet MS"/>
                <a:cs typeface="Trebuchet MS"/>
              </a:rPr>
              <a:t>a</a:t>
            </a:r>
            <a:r>
              <a:rPr sz="3250" b="1" spc="70" dirty="0">
                <a:solidFill>
                  <a:srgbClr val="2B4972"/>
                </a:solidFill>
                <a:latin typeface="Trebuchet MS"/>
                <a:cs typeface="Trebuchet MS"/>
              </a:rPr>
              <a:t>r</a:t>
            </a:r>
            <a:r>
              <a:rPr sz="3250" b="1" spc="-345" dirty="0">
                <a:solidFill>
                  <a:srgbClr val="2B4972"/>
                </a:solidFill>
                <a:latin typeface="Trebuchet MS"/>
                <a:cs typeface="Trebuchet MS"/>
              </a:rPr>
              <a:t> </a:t>
            </a:r>
            <a:r>
              <a:rPr sz="3250" b="1" spc="150" dirty="0">
                <a:solidFill>
                  <a:srgbClr val="2B4972"/>
                </a:solidFill>
                <a:latin typeface="Trebuchet MS"/>
                <a:cs typeface="Trebuchet MS"/>
              </a:rPr>
              <a:t>e</a:t>
            </a:r>
            <a:r>
              <a:rPr sz="3250" b="1" spc="45" dirty="0">
                <a:solidFill>
                  <a:srgbClr val="2B4972"/>
                </a:solidFill>
                <a:latin typeface="Trebuchet MS"/>
                <a:cs typeface="Trebuchet MS"/>
              </a:rPr>
              <a:t>l</a:t>
            </a:r>
            <a:endParaRPr sz="3250">
              <a:latin typeface="Trebuchet MS"/>
              <a:cs typeface="Trebuchet MS"/>
            </a:endParaRPr>
          </a:p>
          <a:p>
            <a:pPr marL="12700" marR="416559">
              <a:lnSpc>
                <a:spcPct val="73600"/>
              </a:lnSpc>
              <a:spcBef>
                <a:spcPts val="515"/>
              </a:spcBef>
            </a:pPr>
            <a:r>
              <a:rPr sz="3250" b="1" spc="459" dirty="0">
                <a:solidFill>
                  <a:srgbClr val="2B4972"/>
                </a:solidFill>
                <a:latin typeface="Trebuchet MS"/>
                <a:cs typeface="Trebuchet MS"/>
              </a:rPr>
              <a:t>s</a:t>
            </a:r>
            <a:r>
              <a:rPr sz="3250" b="1" spc="150" dirty="0">
                <a:solidFill>
                  <a:srgbClr val="2B4972"/>
                </a:solidFill>
                <a:latin typeface="Trebuchet MS"/>
                <a:cs typeface="Trebuchet MS"/>
              </a:rPr>
              <a:t>e</a:t>
            </a:r>
            <a:r>
              <a:rPr sz="3250" b="1" spc="325" dirty="0">
                <a:solidFill>
                  <a:srgbClr val="2B4972"/>
                </a:solidFill>
                <a:latin typeface="Trebuchet MS"/>
                <a:cs typeface="Trebuchet MS"/>
              </a:rPr>
              <a:t>c</a:t>
            </a:r>
            <a:r>
              <a:rPr sz="3250" b="1" spc="75" dirty="0">
                <a:solidFill>
                  <a:srgbClr val="2B4972"/>
                </a:solidFill>
                <a:latin typeface="Trebuchet MS"/>
                <a:cs typeface="Trebuchet MS"/>
              </a:rPr>
              <a:t>r</a:t>
            </a:r>
            <a:r>
              <a:rPr sz="3250" b="1" spc="150" dirty="0">
                <a:solidFill>
                  <a:srgbClr val="2B4972"/>
                </a:solidFill>
                <a:latin typeface="Trebuchet MS"/>
                <a:cs typeface="Trebuchet MS"/>
              </a:rPr>
              <a:t>e</a:t>
            </a:r>
            <a:r>
              <a:rPr sz="3250" b="1" spc="90" dirty="0">
                <a:solidFill>
                  <a:srgbClr val="2B4972"/>
                </a:solidFill>
                <a:latin typeface="Trebuchet MS"/>
                <a:cs typeface="Trebuchet MS"/>
              </a:rPr>
              <a:t>t</a:t>
            </a:r>
            <a:r>
              <a:rPr sz="3250" b="1" spc="240" dirty="0">
                <a:solidFill>
                  <a:srgbClr val="2B4972"/>
                </a:solidFill>
                <a:latin typeface="Trebuchet MS"/>
                <a:cs typeface="Trebuchet MS"/>
              </a:rPr>
              <a:t>o</a:t>
            </a:r>
            <a:r>
              <a:rPr sz="3250" b="1" spc="-345" dirty="0">
                <a:solidFill>
                  <a:srgbClr val="2B4972"/>
                </a:solidFill>
                <a:latin typeface="Trebuchet MS"/>
                <a:cs typeface="Trebuchet MS"/>
              </a:rPr>
              <a:t> </a:t>
            </a:r>
            <a:r>
              <a:rPr sz="3250" b="1" spc="405" dirty="0">
                <a:solidFill>
                  <a:srgbClr val="2B4972"/>
                </a:solidFill>
                <a:latin typeface="Trebuchet MS"/>
                <a:cs typeface="Trebuchet MS"/>
              </a:rPr>
              <a:t>y</a:t>
            </a:r>
            <a:r>
              <a:rPr sz="3250" b="1" spc="-345" dirty="0">
                <a:solidFill>
                  <a:srgbClr val="2B4972"/>
                </a:solidFill>
                <a:latin typeface="Trebuchet MS"/>
                <a:cs typeface="Trebuchet MS"/>
              </a:rPr>
              <a:t> </a:t>
            </a:r>
            <a:r>
              <a:rPr sz="3250" b="1" spc="330" dirty="0">
                <a:solidFill>
                  <a:srgbClr val="2B4972"/>
                </a:solidFill>
                <a:latin typeface="Trebuchet MS"/>
                <a:cs typeface="Trebuchet MS"/>
              </a:rPr>
              <a:t>n</a:t>
            </a:r>
            <a:r>
              <a:rPr sz="3250" b="1" spc="240" dirty="0">
                <a:solidFill>
                  <a:srgbClr val="2B4972"/>
                </a:solidFill>
                <a:latin typeface="Trebuchet MS"/>
                <a:cs typeface="Trebuchet MS"/>
              </a:rPr>
              <a:t>o</a:t>
            </a:r>
            <a:r>
              <a:rPr sz="3250" b="1" spc="-345" dirty="0">
                <a:solidFill>
                  <a:srgbClr val="2B4972"/>
                </a:solidFill>
                <a:latin typeface="Trebuchet MS"/>
                <a:cs typeface="Trebuchet MS"/>
              </a:rPr>
              <a:t> </a:t>
            </a:r>
            <a:r>
              <a:rPr sz="3250" b="1" spc="340" dirty="0">
                <a:solidFill>
                  <a:srgbClr val="2B4972"/>
                </a:solidFill>
                <a:latin typeface="Trebuchet MS"/>
                <a:cs typeface="Trebuchet MS"/>
              </a:rPr>
              <a:t>d</a:t>
            </a:r>
            <a:r>
              <a:rPr sz="3250" b="1" spc="150" dirty="0">
                <a:solidFill>
                  <a:srgbClr val="2B4972"/>
                </a:solidFill>
                <a:latin typeface="Trebuchet MS"/>
                <a:cs typeface="Trebuchet MS"/>
              </a:rPr>
              <a:t>e</a:t>
            </a:r>
            <a:r>
              <a:rPr sz="3250" b="1" spc="409" dirty="0">
                <a:solidFill>
                  <a:srgbClr val="2B4972"/>
                </a:solidFill>
                <a:latin typeface="Trebuchet MS"/>
                <a:cs typeface="Trebuchet MS"/>
              </a:rPr>
              <a:t>v</a:t>
            </a:r>
            <a:r>
              <a:rPr sz="3250" b="1" spc="150" dirty="0">
                <a:solidFill>
                  <a:srgbClr val="2B4972"/>
                </a:solidFill>
                <a:latin typeface="Trebuchet MS"/>
                <a:cs typeface="Trebuchet MS"/>
              </a:rPr>
              <a:t>e</a:t>
            </a:r>
            <a:r>
              <a:rPr sz="3250" b="1" spc="50" dirty="0">
                <a:solidFill>
                  <a:srgbClr val="2B4972"/>
                </a:solidFill>
                <a:latin typeface="Trebuchet MS"/>
                <a:cs typeface="Trebuchet MS"/>
              </a:rPr>
              <a:t>l</a:t>
            </a:r>
            <a:r>
              <a:rPr sz="3250" b="1" spc="495" dirty="0">
                <a:solidFill>
                  <a:srgbClr val="2B4972"/>
                </a:solidFill>
                <a:latin typeface="Trebuchet MS"/>
                <a:cs typeface="Trebuchet MS"/>
              </a:rPr>
              <a:t>a</a:t>
            </a:r>
            <a:r>
              <a:rPr sz="3250" b="1" spc="55" dirty="0">
                <a:solidFill>
                  <a:srgbClr val="2B4972"/>
                </a:solidFill>
                <a:latin typeface="Trebuchet MS"/>
                <a:cs typeface="Trebuchet MS"/>
              </a:rPr>
              <a:t>r  </a:t>
            </a:r>
            <a:r>
              <a:rPr sz="3250" b="1" spc="150" dirty="0">
                <a:solidFill>
                  <a:srgbClr val="2B4972"/>
                </a:solidFill>
                <a:latin typeface="Trebuchet MS"/>
                <a:cs typeface="Trebuchet MS"/>
              </a:rPr>
              <a:t>e</a:t>
            </a:r>
            <a:r>
              <a:rPr sz="3250" b="1" spc="459" dirty="0">
                <a:solidFill>
                  <a:srgbClr val="2B4972"/>
                </a:solidFill>
                <a:latin typeface="Trebuchet MS"/>
                <a:cs typeface="Trebuchet MS"/>
              </a:rPr>
              <a:t>s</a:t>
            </a:r>
            <a:r>
              <a:rPr sz="3250" b="1" spc="90" dirty="0">
                <a:solidFill>
                  <a:srgbClr val="2B4972"/>
                </a:solidFill>
                <a:latin typeface="Trebuchet MS"/>
                <a:cs typeface="Trebuchet MS"/>
              </a:rPr>
              <a:t>t</a:t>
            </a:r>
            <a:r>
              <a:rPr sz="3250" b="1" spc="490" dirty="0">
                <a:solidFill>
                  <a:srgbClr val="2B4972"/>
                </a:solidFill>
                <a:latin typeface="Trebuchet MS"/>
                <a:cs typeface="Trebuchet MS"/>
              </a:rPr>
              <a:t>a</a:t>
            </a:r>
            <a:r>
              <a:rPr sz="3250" b="1" spc="-345" dirty="0">
                <a:solidFill>
                  <a:srgbClr val="2B4972"/>
                </a:solidFill>
                <a:latin typeface="Trebuchet MS"/>
                <a:cs typeface="Trebuchet MS"/>
              </a:rPr>
              <a:t> </a:t>
            </a:r>
            <a:r>
              <a:rPr sz="3250" b="1" spc="459" dirty="0">
                <a:solidFill>
                  <a:srgbClr val="2B4972"/>
                </a:solidFill>
                <a:latin typeface="Trebuchet MS"/>
                <a:cs typeface="Trebuchet MS"/>
              </a:rPr>
              <a:t>s</a:t>
            </a:r>
            <a:r>
              <a:rPr sz="3250" b="1" spc="40" dirty="0">
                <a:solidFill>
                  <a:srgbClr val="2B4972"/>
                </a:solidFill>
                <a:latin typeface="Trebuchet MS"/>
                <a:cs typeface="Trebuchet MS"/>
              </a:rPr>
              <a:t>i</a:t>
            </a:r>
            <a:r>
              <a:rPr sz="3250" b="1" spc="90" dirty="0">
                <a:solidFill>
                  <a:srgbClr val="2B4972"/>
                </a:solidFill>
                <a:latin typeface="Trebuchet MS"/>
                <a:cs typeface="Trebuchet MS"/>
              </a:rPr>
              <a:t>t</a:t>
            </a:r>
            <a:r>
              <a:rPr sz="3250" b="1" spc="325" dirty="0">
                <a:solidFill>
                  <a:srgbClr val="2B4972"/>
                </a:solidFill>
                <a:latin typeface="Trebuchet MS"/>
                <a:cs typeface="Trebuchet MS"/>
              </a:rPr>
              <a:t>u</a:t>
            </a:r>
            <a:r>
              <a:rPr sz="3250" b="1" spc="495" dirty="0">
                <a:solidFill>
                  <a:srgbClr val="2B4972"/>
                </a:solidFill>
                <a:latin typeface="Trebuchet MS"/>
                <a:cs typeface="Trebuchet MS"/>
              </a:rPr>
              <a:t>a</a:t>
            </a:r>
            <a:r>
              <a:rPr sz="3250" b="1" spc="325" dirty="0">
                <a:solidFill>
                  <a:srgbClr val="2B4972"/>
                </a:solidFill>
                <a:latin typeface="Trebuchet MS"/>
                <a:cs typeface="Trebuchet MS"/>
              </a:rPr>
              <a:t>c</a:t>
            </a:r>
            <a:r>
              <a:rPr sz="3250" b="1" spc="40" dirty="0">
                <a:solidFill>
                  <a:srgbClr val="2B4972"/>
                </a:solidFill>
                <a:latin typeface="Trebuchet MS"/>
                <a:cs typeface="Trebuchet MS"/>
              </a:rPr>
              <a:t>i</a:t>
            </a:r>
            <a:r>
              <a:rPr sz="3250" b="1" spc="245" dirty="0">
                <a:solidFill>
                  <a:srgbClr val="2B4972"/>
                </a:solidFill>
                <a:latin typeface="Trebuchet MS"/>
                <a:cs typeface="Trebuchet MS"/>
              </a:rPr>
              <a:t>ó</a:t>
            </a:r>
            <a:r>
              <a:rPr sz="3250" b="1" spc="325" dirty="0">
                <a:solidFill>
                  <a:srgbClr val="2B4972"/>
                </a:solidFill>
                <a:latin typeface="Trebuchet MS"/>
                <a:cs typeface="Trebuchet MS"/>
              </a:rPr>
              <a:t>n</a:t>
            </a:r>
            <a:endParaRPr sz="3250">
              <a:latin typeface="Trebuchet MS"/>
              <a:cs typeface="Trebuchet MS"/>
            </a:endParaRPr>
          </a:p>
          <a:p>
            <a:pPr marL="12700" marR="5080">
              <a:lnSpc>
                <a:spcPct val="73600"/>
              </a:lnSpc>
              <a:spcBef>
                <a:spcPts val="2870"/>
              </a:spcBef>
            </a:pPr>
            <a:r>
              <a:rPr sz="3250" b="1" spc="340" dirty="0">
                <a:solidFill>
                  <a:srgbClr val="2B4972"/>
                </a:solidFill>
                <a:latin typeface="Trebuchet MS"/>
                <a:cs typeface="Trebuchet MS"/>
              </a:rPr>
              <a:t>¿</a:t>
            </a:r>
            <a:r>
              <a:rPr sz="3250" b="1" spc="-55" dirty="0">
                <a:solidFill>
                  <a:srgbClr val="2B4972"/>
                </a:solidFill>
                <a:latin typeface="Trebuchet MS"/>
                <a:cs typeface="Trebuchet MS"/>
              </a:rPr>
              <a:t>E</a:t>
            </a:r>
            <a:r>
              <a:rPr sz="3250" b="1" spc="45" dirty="0">
                <a:solidFill>
                  <a:srgbClr val="2B4972"/>
                </a:solidFill>
                <a:latin typeface="Trebuchet MS"/>
                <a:cs typeface="Trebuchet MS"/>
              </a:rPr>
              <a:t>l</a:t>
            </a:r>
            <a:r>
              <a:rPr sz="3250" b="1" spc="-345" dirty="0">
                <a:solidFill>
                  <a:srgbClr val="2B4972"/>
                </a:solidFill>
                <a:latin typeface="Trebuchet MS"/>
                <a:cs typeface="Trebuchet MS"/>
              </a:rPr>
              <a:t> </a:t>
            </a:r>
            <a:r>
              <a:rPr sz="3250" b="1" spc="330" dirty="0">
                <a:solidFill>
                  <a:srgbClr val="2B4972"/>
                </a:solidFill>
                <a:latin typeface="Trebuchet MS"/>
                <a:cs typeface="Trebuchet MS"/>
              </a:rPr>
              <a:t>q</a:t>
            </a:r>
            <a:r>
              <a:rPr sz="3250" b="1" spc="325" dirty="0">
                <a:solidFill>
                  <a:srgbClr val="2B4972"/>
                </a:solidFill>
                <a:latin typeface="Trebuchet MS"/>
                <a:cs typeface="Trebuchet MS"/>
              </a:rPr>
              <a:t>u</a:t>
            </a:r>
            <a:r>
              <a:rPr sz="3250" b="1" spc="150" dirty="0">
                <a:solidFill>
                  <a:srgbClr val="2B4972"/>
                </a:solidFill>
                <a:latin typeface="Trebuchet MS"/>
                <a:cs typeface="Trebuchet MS"/>
              </a:rPr>
              <a:t>e</a:t>
            </a:r>
            <a:r>
              <a:rPr sz="3250" b="1" spc="340" dirty="0">
                <a:solidFill>
                  <a:srgbClr val="2B4972"/>
                </a:solidFill>
                <a:latin typeface="Trebuchet MS"/>
                <a:cs typeface="Trebuchet MS"/>
              </a:rPr>
              <a:t>d</a:t>
            </a:r>
            <a:r>
              <a:rPr sz="3250" b="1" spc="495" dirty="0">
                <a:solidFill>
                  <a:srgbClr val="2B4972"/>
                </a:solidFill>
                <a:latin typeface="Trebuchet MS"/>
                <a:cs typeface="Trebuchet MS"/>
              </a:rPr>
              <a:t>a</a:t>
            </a:r>
            <a:r>
              <a:rPr sz="3250" b="1" spc="75" dirty="0">
                <a:solidFill>
                  <a:srgbClr val="2B4972"/>
                </a:solidFill>
                <a:latin typeface="Trebuchet MS"/>
                <a:cs typeface="Trebuchet MS"/>
              </a:rPr>
              <a:t>r</a:t>
            </a:r>
            <a:r>
              <a:rPr sz="3250" b="1" spc="459" dirty="0">
                <a:solidFill>
                  <a:srgbClr val="2B4972"/>
                </a:solidFill>
                <a:latin typeface="Trebuchet MS"/>
                <a:cs typeface="Trebuchet MS"/>
              </a:rPr>
              <a:t>s</a:t>
            </a:r>
            <a:r>
              <a:rPr sz="3250" b="1" spc="145" dirty="0">
                <a:solidFill>
                  <a:srgbClr val="2B4972"/>
                </a:solidFill>
                <a:latin typeface="Trebuchet MS"/>
                <a:cs typeface="Trebuchet MS"/>
              </a:rPr>
              <a:t>e</a:t>
            </a:r>
            <a:r>
              <a:rPr sz="3250" b="1" spc="-345" dirty="0">
                <a:solidFill>
                  <a:srgbClr val="2B4972"/>
                </a:solidFill>
                <a:latin typeface="Trebuchet MS"/>
                <a:cs typeface="Trebuchet MS"/>
              </a:rPr>
              <a:t> </a:t>
            </a:r>
            <a:r>
              <a:rPr sz="3250" b="1" spc="325" dirty="0">
                <a:solidFill>
                  <a:srgbClr val="2B4972"/>
                </a:solidFill>
                <a:latin typeface="Trebuchet MS"/>
                <a:cs typeface="Trebuchet MS"/>
              </a:rPr>
              <a:t>c</a:t>
            </a:r>
            <a:r>
              <a:rPr sz="3250" b="1" spc="495" dirty="0">
                <a:solidFill>
                  <a:srgbClr val="2B4972"/>
                </a:solidFill>
                <a:latin typeface="Trebuchet MS"/>
                <a:cs typeface="Trebuchet MS"/>
              </a:rPr>
              <a:t>a</a:t>
            </a:r>
            <a:r>
              <a:rPr sz="3250" b="1" spc="50" dirty="0">
                <a:solidFill>
                  <a:srgbClr val="2B4972"/>
                </a:solidFill>
                <a:latin typeface="Trebuchet MS"/>
                <a:cs typeface="Trebuchet MS"/>
              </a:rPr>
              <a:t>ll</a:t>
            </a:r>
            <a:r>
              <a:rPr sz="3250" b="1" spc="495" dirty="0">
                <a:solidFill>
                  <a:srgbClr val="2B4972"/>
                </a:solidFill>
                <a:latin typeface="Trebuchet MS"/>
                <a:cs typeface="Trebuchet MS"/>
              </a:rPr>
              <a:t>a</a:t>
            </a:r>
            <a:r>
              <a:rPr sz="3250" b="1" spc="340" dirty="0">
                <a:solidFill>
                  <a:srgbClr val="2B4972"/>
                </a:solidFill>
                <a:latin typeface="Trebuchet MS"/>
                <a:cs typeface="Trebuchet MS"/>
              </a:rPr>
              <a:t>d</a:t>
            </a:r>
            <a:r>
              <a:rPr sz="3250" b="1" spc="165" dirty="0">
                <a:solidFill>
                  <a:srgbClr val="2B4972"/>
                </a:solidFill>
                <a:latin typeface="Trebuchet MS"/>
                <a:cs typeface="Trebuchet MS"/>
              </a:rPr>
              <a:t>o  </a:t>
            </a:r>
            <a:r>
              <a:rPr sz="3250" b="1" spc="335" dirty="0">
                <a:solidFill>
                  <a:srgbClr val="2B4972"/>
                </a:solidFill>
                <a:latin typeface="Trebuchet MS"/>
                <a:cs typeface="Trebuchet MS"/>
              </a:rPr>
              <a:t>p</a:t>
            </a:r>
            <a:r>
              <a:rPr sz="3250" b="1" spc="245" dirty="0">
                <a:solidFill>
                  <a:srgbClr val="2B4972"/>
                </a:solidFill>
                <a:latin typeface="Trebuchet MS"/>
                <a:cs typeface="Trebuchet MS"/>
              </a:rPr>
              <a:t>o</a:t>
            </a:r>
            <a:r>
              <a:rPr sz="3250" b="1" spc="75" dirty="0">
                <a:solidFill>
                  <a:srgbClr val="2B4972"/>
                </a:solidFill>
                <a:latin typeface="Trebuchet MS"/>
                <a:cs typeface="Trebuchet MS"/>
              </a:rPr>
              <a:t>r</a:t>
            </a:r>
            <a:r>
              <a:rPr sz="3250" b="1" spc="340" dirty="0">
                <a:solidFill>
                  <a:srgbClr val="2B4972"/>
                </a:solidFill>
                <a:latin typeface="Trebuchet MS"/>
                <a:cs typeface="Trebuchet MS"/>
              </a:rPr>
              <a:t>d</a:t>
            </a:r>
            <a:r>
              <a:rPr sz="3250" b="1" spc="75" dirty="0">
                <a:solidFill>
                  <a:srgbClr val="2B4972"/>
                </a:solidFill>
                <a:latin typeface="Trebuchet MS"/>
                <a:cs typeface="Trebuchet MS"/>
              </a:rPr>
              <a:t>r</a:t>
            </a:r>
            <a:r>
              <a:rPr sz="3250" b="1" spc="170" dirty="0">
                <a:solidFill>
                  <a:srgbClr val="2B4972"/>
                </a:solidFill>
                <a:latin typeface="Trebuchet MS"/>
                <a:cs typeface="Trebuchet MS"/>
              </a:rPr>
              <a:t>í</a:t>
            </a:r>
            <a:r>
              <a:rPr sz="3250" b="1" spc="490" dirty="0">
                <a:solidFill>
                  <a:srgbClr val="2B4972"/>
                </a:solidFill>
                <a:latin typeface="Trebuchet MS"/>
                <a:cs typeface="Trebuchet MS"/>
              </a:rPr>
              <a:t>a</a:t>
            </a:r>
            <a:r>
              <a:rPr sz="3250" b="1" spc="-345" dirty="0">
                <a:solidFill>
                  <a:srgbClr val="2B4972"/>
                </a:solidFill>
                <a:latin typeface="Trebuchet MS"/>
                <a:cs typeface="Trebuchet MS"/>
              </a:rPr>
              <a:t> </a:t>
            </a:r>
            <a:r>
              <a:rPr sz="3250" b="1" spc="595" dirty="0">
                <a:solidFill>
                  <a:srgbClr val="2B4972"/>
                </a:solidFill>
                <a:latin typeface="Trebuchet MS"/>
                <a:cs typeface="Trebuchet MS"/>
              </a:rPr>
              <a:t>g</a:t>
            </a:r>
            <a:r>
              <a:rPr sz="3250" b="1" spc="150" dirty="0">
                <a:solidFill>
                  <a:srgbClr val="2B4972"/>
                </a:solidFill>
                <a:latin typeface="Trebuchet MS"/>
                <a:cs typeface="Trebuchet MS"/>
              </a:rPr>
              <a:t>e</a:t>
            </a:r>
            <a:r>
              <a:rPr sz="3250" b="1" spc="330" dirty="0">
                <a:solidFill>
                  <a:srgbClr val="2B4972"/>
                </a:solidFill>
                <a:latin typeface="Trebuchet MS"/>
                <a:cs typeface="Trebuchet MS"/>
              </a:rPr>
              <a:t>n</a:t>
            </a:r>
            <a:r>
              <a:rPr sz="3250" b="1" spc="150" dirty="0">
                <a:solidFill>
                  <a:srgbClr val="2B4972"/>
                </a:solidFill>
                <a:latin typeface="Trebuchet MS"/>
                <a:cs typeface="Trebuchet MS"/>
              </a:rPr>
              <a:t>e</a:t>
            </a:r>
            <a:r>
              <a:rPr sz="3250" b="1" spc="75" dirty="0">
                <a:solidFill>
                  <a:srgbClr val="2B4972"/>
                </a:solidFill>
                <a:latin typeface="Trebuchet MS"/>
                <a:cs typeface="Trebuchet MS"/>
              </a:rPr>
              <a:t>r</a:t>
            </a:r>
            <a:r>
              <a:rPr sz="3250" b="1" spc="495" dirty="0">
                <a:solidFill>
                  <a:srgbClr val="2B4972"/>
                </a:solidFill>
                <a:latin typeface="Trebuchet MS"/>
                <a:cs typeface="Trebuchet MS"/>
              </a:rPr>
              <a:t>a</a:t>
            </a:r>
            <a:r>
              <a:rPr sz="3250" b="1" spc="75" dirty="0">
                <a:solidFill>
                  <a:srgbClr val="2B4972"/>
                </a:solidFill>
                <a:latin typeface="Trebuchet MS"/>
                <a:cs typeface="Trebuchet MS"/>
              </a:rPr>
              <a:t>r</a:t>
            </a:r>
            <a:r>
              <a:rPr sz="3250" b="1" spc="50" dirty="0">
                <a:solidFill>
                  <a:srgbClr val="2B4972"/>
                </a:solidFill>
                <a:latin typeface="Trebuchet MS"/>
                <a:cs typeface="Trebuchet MS"/>
              </a:rPr>
              <a:t>l</a:t>
            </a:r>
            <a:r>
              <a:rPr sz="3250" b="1" spc="145" dirty="0">
                <a:solidFill>
                  <a:srgbClr val="2B4972"/>
                </a:solidFill>
                <a:latin typeface="Trebuchet MS"/>
                <a:cs typeface="Trebuchet MS"/>
              </a:rPr>
              <a:t>e</a:t>
            </a:r>
            <a:r>
              <a:rPr sz="3250" b="1" spc="-345" dirty="0">
                <a:solidFill>
                  <a:srgbClr val="2B4972"/>
                </a:solidFill>
                <a:latin typeface="Trebuchet MS"/>
                <a:cs typeface="Trebuchet MS"/>
              </a:rPr>
              <a:t> </a:t>
            </a:r>
            <a:r>
              <a:rPr sz="3250" b="1" spc="325" dirty="0">
                <a:solidFill>
                  <a:srgbClr val="2B4972"/>
                </a:solidFill>
                <a:latin typeface="Trebuchet MS"/>
                <a:cs typeface="Trebuchet MS"/>
              </a:rPr>
              <a:t>u</a:t>
            </a:r>
            <a:r>
              <a:rPr sz="3250" b="1" spc="330" dirty="0">
                <a:solidFill>
                  <a:srgbClr val="2B4972"/>
                </a:solidFill>
                <a:latin typeface="Trebuchet MS"/>
                <a:cs typeface="Trebuchet MS"/>
              </a:rPr>
              <a:t>n</a:t>
            </a:r>
            <a:r>
              <a:rPr sz="3250" b="1" spc="490" dirty="0">
                <a:solidFill>
                  <a:srgbClr val="2B4972"/>
                </a:solidFill>
                <a:latin typeface="Trebuchet MS"/>
                <a:cs typeface="Trebuchet MS"/>
              </a:rPr>
              <a:t>a</a:t>
            </a:r>
            <a:endParaRPr sz="325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9887" y="4937772"/>
            <a:ext cx="148828" cy="14882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018678" y="5454752"/>
            <a:ext cx="3578225" cy="5238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250" b="1" spc="280" dirty="0">
                <a:solidFill>
                  <a:srgbClr val="2B4972"/>
                </a:solidFill>
                <a:latin typeface="Trebuchet MS"/>
                <a:cs typeface="Trebuchet MS"/>
              </a:rPr>
              <a:t>responsabilidad</a:t>
            </a:r>
            <a:endParaRPr sz="325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18678" y="5588579"/>
            <a:ext cx="4519295" cy="1483995"/>
          </a:xfrm>
          <a:prstGeom prst="rect">
            <a:avLst/>
          </a:prstGeom>
        </p:spPr>
        <p:txBody>
          <a:bodyPr vert="horz" wrap="square" lIns="0" tIns="2457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35"/>
              </a:spcBef>
            </a:pPr>
            <a:r>
              <a:rPr sz="3250" b="1" spc="245" dirty="0">
                <a:solidFill>
                  <a:srgbClr val="2B4972"/>
                </a:solidFill>
                <a:latin typeface="Trebuchet MS"/>
                <a:cs typeface="Trebuchet MS"/>
              </a:rPr>
              <a:t>disciplinaria?</a:t>
            </a:r>
            <a:endParaRPr sz="32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845"/>
              </a:spcBef>
            </a:pPr>
            <a:r>
              <a:rPr sz="3250" b="1" spc="340" dirty="0">
                <a:solidFill>
                  <a:srgbClr val="2B4972"/>
                </a:solidFill>
                <a:latin typeface="Trebuchet MS"/>
                <a:cs typeface="Trebuchet MS"/>
              </a:rPr>
              <a:t>¿</a:t>
            </a:r>
            <a:r>
              <a:rPr sz="3250" b="1" spc="320" dirty="0">
                <a:solidFill>
                  <a:srgbClr val="2B4972"/>
                </a:solidFill>
                <a:latin typeface="Trebuchet MS"/>
                <a:cs typeface="Trebuchet MS"/>
              </a:rPr>
              <a:t>D</a:t>
            </a:r>
            <a:r>
              <a:rPr sz="3250" b="1" spc="150" dirty="0">
                <a:solidFill>
                  <a:srgbClr val="2B4972"/>
                </a:solidFill>
                <a:latin typeface="Trebuchet MS"/>
                <a:cs typeface="Trebuchet MS"/>
              </a:rPr>
              <a:t>e</a:t>
            </a:r>
            <a:r>
              <a:rPr sz="3250" b="1" spc="335" dirty="0">
                <a:solidFill>
                  <a:srgbClr val="2B4972"/>
                </a:solidFill>
                <a:latin typeface="Trebuchet MS"/>
                <a:cs typeface="Trebuchet MS"/>
              </a:rPr>
              <a:t>b</a:t>
            </a:r>
            <a:r>
              <a:rPr sz="3250" b="1" spc="150" dirty="0">
                <a:solidFill>
                  <a:srgbClr val="2B4972"/>
                </a:solidFill>
                <a:latin typeface="Trebuchet MS"/>
                <a:cs typeface="Trebuchet MS"/>
              </a:rPr>
              <a:t>e</a:t>
            </a:r>
            <a:r>
              <a:rPr sz="3250" b="1" spc="75" dirty="0">
                <a:solidFill>
                  <a:srgbClr val="2B4972"/>
                </a:solidFill>
                <a:latin typeface="Trebuchet MS"/>
                <a:cs typeface="Trebuchet MS"/>
              </a:rPr>
              <a:t>r</a:t>
            </a:r>
            <a:r>
              <a:rPr sz="3250" b="1" spc="170" dirty="0">
                <a:solidFill>
                  <a:srgbClr val="2B4972"/>
                </a:solidFill>
                <a:latin typeface="Trebuchet MS"/>
                <a:cs typeface="Trebuchet MS"/>
              </a:rPr>
              <a:t>í</a:t>
            </a:r>
            <a:r>
              <a:rPr sz="3250" b="1" spc="490" dirty="0">
                <a:solidFill>
                  <a:srgbClr val="2B4972"/>
                </a:solidFill>
                <a:latin typeface="Trebuchet MS"/>
                <a:cs typeface="Trebuchet MS"/>
              </a:rPr>
              <a:t>a</a:t>
            </a:r>
            <a:r>
              <a:rPr sz="3250" b="1" spc="-345" dirty="0">
                <a:solidFill>
                  <a:srgbClr val="2B4972"/>
                </a:solidFill>
                <a:latin typeface="Trebuchet MS"/>
                <a:cs typeface="Trebuchet MS"/>
              </a:rPr>
              <a:t> </a:t>
            </a:r>
            <a:r>
              <a:rPr sz="3250" b="1" spc="340" dirty="0">
                <a:solidFill>
                  <a:srgbClr val="2B4972"/>
                </a:solidFill>
                <a:latin typeface="Trebuchet MS"/>
                <a:cs typeface="Trebuchet MS"/>
              </a:rPr>
              <a:t>d</a:t>
            </a:r>
            <a:r>
              <a:rPr sz="3250" b="1" spc="150" dirty="0">
                <a:solidFill>
                  <a:srgbClr val="2B4972"/>
                </a:solidFill>
                <a:latin typeface="Trebuchet MS"/>
                <a:cs typeface="Trebuchet MS"/>
              </a:rPr>
              <a:t>e</a:t>
            </a:r>
            <a:r>
              <a:rPr sz="3250" b="1" spc="330" dirty="0">
                <a:solidFill>
                  <a:srgbClr val="2B4972"/>
                </a:solidFill>
                <a:latin typeface="Trebuchet MS"/>
                <a:cs typeface="Trebuchet MS"/>
              </a:rPr>
              <a:t>n</a:t>
            </a:r>
            <a:r>
              <a:rPr sz="3250" b="1" spc="325" dirty="0">
                <a:solidFill>
                  <a:srgbClr val="2B4972"/>
                </a:solidFill>
                <a:latin typeface="Trebuchet MS"/>
                <a:cs typeface="Trebuchet MS"/>
              </a:rPr>
              <a:t>u</a:t>
            </a:r>
            <a:r>
              <a:rPr sz="3250" b="1" spc="330" dirty="0">
                <a:solidFill>
                  <a:srgbClr val="2B4972"/>
                </a:solidFill>
                <a:latin typeface="Trebuchet MS"/>
                <a:cs typeface="Trebuchet MS"/>
              </a:rPr>
              <a:t>n</a:t>
            </a:r>
            <a:r>
              <a:rPr sz="3250" b="1" spc="325" dirty="0">
                <a:solidFill>
                  <a:srgbClr val="2B4972"/>
                </a:solidFill>
                <a:latin typeface="Trebuchet MS"/>
                <a:cs typeface="Trebuchet MS"/>
              </a:rPr>
              <a:t>c</a:t>
            </a:r>
            <a:r>
              <a:rPr sz="3250" b="1" spc="40" dirty="0">
                <a:solidFill>
                  <a:srgbClr val="2B4972"/>
                </a:solidFill>
                <a:latin typeface="Trebuchet MS"/>
                <a:cs typeface="Trebuchet MS"/>
              </a:rPr>
              <a:t>i</a:t>
            </a:r>
            <a:r>
              <a:rPr sz="3250" b="1" spc="495" dirty="0">
                <a:solidFill>
                  <a:srgbClr val="2B4972"/>
                </a:solidFill>
                <a:latin typeface="Trebuchet MS"/>
                <a:cs typeface="Trebuchet MS"/>
              </a:rPr>
              <a:t>a</a:t>
            </a:r>
            <a:r>
              <a:rPr sz="3250" b="1" spc="75" dirty="0">
                <a:solidFill>
                  <a:srgbClr val="2B4972"/>
                </a:solidFill>
                <a:latin typeface="Trebuchet MS"/>
                <a:cs typeface="Trebuchet MS"/>
              </a:rPr>
              <a:t>r</a:t>
            </a:r>
            <a:r>
              <a:rPr sz="3250" b="1" spc="335" dirty="0">
                <a:solidFill>
                  <a:srgbClr val="2B4972"/>
                </a:solidFill>
                <a:latin typeface="Trebuchet MS"/>
                <a:cs typeface="Trebuchet MS"/>
              </a:rPr>
              <a:t>?</a:t>
            </a:r>
            <a:endParaRPr sz="3250">
              <a:latin typeface="Trebuchet MS"/>
              <a:cs typeface="Trebuchet MS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9887" y="6760919"/>
            <a:ext cx="148828" cy="148828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223" y="0"/>
            <a:ext cx="14228444" cy="10287000"/>
            <a:chOff x="59223" y="0"/>
            <a:chExt cx="14228444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223" y="0"/>
              <a:ext cx="14228276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627973" y="4132813"/>
              <a:ext cx="11301095" cy="4048125"/>
            </a:xfrm>
            <a:custGeom>
              <a:avLst/>
              <a:gdLst/>
              <a:ahLst/>
              <a:cxnLst/>
              <a:rect l="l" t="t" r="r" b="b"/>
              <a:pathLst>
                <a:path w="11301095" h="4048125">
                  <a:moveTo>
                    <a:pt x="11161107" y="3973616"/>
                  </a:moveTo>
                  <a:lnTo>
                    <a:pt x="10851360" y="3973616"/>
                  </a:lnTo>
                  <a:lnTo>
                    <a:pt x="10896859" y="3970594"/>
                  </a:lnTo>
                  <a:lnTo>
                    <a:pt x="10941444" y="3961770"/>
                  </a:lnTo>
                  <a:lnTo>
                    <a:pt x="10984640" y="3947508"/>
                  </a:lnTo>
                  <a:lnTo>
                    <a:pt x="11025975" y="3928173"/>
                  </a:lnTo>
                  <a:lnTo>
                    <a:pt x="11064972" y="3904130"/>
                  </a:lnTo>
                  <a:lnTo>
                    <a:pt x="11101158" y="3875742"/>
                  </a:lnTo>
                  <a:lnTo>
                    <a:pt x="11134059" y="3843373"/>
                  </a:lnTo>
                  <a:lnTo>
                    <a:pt x="11163199" y="3807388"/>
                  </a:lnTo>
                  <a:lnTo>
                    <a:pt x="11188105" y="3768152"/>
                  </a:lnTo>
                  <a:lnTo>
                    <a:pt x="11208302" y="3726027"/>
                  </a:lnTo>
                  <a:lnTo>
                    <a:pt x="11223316" y="3681380"/>
                  </a:lnTo>
                  <a:lnTo>
                    <a:pt x="11232672" y="3634573"/>
                  </a:lnTo>
                  <a:lnTo>
                    <a:pt x="11235896" y="3585971"/>
                  </a:lnTo>
                  <a:lnTo>
                    <a:pt x="11235896" y="127162"/>
                  </a:lnTo>
                  <a:lnTo>
                    <a:pt x="11234687" y="94640"/>
                  </a:lnTo>
                  <a:lnTo>
                    <a:pt x="11230863" y="62415"/>
                  </a:lnTo>
                  <a:lnTo>
                    <a:pt x="11224130" y="30773"/>
                  </a:lnTo>
                  <a:lnTo>
                    <a:pt x="11214194" y="0"/>
                  </a:lnTo>
                  <a:lnTo>
                    <a:pt x="11243462" y="39376"/>
                  </a:lnTo>
                  <a:lnTo>
                    <a:pt x="11267527" y="82772"/>
                  </a:lnTo>
                  <a:lnTo>
                    <a:pt x="11285642" y="129740"/>
                  </a:lnTo>
                  <a:lnTo>
                    <a:pt x="11297060" y="179830"/>
                  </a:lnTo>
                  <a:lnTo>
                    <a:pt x="11301032" y="232592"/>
                  </a:lnTo>
                  <a:lnTo>
                    <a:pt x="11301032" y="3691402"/>
                  </a:lnTo>
                  <a:lnTo>
                    <a:pt x="11297745" y="3739462"/>
                  </a:lnTo>
                  <a:lnTo>
                    <a:pt x="11288181" y="3785659"/>
                  </a:lnTo>
                  <a:lnTo>
                    <a:pt x="11272780" y="3829552"/>
                  </a:lnTo>
                  <a:lnTo>
                    <a:pt x="11251985" y="3870700"/>
                  </a:lnTo>
                  <a:lnTo>
                    <a:pt x="11226236" y="3908660"/>
                  </a:lnTo>
                  <a:lnTo>
                    <a:pt x="11195975" y="3942991"/>
                  </a:lnTo>
                  <a:lnTo>
                    <a:pt x="11161643" y="3973252"/>
                  </a:lnTo>
                  <a:lnTo>
                    <a:pt x="11161107" y="3973616"/>
                  </a:lnTo>
                  <a:close/>
                </a:path>
                <a:path w="11301095" h="4048125">
                  <a:moveTo>
                    <a:pt x="10944385" y="4048048"/>
                  </a:moveTo>
                  <a:lnTo>
                    <a:pt x="301873" y="4048048"/>
                  </a:lnTo>
                  <a:lnTo>
                    <a:pt x="242341" y="4045615"/>
                  </a:lnTo>
                  <a:lnTo>
                    <a:pt x="189214" y="4038462"/>
                  </a:lnTo>
                  <a:lnTo>
                    <a:pt x="141929" y="4026807"/>
                  </a:lnTo>
                  <a:lnTo>
                    <a:pt x="99927" y="4010866"/>
                  </a:lnTo>
                  <a:lnTo>
                    <a:pt x="62645" y="3990858"/>
                  </a:lnTo>
                  <a:lnTo>
                    <a:pt x="29523" y="3967000"/>
                  </a:lnTo>
                  <a:lnTo>
                    <a:pt x="0" y="3939509"/>
                  </a:lnTo>
                  <a:lnTo>
                    <a:pt x="38279" y="3953993"/>
                  </a:lnTo>
                  <a:lnTo>
                    <a:pt x="78304" y="3964700"/>
                  </a:lnTo>
                  <a:lnTo>
                    <a:pt x="119491" y="3971338"/>
                  </a:lnTo>
                  <a:lnTo>
                    <a:pt x="161260" y="3973616"/>
                  </a:lnTo>
                  <a:lnTo>
                    <a:pt x="11161107" y="3973616"/>
                  </a:lnTo>
                  <a:lnTo>
                    <a:pt x="11123683" y="3999001"/>
                  </a:lnTo>
                  <a:lnTo>
                    <a:pt x="11082536" y="4019797"/>
                  </a:lnTo>
                  <a:lnTo>
                    <a:pt x="11038643" y="4035198"/>
                  </a:lnTo>
                  <a:lnTo>
                    <a:pt x="10992445" y="4044762"/>
                  </a:lnTo>
                  <a:lnTo>
                    <a:pt x="10944385" y="4048048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32602" y="3903329"/>
              <a:ext cx="11397615" cy="4172585"/>
            </a:xfrm>
            <a:custGeom>
              <a:avLst/>
              <a:gdLst/>
              <a:ahLst/>
              <a:cxnLst/>
              <a:rect l="l" t="t" r="r" b="b"/>
              <a:pathLst>
                <a:path w="11397615" h="4172584">
                  <a:moveTo>
                    <a:pt x="11040513" y="4172071"/>
                  </a:moveTo>
                  <a:lnTo>
                    <a:pt x="356631" y="4172071"/>
                  </a:lnTo>
                  <a:lnTo>
                    <a:pt x="308572" y="4168844"/>
                  </a:lnTo>
                  <a:lnTo>
                    <a:pt x="262377" y="4159437"/>
                  </a:lnTo>
                  <a:lnTo>
                    <a:pt x="218485" y="4144258"/>
                  </a:lnTo>
                  <a:lnTo>
                    <a:pt x="177339" y="4123716"/>
                  </a:lnTo>
                  <a:lnTo>
                    <a:pt x="139381" y="4098222"/>
                  </a:lnTo>
                  <a:lnTo>
                    <a:pt x="105051" y="4068184"/>
                  </a:lnTo>
                  <a:lnTo>
                    <a:pt x="74792" y="4034011"/>
                  </a:lnTo>
                  <a:lnTo>
                    <a:pt x="49044" y="3996114"/>
                  </a:lnTo>
                  <a:lnTo>
                    <a:pt x="28249" y="3954900"/>
                  </a:lnTo>
                  <a:lnTo>
                    <a:pt x="12849" y="3910779"/>
                  </a:lnTo>
                  <a:lnTo>
                    <a:pt x="3286" y="3864161"/>
                  </a:lnTo>
                  <a:lnTo>
                    <a:pt x="0" y="3815455"/>
                  </a:lnTo>
                  <a:lnTo>
                    <a:pt x="0" y="356646"/>
                  </a:lnTo>
                  <a:lnTo>
                    <a:pt x="3286" y="308586"/>
                  </a:lnTo>
                  <a:lnTo>
                    <a:pt x="12849" y="262389"/>
                  </a:lnTo>
                  <a:lnTo>
                    <a:pt x="28249" y="218495"/>
                  </a:lnTo>
                  <a:lnTo>
                    <a:pt x="49044" y="177348"/>
                  </a:lnTo>
                  <a:lnTo>
                    <a:pt x="74792" y="139388"/>
                  </a:lnTo>
                  <a:lnTo>
                    <a:pt x="105051" y="105056"/>
                  </a:lnTo>
                  <a:lnTo>
                    <a:pt x="139381" y="74795"/>
                  </a:lnTo>
                  <a:lnTo>
                    <a:pt x="177339" y="49046"/>
                  </a:lnTo>
                  <a:lnTo>
                    <a:pt x="218485" y="28251"/>
                  </a:lnTo>
                  <a:lnTo>
                    <a:pt x="262377" y="12850"/>
                  </a:lnTo>
                  <a:lnTo>
                    <a:pt x="308572" y="3286"/>
                  </a:lnTo>
                  <a:lnTo>
                    <a:pt x="356631" y="0"/>
                  </a:lnTo>
                  <a:lnTo>
                    <a:pt x="11040513" y="0"/>
                  </a:lnTo>
                  <a:lnTo>
                    <a:pt x="11088573" y="3286"/>
                  </a:lnTo>
                  <a:lnTo>
                    <a:pt x="11134771" y="12850"/>
                  </a:lnTo>
                  <a:lnTo>
                    <a:pt x="11178664" y="28251"/>
                  </a:lnTo>
                  <a:lnTo>
                    <a:pt x="11219811" y="49046"/>
                  </a:lnTo>
                  <a:lnTo>
                    <a:pt x="11257771" y="74795"/>
                  </a:lnTo>
                  <a:lnTo>
                    <a:pt x="11292103" y="105056"/>
                  </a:lnTo>
                  <a:lnTo>
                    <a:pt x="11322364" y="139388"/>
                  </a:lnTo>
                  <a:lnTo>
                    <a:pt x="11348113" y="177348"/>
                  </a:lnTo>
                  <a:lnTo>
                    <a:pt x="11368909" y="218495"/>
                  </a:lnTo>
                  <a:lnTo>
                    <a:pt x="11384309" y="262389"/>
                  </a:lnTo>
                  <a:lnTo>
                    <a:pt x="11393874" y="308586"/>
                  </a:lnTo>
                  <a:lnTo>
                    <a:pt x="11397160" y="356646"/>
                  </a:lnTo>
                  <a:lnTo>
                    <a:pt x="11397160" y="3815455"/>
                  </a:lnTo>
                  <a:lnTo>
                    <a:pt x="11393874" y="3863515"/>
                  </a:lnTo>
                  <a:lnTo>
                    <a:pt x="11384309" y="3909710"/>
                  </a:lnTo>
                  <a:lnTo>
                    <a:pt x="11368909" y="3953601"/>
                  </a:lnTo>
                  <a:lnTo>
                    <a:pt x="11348113" y="3994745"/>
                  </a:lnTo>
                  <a:lnTo>
                    <a:pt x="11322364" y="4032702"/>
                  </a:lnTo>
                  <a:lnTo>
                    <a:pt x="11292103" y="4067029"/>
                  </a:lnTo>
                  <a:lnTo>
                    <a:pt x="11257771" y="4097287"/>
                  </a:lnTo>
                  <a:lnTo>
                    <a:pt x="11219811" y="4123032"/>
                  </a:lnTo>
                  <a:lnTo>
                    <a:pt x="11178664" y="4143825"/>
                  </a:lnTo>
                  <a:lnTo>
                    <a:pt x="11134771" y="4159223"/>
                  </a:lnTo>
                  <a:lnTo>
                    <a:pt x="11088573" y="4168786"/>
                  </a:lnTo>
                  <a:lnTo>
                    <a:pt x="11040513" y="41720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01592" y="3872331"/>
              <a:ext cx="11555730" cy="4339590"/>
            </a:xfrm>
            <a:custGeom>
              <a:avLst/>
              <a:gdLst/>
              <a:ahLst/>
              <a:cxnLst/>
              <a:rect l="l" t="t" r="r" b="b"/>
              <a:pathLst>
                <a:path w="11555730" h="4339590">
                  <a:moveTo>
                    <a:pt x="11167657" y="4339528"/>
                  </a:moveTo>
                  <a:lnTo>
                    <a:pt x="538779" y="4339528"/>
                  </a:lnTo>
                  <a:lnTo>
                    <a:pt x="476625" y="4336827"/>
                  </a:lnTo>
                  <a:lnTo>
                    <a:pt x="419752" y="4328944"/>
                  </a:lnTo>
                  <a:lnTo>
                    <a:pt x="367988" y="4316211"/>
                  </a:lnTo>
                  <a:lnTo>
                    <a:pt x="321129" y="4298945"/>
                  </a:lnTo>
                  <a:lnTo>
                    <a:pt x="279097" y="4277524"/>
                  </a:lnTo>
                  <a:lnTo>
                    <a:pt x="241627" y="4252233"/>
                  </a:lnTo>
                  <a:lnTo>
                    <a:pt x="208578" y="4223421"/>
                  </a:lnTo>
                  <a:lnTo>
                    <a:pt x="179778" y="4191418"/>
                  </a:lnTo>
                  <a:lnTo>
                    <a:pt x="155054" y="4156557"/>
                  </a:lnTo>
                  <a:lnTo>
                    <a:pt x="117172" y="4123593"/>
                  </a:lnTo>
                  <a:lnTo>
                    <a:pt x="83629" y="4086126"/>
                  </a:lnTo>
                  <a:lnTo>
                    <a:pt x="54969" y="4044591"/>
                  </a:lnTo>
                  <a:lnTo>
                    <a:pt x="31733" y="3999421"/>
                  </a:lnTo>
                  <a:lnTo>
                    <a:pt x="14465" y="3951052"/>
                  </a:lnTo>
                  <a:lnTo>
                    <a:pt x="3706" y="3899918"/>
                  </a:lnTo>
                  <a:lnTo>
                    <a:pt x="0" y="3846455"/>
                  </a:lnTo>
                  <a:lnTo>
                    <a:pt x="0" y="387643"/>
                  </a:lnTo>
                  <a:lnTo>
                    <a:pt x="3021" y="339043"/>
                  </a:lnTo>
                  <a:lnTo>
                    <a:pt x="11845" y="292236"/>
                  </a:lnTo>
                  <a:lnTo>
                    <a:pt x="26106" y="247588"/>
                  </a:lnTo>
                  <a:lnTo>
                    <a:pt x="45439" y="205464"/>
                  </a:lnTo>
                  <a:lnTo>
                    <a:pt x="69482" y="166227"/>
                  </a:lnTo>
                  <a:lnTo>
                    <a:pt x="97869" y="130242"/>
                  </a:lnTo>
                  <a:lnTo>
                    <a:pt x="130237" y="97874"/>
                  </a:lnTo>
                  <a:lnTo>
                    <a:pt x="166221" y="69485"/>
                  </a:lnTo>
                  <a:lnTo>
                    <a:pt x="205457" y="45442"/>
                  </a:lnTo>
                  <a:lnTo>
                    <a:pt x="247582" y="26107"/>
                  </a:lnTo>
                  <a:lnTo>
                    <a:pt x="292230" y="11846"/>
                  </a:lnTo>
                  <a:lnTo>
                    <a:pt x="339038" y="3022"/>
                  </a:lnTo>
                  <a:lnTo>
                    <a:pt x="387641" y="0"/>
                  </a:lnTo>
                  <a:lnTo>
                    <a:pt x="11071523" y="0"/>
                  </a:lnTo>
                  <a:lnTo>
                    <a:pt x="11122922" y="3410"/>
                  </a:lnTo>
                  <a:lnTo>
                    <a:pt x="11172174" y="13325"/>
                  </a:lnTo>
                  <a:lnTo>
                    <a:pt x="11218882" y="29274"/>
                  </a:lnTo>
                  <a:lnTo>
                    <a:pt x="11222389" y="30998"/>
                  </a:lnTo>
                  <a:lnTo>
                    <a:pt x="387641" y="30998"/>
                  </a:lnTo>
                  <a:lnTo>
                    <a:pt x="339582" y="34284"/>
                  </a:lnTo>
                  <a:lnTo>
                    <a:pt x="293387" y="43848"/>
                  </a:lnTo>
                  <a:lnTo>
                    <a:pt x="249495" y="59249"/>
                  </a:lnTo>
                  <a:lnTo>
                    <a:pt x="208350" y="80044"/>
                  </a:lnTo>
                  <a:lnTo>
                    <a:pt x="170391" y="105794"/>
                  </a:lnTo>
                  <a:lnTo>
                    <a:pt x="136061" y="136055"/>
                  </a:lnTo>
                  <a:lnTo>
                    <a:pt x="105802" y="170386"/>
                  </a:lnTo>
                  <a:lnTo>
                    <a:pt x="80054" y="208346"/>
                  </a:lnTo>
                  <a:lnTo>
                    <a:pt x="59259" y="249494"/>
                  </a:lnTo>
                  <a:lnTo>
                    <a:pt x="43859" y="293387"/>
                  </a:lnTo>
                  <a:lnTo>
                    <a:pt x="34296" y="339584"/>
                  </a:lnTo>
                  <a:lnTo>
                    <a:pt x="31010" y="387643"/>
                  </a:lnTo>
                  <a:lnTo>
                    <a:pt x="31010" y="3846455"/>
                  </a:lnTo>
                  <a:lnTo>
                    <a:pt x="34296" y="3895159"/>
                  </a:lnTo>
                  <a:lnTo>
                    <a:pt x="43859" y="3941777"/>
                  </a:lnTo>
                  <a:lnTo>
                    <a:pt x="59259" y="3985898"/>
                  </a:lnTo>
                  <a:lnTo>
                    <a:pt x="80054" y="4027112"/>
                  </a:lnTo>
                  <a:lnTo>
                    <a:pt x="105802" y="4065009"/>
                  </a:lnTo>
                  <a:lnTo>
                    <a:pt x="136061" y="4099182"/>
                  </a:lnTo>
                  <a:lnTo>
                    <a:pt x="170391" y="4129220"/>
                  </a:lnTo>
                  <a:lnTo>
                    <a:pt x="208350" y="4154714"/>
                  </a:lnTo>
                  <a:lnTo>
                    <a:pt x="249495" y="4175256"/>
                  </a:lnTo>
                  <a:lnTo>
                    <a:pt x="293387" y="4190435"/>
                  </a:lnTo>
                  <a:lnTo>
                    <a:pt x="339582" y="4199842"/>
                  </a:lnTo>
                  <a:lnTo>
                    <a:pt x="341792" y="4199991"/>
                  </a:lnTo>
                  <a:lnTo>
                    <a:pt x="229483" y="4199991"/>
                  </a:lnTo>
                  <a:lnTo>
                    <a:pt x="259028" y="4227482"/>
                  </a:lnTo>
                  <a:lnTo>
                    <a:pt x="292301" y="4251340"/>
                  </a:lnTo>
                  <a:lnTo>
                    <a:pt x="329994" y="4271348"/>
                  </a:lnTo>
                  <a:lnTo>
                    <a:pt x="372797" y="4287289"/>
                  </a:lnTo>
                  <a:lnTo>
                    <a:pt x="421402" y="4298945"/>
                  </a:lnTo>
                  <a:lnTo>
                    <a:pt x="476499" y="4306097"/>
                  </a:lnTo>
                  <a:lnTo>
                    <a:pt x="538779" y="4308530"/>
                  </a:lnTo>
                  <a:lnTo>
                    <a:pt x="11318381" y="4308530"/>
                  </a:lnTo>
                  <a:lnTo>
                    <a:pt x="11307726" y="4313420"/>
                  </a:lnTo>
                  <a:lnTo>
                    <a:pt x="11263076" y="4327682"/>
                  </a:lnTo>
                  <a:lnTo>
                    <a:pt x="11216265" y="4336506"/>
                  </a:lnTo>
                  <a:lnTo>
                    <a:pt x="11167657" y="4339528"/>
                  </a:lnTo>
                  <a:close/>
                </a:path>
                <a:path w="11555730" h="4339590">
                  <a:moveTo>
                    <a:pt x="11225409" y="4203069"/>
                  </a:moveTo>
                  <a:lnTo>
                    <a:pt x="11071523" y="4203069"/>
                  </a:lnTo>
                  <a:lnTo>
                    <a:pt x="11119583" y="4199784"/>
                  </a:lnTo>
                  <a:lnTo>
                    <a:pt x="11165781" y="4190221"/>
                  </a:lnTo>
                  <a:lnTo>
                    <a:pt x="11209674" y="4174823"/>
                  </a:lnTo>
                  <a:lnTo>
                    <a:pt x="11250821" y="4154030"/>
                  </a:lnTo>
                  <a:lnTo>
                    <a:pt x="11288781" y="4128285"/>
                  </a:lnTo>
                  <a:lnTo>
                    <a:pt x="11323113" y="4098028"/>
                  </a:lnTo>
                  <a:lnTo>
                    <a:pt x="11353374" y="4063700"/>
                  </a:lnTo>
                  <a:lnTo>
                    <a:pt x="11379123" y="4025743"/>
                  </a:lnTo>
                  <a:lnTo>
                    <a:pt x="11399918" y="3984599"/>
                  </a:lnTo>
                  <a:lnTo>
                    <a:pt x="11415319" y="3940708"/>
                  </a:lnTo>
                  <a:lnTo>
                    <a:pt x="11424883" y="3894513"/>
                  </a:lnTo>
                  <a:lnTo>
                    <a:pt x="11428170" y="3846455"/>
                  </a:lnTo>
                  <a:lnTo>
                    <a:pt x="11428170" y="387643"/>
                  </a:lnTo>
                  <a:lnTo>
                    <a:pt x="11424883" y="339584"/>
                  </a:lnTo>
                  <a:lnTo>
                    <a:pt x="11415319" y="293387"/>
                  </a:lnTo>
                  <a:lnTo>
                    <a:pt x="11399918" y="249494"/>
                  </a:lnTo>
                  <a:lnTo>
                    <a:pt x="11379123" y="208346"/>
                  </a:lnTo>
                  <a:lnTo>
                    <a:pt x="11353374" y="170386"/>
                  </a:lnTo>
                  <a:lnTo>
                    <a:pt x="11323113" y="136055"/>
                  </a:lnTo>
                  <a:lnTo>
                    <a:pt x="11288781" y="105794"/>
                  </a:lnTo>
                  <a:lnTo>
                    <a:pt x="11250821" y="80044"/>
                  </a:lnTo>
                  <a:lnTo>
                    <a:pt x="11209674" y="59249"/>
                  </a:lnTo>
                  <a:lnTo>
                    <a:pt x="11165781" y="43848"/>
                  </a:lnTo>
                  <a:lnTo>
                    <a:pt x="11119583" y="34284"/>
                  </a:lnTo>
                  <a:lnTo>
                    <a:pt x="11071523" y="30998"/>
                  </a:lnTo>
                  <a:lnTo>
                    <a:pt x="11222389" y="30998"/>
                  </a:lnTo>
                  <a:lnTo>
                    <a:pt x="11262644" y="50783"/>
                  </a:lnTo>
                  <a:lnTo>
                    <a:pt x="11303062" y="77380"/>
                  </a:lnTo>
                  <a:lnTo>
                    <a:pt x="11339735" y="108592"/>
                  </a:lnTo>
                  <a:lnTo>
                    <a:pt x="11372264" y="143946"/>
                  </a:lnTo>
                  <a:lnTo>
                    <a:pt x="11400250" y="182971"/>
                  </a:lnTo>
                  <a:lnTo>
                    <a:pt x="11438129" y="215934"/>
                  </a:lnTo>
                  <a:lnTo>
                    <a:pt x="11471671" y="253401"/>
                  </a:lnTo>
                  <a:lnTo>
                    <a:pt x="11476556" y="260482"/>
                  </a:lnTo>
                  <a:lnTo>
                    <a:pt x="11440575" y="260482"/>
                  </a:lnTo>
                  <a:lnTo>
                    <a:pt x="11449199" y="291255"/>
                  </a:lnTo>
                  <a:lnTo>
                    <a:pt x="11456078" y="322897"/>
                  </a:lnTo>
                  <a:lnTo>
                    <a:pt x="11460630" y="355122"/>
                  </a:lnTo>
                  <a:lnTo>
                    <a:pt x="11462277" y="387643"/>
                  </a:lnTo>
                  <a:lnTo>
                    <a:pt x="11462277" y="3846455"/>
                  </a:lnTo>
                  <a:lnTo>
                    <a:pt x="11459288" y="3894513"/>
                  </a:lnTo>
                  <a:lnTo>
                    <a:pt x="11450446" y="3941777"/>
                  </a:lnTo>
                  <a:lnTo>
                    <a:pt x="11436169" y="3986509"/>
                  </a:lnTo>
                  <a:lnTo>
                    <a:pt x="11416834" y="4028634"/>
                  </a:lnTo>
                  <a:lnTo>
                    <a:pt x="11392791" y="4067870"/>
                  </a:lnTo>
                  <a:lnTo>
                    <a:pt x="11364403" y="4103855"/>
                  </a:lnTo>
                  <a:lnTo>
                    <a:pt x="11332034" y="4136224"/>
                  </a:lnTo>
                  <a:lnTo>
                    <a:pt x="11296049" y="4164612"/>
                  </a:lnTo>
                  <a:lnTo>
                    <a:pt x="11256812" y="4188655"/>
                  </a:lnTo>
                  <a:lnTo>
                    <a:pt x="11225409" y="4203069"/>
                  </a:lnTo>
                  <a:close/>
                </a:path>
                <a:path w="11555730" h="4339590">
                  <a:moveTo>
                    <a:pt x="11318381" y="4308530"/>
                  </a:moveTo>
                  <a:lnTo>
                    <a:pt x="11167657" y="4308530"/>
                  </a:lnTo>
                  <a:lnTo>
                    <a:pt x="11215778" y="4305244"/>
                  </a:lnTo>
                  <a:lnTo>
                    <a:pt x="11262145" y="4295680"/>
                  </a:lnTo>
                  <a:lnTo>
                    <a:pt x="11306293" y="4280279"/>
                  </a:lnTo>
                  <a:lnTo>
                    <a:pt x="11347761" y="4259483"/>
                  </a:lnTo>
                  <a:lnTo>
                    <a:pt x="11386085" y="4233734"/>
                  </a:lnTo>
                  <a:lnTo>
                    <a:pt x="11420801" y="4203473"/>
                  </a:lnTo>
                  <a:lnTo>
                    <a:pt x="11451447" y="4169142"/>
                  </a:lnTo>
                  <a:lnTo>
                    <a:pt x="11477560" y="4131182"/>
                  </a:lnTo>
                  <a:lnTo>
                    <a:pt x="11498676" y="4090034"/>
                  </a:lnTo>
                  <a:lnTo>
                    <a:pt x="11514332" y="4046141"/>
                  </a:lnTo>
                  <a:lnTo>
                    <a:pt x="11524065" y="3999944"/>
                  </a:lnTo>
                  <a:lnTo>
                    <a:pt x="11527412" y="3951884"/>
                  </a:lnTo>
                  <a:lnTo>
                    <a:pt x="11527412" y="493074"/>
                  </a:lnTo>
                  <a:lnTo>
                    <a:pt x="11523441" y="440312"/>
                  </a:lnTo>
                  <a:lnTo>
                    <a:pt x="11512023" y="390222"/>
                  </a:lnTo>
                  <a:lnTo>
                    <a:pt x="11493908" y="343254"/>
                  </a:lnTo>
                  <a:lnTo>
                    <a:pt x="11469843" y="299858"/>
                  </a:lnTo>
                  <a:lnTo>
                    <a:pt x="11440575" y="260482"/>
                  </a:lnTo>
                  <a:lnTo>
                    <a:pt x="11476556" y="260482"/>
                  </a:lnTo>
                  <a:lnTo>
                    <a:pt x="11500330" y="294937"/>
                  </a:lnTo>
                  <a:lnTo>
                    <a:pt x="11523566" y="340106"/>
                  </a:lnTo>
                  <a:lnTo>
                    <a:pt x="11540835" y="388475"/>
                  </a:lnTo>
                  <a:lnTo>
                    <a:pt x="11551595" y="439610"/>
                  </a:lnTo>
                  <a:lnTo>
                    <a:pt x="11555302" y="493074"/>
                  </a:lnTo>
                  <a:lnTo>
                    <a:pt x="11555302" y="3951884"/>
                  </a:lnTo>
                  <a:lnTo>
                    <a:pt x="11552280" y="4000485"/>
                  </a:lnTo>
                  <a:lnTo>
                    <a:pt x="11543457" y="4047292"/>
                  </a:lnTo>
                  <a:lnTo>
                    <a:pt x="11529198" y="4091940"/>
                  </a:lnTo>
                  <a:lnTo>
                    <a:pt x="11509865" y="4134064"/>
                  </a:lnTo>
                  <a:lnTo>
                    <a:pt x="11485824" y="4173301"/>
                  </a:lnTo>
                  <a:lnTo>
                    <a:pt x="11457438" y="4209285"/>
                  </a:lnTo>
                  <a:lnTo>
                    <a:pt x="11425071" y="4241654"/>
                  </a:lnTo>
                  <a:lnTo>
                    <a:pt x="11389087" y="4270042"/>
                  </a:lnTo>
                  <a:lnTo>
                    <a:pt x="11349851" y="4294086"/>
                  </a:lnTo>
                  <a:lnTo>
                    <a:pt x="11318381" y="4308530"/>
                  </a:lnTo>
                  <a:close/>
                </a:path>
                <a:path w="11555730" h="4339590">
                  <a:moveTo>
                    <a:pt x="11074632" y="4234098"/>
                  </a:moveTo>
                  <a:lnTo>
                    <a:pt x="390741" y="4234098"/>
                  </a:lnTo>
                  <a:lnTo>
                    <a:pt x="347665" y="4231820"/>
                  </a:lnTo>
                  <a:lnTo>
                    <a:pt x="306624" y="4225182"/>
                  </a:lnTo>
                  <a:lnTo>
                    <a:pt x="267327" y="4214475"/>
                  </a:lnTo>
                  <a:lnTo>
                    <a:pt x="229483" y="4199991"/>
                  </a:lnTo>
                  <a:lnTo>
                    <a:pt x="341792" y="4199991"/>
                  </a:lnTo>
                  <a:lnTo>
                    <a:pt x="387641" y="4203069"/>
                  </a:lnTo>
                  <a:lnTo>
                    <a:pt x="11225409" y="4203069"/>
                  </a:lnTo>
                  <a:lnTo>
                    <a:pt x="11214688" y="4207990"/>
                  </a:lnTo>
                  <a:lnTo>
                    <a:pt x="11170040" y="4222252"/>
                  </a:lnTo>
                  <a:lnTo>
                    <a:pt x="11123234" y="4231076"/>
                  </a:lnTo>
                  <a:lnTo>
                    <a:pt x="11074632" y="4234098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017776" y="6343154"/>
              <a:ext cx="10416540" cy="1022350"/>
            </a:xfrm>
            <a:custGeom>
              <a:avLst/>
              <a:gdLst/>
              <a:ahLst/>
              <a:cxnLst/>
              <a:rect l="l" t="t" r="r" b="b"/>
              <a:pathLst>
                <a:path w="10416540" h="1022350">
                  <a:moveTo>
                    <a:pt x="1612201" y="994829"/>
                  </a:moveTo>
                  <a:lnTo>
                    <a:pt x="0" y="994829"/>
                  </a:lnTo>
                  <a:lnTo>
                    <a:pt x="0" y="1021969"/>
                  </a:lnTo>
                  <a:lnTo>
                    <a:pt x="1612201" y="1021969"/>
                  </a:lnTo>
                  <a:lnTo>
                    <a:pt x="1612201" y="994829"/>
                  </a:lnTo>
                  <a:close/>
                </a:path>
                <a:path w="10416540" h="1022350">
                  <a:moveTo>
                    <a:pt x="10416159" y="0"/>
                  </a:moveTo>
                  <a:lnTo>
                    <a:pt x="7003047" y="0"/>
                  </a:lnTo>
                  <a:lnTo>
                    <a:pt x="5164683" y="0"/>
                  </a:lnTo>
                  <a:lnTo>
                    <a:pt x="4259453" y="0"/>
                  </a:lnTo>
                  <a:lnTo>
                    <a:pt x="2470759" y="0"/>
                  </a:lnTo>
                  <a:lnTo>
                    <a:pt x="2470759" y="27139"/>
                  </a:lnTo>
                  <a:lnTo>
                    <a:pt x="4259453" y="27139"/>
                  </a:lnTo>
                  <a:lnTo>
                    <a:pt x="5164683" y="27139"/>
                  </a:lnTo>
                  <a:lnTo>
                    <a:pt x="7003047" y="27139"/>
                  </a:lnTo>
                  <a:lnTo>
                    <a:pt x="10416159" y="27139"/>
                  </a:lnTo>
                  <a:lnTo>
                    <a:pt x="10416159" y="0"/>
                  </a:lnTo>
                  <a:close/>
                </a:path>
              </a:pathLst>
            </a:custGeom>
            <a:solidFill>
              <a:srgbClr val="002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911944" y="4394531"/>
            <a:ext cx="10534650" cy="3009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16599"/>
              </a:lnSpc>
              <a:spcBef>
                <a:spcPts val="90"/>
              </a:spcBef>
            </a:pPr>
            <a:r>
              <a:rPr sz="2800" b="1" spc="425" dirty="0">
                <a:solidFill>
                  <a:srgbClr val="00203C"/>
                </a:solidFill>
                <a:latin typeface="Calibri"/>
                <a:cs typeface="Calibri"/>
              </a:rPr>
              <a:t>ARTÍCULO </a:t>
            </a:r>
            <a:r>
              <a:rPr sz="2800" b="1" spc="-25" dirty="0">
                <a:solidFill>
                  <a:srgbClr val="00203C"/>
                </a:solidFill>
                <a:latin typeface="Calibri"/>
                <a:cs typeface="Calibri"/>
              </a:rPr>
              <a:t>88. </a:t>
            </a:r>
            <a:r>
              <a:rPr sz="2800" spc="245" dirty="0">
                <a:solidFill>
                  <a:srgbClr val="00203C"/>
                </a:solidFill>
                <a:latin typeface="Calibri"/>
                <a:cs typeface="Calibri"/>
              </a:rPr>
              <a:t>El </a:t>
            </a:r>
            <a:r>
              <a:rPr sz="2800" spc="-10" dirty="0">
                <a:solidFill>
                  <a:srgbClr val="00203C"/>
                </a:solidFill>
                <a:latin typeface="Calibri"/>
                <a:cs typeface="Calibri"/>
              </a:rPr>
              <a:t>servidor </a:t>
            </a:r>
            <a:r>
              <a:rPr sz="2800" spc="10" dirty="0">
                <a:solidFill>
                  <a:srgbClr val="00203C"/>
                </a:solidFill>
                <a:latin typeface="Calibri"/>
                <a:cs typeface="Calibri"/>
              </a:rPr>
              <a:t>público </a:t>
            </a:r>
            <a:r>
              <a:rPr sz="2800" spc="-65" dirty="0">
                <a:solidFill>
                  <a:srgbClr val="00203C"/>
                </a:solidFill>
                <a:latin typeface="Calibri"/>
                <a:cs typeface="Calibri"/>
              </a:rPr>
              <a:t>no </a:t>
            </a:r>
            <a:r>
              <a:rPr sz="2800" spc="-100" dirty="0">
                <a:solidFill>
                  <a:srgbClr val="00203C"/>
                </a:solidFill>
                <a:latin typeface="Calibri"/>
                <a:cs typeface="Calibri"/>
              </a:rPr>
              <a:t>está </a:t>
            </a:r>
            <a:r>
              <a:rPr sz="2800" dirty="0">
                <a:solidFill>
                  <a:srgbClr val="00203C"/>
                </a:solidFill>
                <a:latin typeface="Calibri"/>
                <a:cs typeface="Calibri"/>
              </a:rPr>
              <a:t>obligado </a:t>
            </a:r>
            <a:r>
              <a:rPr sz="2800" spc="-90" dirty="0">
                <a:solidFill>
                  <a:srgbClr val="00203C"/>
                </a:solidFill>
                <a:latin typeface="Calibri"/>
                <a:cs typeface="Calibri"/>
              </a:rPr>
              <a:t>a </a:t>
            </a:r>
            <a:r>
              <a:rPr sz="2800" spc="-15" dirty="0">
                <a:solidFill>
                  <a:srgbClr val="00203C"/>
                </a:solidFill>
                <a:latin typeface="Calibri"/>
                <a:cs typeface="Calibri"/>
              </a:rPr>
              <a:t>formular </a:t>
            </a:r>
            <a:r>
              <a:rPr sz="2800" spc="-50" dirty="0">
                <a:solidFill>
                  <a:srgbClr val="00203C"/>
                </a:solidFill>
                <a:latin typeface="Calibri"/>
                <a:cs typeface="Calibri"/>
              </a:rPr>
              <a:t>queja </a:t>
            </a:r>
            <a:r>
              <a:rPr sz="2800" spc="-45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800" spc="-60" dirty="0">
                <a:solidFill>
                  <a:srgbClr val="00203C"/>
                </a:solidFill>
                <a:latin typeface="Calibri"/>
                <a:cs typeface="Calibri"/>
              </a:rPr>
              <a:t>contra </a:t>
            </a:r>
            <a:r>
              <a:rPr sz="2800" spc="70" dirty="0">
                <a:solidFill>
                  <a:srgbClr val="00203C"/>
                </a:solidFill>
                <a:latin typeface="Calibri"/>
                <a:cs typeface="Calibri"/>
              </a:rPr>
              <a:t>sí </a:t>
            </a:r>
            <a:r>
              <a:rPr sz="2800" spc="-5" dirty="0">
                <a:solidFill>
                  <a:srgbClr val="00203C"/>
                </a:solidFill>
                <a:latin typeface="Calibri"/>
                <a:cs typeface="Calibri"/>
              </a:rPr>
              <a:t>mismo </a:t>
            </a:r>
            <a:r>
              <a:rPr sz="2800" spc="-65" dirty="0">
                <a:solidFill>
                  <a:srgbClr val="00203C"/>
                </a:solidFill>
                <a:latin typeface="Calibri"/>
                <a:cs typeface="Calibri"/>
              </a:rPr>
              <a:t>o </a:t>
            </a:r>
            <a:r>
              <a:rPr sz="2800" spc="-60" dirty="0">
                <a:solidFill>
                  <a:srgbClr val="00203C"/>
                </a:solidFill>
                <a:latin typeface="Calibri"/>
                <a:cs typeface="Calibri"/>
              </a:rPr>
              <a:t>contra </a:t>
            </a:r>
            <a:r>
              <a:rPr sz="2800" spc="-30" dirty="0">
                <a:solidFill>
                  <a:srgbClr val="00203C"/>
                </a:solidFill>
                <a:latin typeface="Calibri"/>
                <a:cs typeface="Calibri"/>
              </a:rPr>
              <a:t>su </a:t>
            </a:r>
            <a:r>
              <a:rPr sz="2800" spc="-5" dirty="0">
                <a:solidFill>
                  <a:srgbClr val="00203C"/>
                </a:solidFill>
                <a:latin typeface="Calibri"/>
                <a:cs typeface="Calibri"/>
              </a:rPr>
              <a:t>cónyuge, </a:t>
            </a:r>
            <a:r>
              <a:rPr sz="2800" spc="-60" dirty="0">
                <a:solidFill>
                  <a:srgbClr val="00203C"/>
                </a:solidFill>
                <a:latin typeface="Calibri"/>
                <a:cs typeface="Calibri"/>
              </a:rPr>
              <a:t>compañero </a:t>
            </a:r>
            <a:r>
              <a:rPr sz="2800" spc="-95" dirty="0">
                <a:solidFill>
                  <a:srgbClr val="00203C"/>
                </a:solidFill>
                <a:latin typeface="Calibri"/>
                <a:cs typeface="Calibri"/>
              </a:rPr>
              <a:t>permanente </a:t>
            </a:r>
            <a:r>
              <a:rPr sz="2800" spc="-65" dirty="0">
                <a:solidFill>
                  <a:srgbClr val="00203C"/>
                </a:solidFill>
                <a:latin typeface="Calibri"/>
                <a:cs typeface="Calibri"/>
              </a:rPr>
              <a:t>o </a:t>
            </a:r>
            <a:r>
              <a:rPr sz="2800" spc="-70" dirty="0">
                <a:solidFill>
                  <a:srgbClr val="00203C"/>
                </a:solidFill>
                <a:latin typeface="Calibri"/>
                <a:cs typeface="Calibri"/>
              </a:rPr>
              <a:t>pariente </a:t>
            </a:r>
            <a:r>
              <a:rPr sz="2800" spc="-65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800" spc="-90" dirty="0">
                <a:solidFill>
                  <a:srgbClr val="00203C"/>
                </a:solidFill>
                <a:latin typeface="Calibri"/>
                <a:cs typeface="Calibri"/>
              </a:rPr>
              <a:t>dentro</a:t>
            </a:r>
            <a:r>
              <a:rPr sz="2800" spc="459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00203C"/>
                </a:solidFill>
                <a:latin typeface="Calibri"/>
                <a:cs typeface="Calibri"/>
              </a:rPr>
              <a:t>del</a:t>
            </a:r>
            <a:r>
              <a:rPr sz="2800" spc="-20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800" spc="-60" dirty="0">
                <a:solidFill>
                  <a:srgbClr val="00203C"/>
                </a:solidFill>
                <a:latin typeface="Calibri"/>
                <a:cs typeface="Calibri"/>
              </a:rPr>
              <a:t>cuarto</a:t>
            </a:r>
            <a:r>
              <a:rPr sz="2800" spc="-55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800" spc="-35" dirty="0">
                <a:solidFill>
                  <a:srgbClr val="00203C"/>
                </a:solidFill>
                <a:latin typeface="Calibri"/>
                <a:cs typeface="Calibri"/>
              </a:rPr>
              <a:t>grado</a:t>
            </a:r>
            <a:r>
              <a:rPr sz="2800" spc="-30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800" spc="-100" dirty="0">
                <a:solidFill>
                  <a:srgbClr val="00203C"/>
                </a:solidFill>
                <a:latin typeface="Calibri"/>
                <a:cs typeface="Calibri"/>
              </a:rPr>
              <a:t>de</a:t>
            </a:r>
            <a:r>
              <a:rPr sz="2800" spc="-95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00203C"/>
                </a:solidFill>
                <a:latin typeface="Calibri"/>
                <a:cs typeface="Calibri"/>
              </a:rPr>
              <a:t>consanguinidad,</a:t>
            </a:r>
            <a:r>
              <a:rPr sz="2800" spc="-10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800" spc="-45" dirty="0">
                <a:solidFill>
                  <a:srgbClr val="00203C"/>
                </a:solidFill>
                <a:latin typeface="Calibri"/>
                <a:cs typeface="Calibri"/>
              </a:rPr>
              <a:t>segundo</a:t>
            </a:r>
            <a:r>
              <a:rPr sz="2800" spc="-40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800" spc="-100" dirty="0">
                <a:solidFill>
                  <a:srgbClr val="00203C"/>
                </a:solidFill>
                <a:latin typeface="Calibri"/>
                <a:cs typeface="Calibri"/>
              </a:rPr>
              <a:t>de</a:t>
            </a:r>
            <a:r>
              <a:rPr sz="2800" spc="-95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3C"/>
                </a:solidFill>
                <a:latin typeface="Calibri"/>
                <a:cs typeface="Calibri"/>
              </a:rPr>
              <a:t>afinidad</a:t>
            </a:r>
            <a:r>
              <a:rPr sz="2800" spc="620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800" spc="-65" dirty="0">
                <a:solidFill>
                  <a:srgbClr val="00203C"/>
                </a:solidFill>
                <a:latin typeface="Calibri"/>
                <a:cs typeface="Calibri"/>
              </a:rPr>
              <a:t>o </a:t>
            </a:r>
            <a:r>
              <a:rPr sz="2800" spc="-60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800" spc="-40" dirty="0">
                <a:solidFill>
                  <a:srgbClr val="00203C"/>
                </a:solidFill>
                <a:latin typeface="Calibri"/>
                <a:cs typeface="Calibri"/>
              </a:rPr>
              <a:t>primero </a:t>
            </a:r>
            <a:r>
              <a:rPr sz="2800" spc="105" dirty="0">
                <a:solidFill>
                  <a:srgbClr val="00203C"/>
                </a:solidFill>
                <a:latin typeface="Calibri"/>
                <a:cs typeface="Calibri"/>
              </a:rPr>
              <a:t>civil, </a:t>
            </a:r>
            <a:r>
              <a:rPr sz="2800" u="heavy" spc="40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ni </a:t>
            </a:r>
            <a:r>
              <a:rPr sz="2800" spc="-55" dirty="0">
                <a:solidFill>
                  <a:srgbClr val="00203C"/>
                </a:solidFill>
                <a:latin typeface="Calibri"/>
                <a:cs typeface="Calibri"/>
              </a:rPr>
              <a:t>por </a:t>
            </a:r>
            <a:r>
              <a:rPr sz="2800" spc="-45" dirty="0">
                <a:solidFill>
                  <a:srgbClr val="00203C"/>
                </a:solidFill>
                <a:latin typeface="Calibri"/>
                <a:cs typeface="Calibri"/>
              </a:rPr>
              <a:t>hechos </a:t>
            </a:r>
            <a:r>
              <a:rPr sz="2800" spc="-90" dirty="0">
                <a:solidFill>
                  <a:srgbClr val="00203C"/>
                </a:solidFill>
                <a:latin typeface="Calibri"/>
                <a:cs typeface="Calibri"/>
              </a:rPr>
              <a:t>que </a:t>
            </a:r>
            <a:r>
              <a:rPr sz="2800" spc="-25" dirty="0">
                <a:solidFill>
                  <a:srgbClr val="00203C"/>
                </a:solidFill>
                <a:latin typeface="Calibri"/>
                <a:cs typeface="Calibri"/>
              </a:rPr>
              <a:t>haya </a:t>
            </a:r>
            <a:r>
              <a:rPr sz="2800" spc="-10" dirty="0">
                <a:solidFill>
                  <a:srgbClr val="00203C"/>
                </a:solidFill>
                <a:latin typeface="Calibri"/>
                <a:cs typeface="Calibri"/>
              </a:rPr>
              <a:t>conocido </a:t>
            </a:r>
            <a:r>
              <a:rPr sz="2800" spc="-55" dirty="0">
                <a:solidFill>
                  <a:srgbClr val="00203C"/>
                </a:solidFill>
                <a:latin typeface="Calibri"/>
                <a:cs typeface="Calibri"/>
              </a:rPr>
              <a:t>por </a:t>
            </a:r>
            <a:r>
              <a:rPr sz="2800" spc="-35" dirty="0">
                <a:solidFill>
                  <a:srgbClr val="00203C"/>
                </a:solidFill>
                <a:latin typeface="Calibri"/>
                <a:cs typeface="Calibri"/>
              </a:rPr>
              <a:t>causa </a:t>
            </a:r>
            <a:r>
              <a:rPr sz="2800" spc="-65" dirty="0">
                <a:solidFill>
                  <a:srgbClr val="00203C"/>
                </a:solidFill>
                <a:latin typeface="Calibri"/>
                <a:cs typeface="Calibri"/>
              </a:rPr>
              <a:t>o </a:t>
            </a:r>
            <a:r>
              <a:rPr sz="2800" spc="-20" dirty="0">
                <a:solidFill>
                  <a:srgbClr val="00203C"/>
                </a:solidFill>
                <a:latin typeface="Calibri"/>
                <a:cs typeface="Calibri"/>
              </a:rPr>
              <a:t>con </a:t>
            </a:r>
            <a:r>
              <a:rPr sz="2800" spc="-15" dirty="0">
                <a:solidFill>
                  <a:srgbClr val="00203C"/>
                </a:solidFill>
                <a:latin typeface="Calibri"/>
                <a:cs typeface="Calibri"/>
              </a:rPr>
              <a:t>ocasión </a:t>
            </a:r>
            <a:r>
              <a:rPr sz="2800" spc="-10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800" u="heavy" spc="-25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del</a:t>
            </a:r>
            <a:r>
              <a:rPr sz="2800" u="heavy" spc="-20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 </a:t>
            </a:r>
            <a:r>
              <a:rPr sz="2800" u="heavy" spc="10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e</a:t>
            </a:r>
            <a:r>
              <a:rPr sz="2800" spc="10" dirty="0">
                <a:solidFill>
                  <a:srgbClr val="00203C"/>
                </a:solidFill>
                <a:latin typeface="Calibri"/>
                <a:cs typeface="Calibri"/>
              </a:rPr>
              <a:t>j</a:t>
            </a:r>
            <a:r>
              <a:rPr sz="2800" u="heavy" spc="10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ercicio</a:t>
            </a:r>
            <a:r>
              <a:rPr sz="2800" u="heavy" spc="15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 </a:t>
            </a:r>
            <a:r>
              <a:rPr sz="2800" u="heavy" spc="-100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de</a:t>
            </a:r>
            <a:r>
              <a:rPr sz="2800" u="heavy" spc="-95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 </a:t>
            </a:r>
            <a:r>
              <a:rPr sz="2800" u="heavy" spc="-15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actividades</a:t>
            </a:r>
            <a:r>
              <a:rPr sz="2800" u="heavy" spc="-10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 </a:t>
            </a:r>
            <a:r>
              <a:rPr sz="2800" u="heavy" spc="-90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que</a:t>
            </a:r>
            <a:r>
              <a:rPr sz="2800" u="heavy" spc="455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 </a:t>
            </a:r>
            <a:r>
              <a:rPr sz="2800" u="heavy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le</a:t>
            </a:r>
            <a:r>
              <a:rPr sz="2800" u="heavy" spc="5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 </a:t>
            </a:r>
            <a:r>
              <a:rPr sz="2800" u="heavy" spc="-20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impongan</a:t>
            </a:r>
            <a:r>
              <a:rPr sz="2800" u="heavy" spc="-15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 </a:t>
            </a:r>
            <a:r>
              <a:rPr sz="2800" u="heavy" spc="-45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legalmente</a:t>
            </a:r>
            <a:r>
              <a:rPr sz="2800" u="heavy" spc="-40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 </a:t>
            </a:r>
            <a:r>
              <a:rPr sz="2800" u="heavy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el</a:t>
            </a:r>
            <a:r>
              <a:rPr sz="2800" u="heavy" spc="5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 </a:t>
            </a:r>
            <a:r>
              <a:rPr sz="2800" u="heavy" spc="-70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secreto </a:t>
            </a:r>
            <a:r>
              <a:rPr sz="2800" spc="-65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00203C"/>
                </a:solidFill>
                <a:latin typeface="Calibri"/>
                <a:cs typeface="Calibri"/>
              </a:rPr>
              <a:t>profesional.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597451" y="2033457"/>
            <a:ext cx="7164070" cy="968375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2135505" marR="5080" indent="-2123440">
              <a:lnSpc>
                <a:spcPts val="3479"/>
              </a:lnSpc>
              <a:spcBef>
                <a:spcPts val="595"/>
              </a:spcBef>
            </a:pPr>
            <a:r>
              <a:rPr sz="3250" spc="-440" dirty="0">
                <a:latin typeface="Verdana"/>
                <a:cs typeface="Verdana"/>
              </a:rPr>
              <a:t>E</a:t>
            </a:r>
            <a:r>
              <a:rPr sz="3250" spc="-240" dirty="0">
                <a:latin typeface="Verdana"/>
                <a:cs typeface="Verdana"/>
              </a:rPr>
              <a:t>x</a:t>
            </a:r>
            <a:r>
              <a:rPr sz="3250" spc="-140" dirty="0">
                <a:latin typeface="Verdana"/>
                <a:cs typeface="Verdana"/>
              </a:rPr>
              <a:t>o</a:t>
            </a:r>
            <a:r>
              <a:rPr sz="3250" spc="-100" dirty="0">
                <a:latin typeface="Verdana"/>
                <a:cs typeface="Verdana"/>
              </a:rPr>
              <a:t>n</a:t>
            </a:r>
            <a:r>
              <a:rPr sz="3250" spc="-135" dirty="0">
                <a:latin typeface="Verdana"/>
                <a:cs typeface="Verdana"/>
              </a:rPr>
              <a:t>e</a:t>
            </a:r>
            <a:r>
              <a:rPr sz="3250" spc="-210" dirty="0">
                <a:latin typeface="Verdana"/>
                <a:cs typeface="Verdana"/>
              </a:rPr>
              <a:t>r</a:t>
            </a:r>
            <a:r>
              <a:rPr sz="3250" spc="60" dirty="0">
                <a:latin typeface="Verdana"/>
                <a:cs typeface="Verdana"/>
              </a:rPr>
              <a:t>a</a:t>
            </a:r>
            <a:r>
              <a:rPr sz="3250" spc="75" dirty="0">
                <a:latin typeface="Verdana"/>
                <a:cs typeface="Verdana"/>
              </a:rPr>
              <a:t>c</a:t>
            </a:r>
            <a:r>
              <a:rPr sz="3250" spc="-140" dirty="0">
                <a:latin typeface="Verdana"/>
                <a:cs typeface="Verdana"/>
              </a:rPr>
              <a:t>ió</a:t>
            </a:r>
            <a:r>
              <a:rPr sz="3250" spc="-105" dirty="0">
                <a:latin typeface="Verdana"/>
                <a:cs typeface="Verdana"/>
              </a:rPr>
              <a:t>n</a:t>
            </a:r>
            <a:r>
              <a:rPr sz="3250" spc="-405" dirty="0">
                <a:latin typeface="Verdana"/>
                <a:cs typeface="Verdana"/>
              </a:rPr>
              <a:t> </a:t>
            </a:r>
            <a:r>
              <a:rPr sz="3250" spc="60" dirty="0">
                <a:latin typeface="Verdana"/>
                <a:cs typeface="Verdana"/>
              </a:rPr>
              <a:t>a</a:t>
            </a:r>
            <a:r>
              <a:rPr sz="3250" spc="-145" dirty="0">
                <a:latin typeface="Verdana"/>
                <a:cs typeface="Verdana"/>
              </a:rPr>
              <a:t>l</a:t>
            </a:r>
            <a:r>
              <a:rPr sz="3250" spc="-405" dirty="0">
                <a:latin typeface="Verdana"/>
                <a:cs typeface="Verdana"/>
              </a:rPr>
              <a:t> </a:t>
            </a:r>
            <a:r>
              <a:rPr sz="3250" spc="-40" dirty="0">
                <a:latin typeface="Verdana"/>
                <a:cs typeface="Verdana"/>
              </a:rPr>
              <a:t>d</a:t>
            </a:r>
            <a:r>
              <a:rPr sz="3250" spc="-135" dirty="0">
                <a:latin typeface="Verdana"/>
                <a:cs typeface="Verdana"/>
              </a:rPr>
              <a:t>e</a:t>
            </a:r>
            <a:r>
              <a:rPr sz="3250" spc="-40" dirty="0">
                <a:latin typeface="Verdana"/>
                <a:cs typeface="Verdana"/>
              </a:rPr>
              <a:t>b</a:t>
            </a:r>
            <a:r>
              <a:rPr sz="3250" spc="-135" dirty="0">
                <a:latin typeface="Verdana"/>
                <a:cs typeface="Verdana"/>
              </a:rPr>
              <a:t>e</a:t>
            </a:r>
            <a:r>
              <a:rPr sz="3250" spc="-215" dirty="0">
                <a:latin typeface="Verdana"/>
                <a:cs typeface="Verdana"/>
              </a:rPr>
              <a:t>r</a:t>
            </a:r>
            <a:r>
              <a:rPr sz="3250" spc="-405" dirty="0">
                <a:latin typeface="Verdana"/>
                <a:cs typeface="Verdana"/>
              </a:rPr>
              <a:t> </a:t>
            </a:r>
            <a:r>
              <a:rPr sz="3250" spc="-40" dirty="0">
                <a:latin typeface="Verdana"/>
                <a:cs typeface="Verdana"/>
              </a:rPr>
              <a:t>d</a:t>
            </a:r>
            <a:r>
              <a:rPr sz="3250" spc="-140" dirty="0">
                <a:latin typeface="Verdana"/>
                <a:cs typeface="Verdana"/>
              </a:rPr>
              <a:t>e</a:t>
            </a:r>
            <a:r>
              <a:rPr sz="3250" spc="-405" dirty="0">
                <a:latin typeface="Verdana"/>
                <a:cs typeface="Verdana"/>
              </a:rPr>
              <a:t> </a:t>
            </a:r>
            <a:r>
              <a:rPr sz="3250" spc="-190" dirty="0">
                <a:latin typeface="Verdana"/>
                <a:cs typeface="Verdana"/>
              </a:rPr>
              <a:t>f</a:t>
            </a:r>
            <a:r>
              <a:rPr sz="3250" spc="-140" dirty="0">
                <a:latin typeface="Verdana"/>
                <a:cs typeface="Verdana"/>
              </a:rPr>
              <a:t>o</a:t>
            </a:r>
            <a:r>
              <a:rPr sz="3250" spc="-210" dirty="0">
                <a:latin typeface="Verdana"/>
                <a:cs typeface="Verdana"/>
              </a:rPr>
              <a:t>r</a:t>
            </a:r>
            <a:r>
              <a:rPr sz="3250" spc="40" dirty="0">
                <a:latin typeface="Verdana"/>
                <a:cs typeface="Verdana"/>
              </a:rPr>
              <a:t>m</a:t>
            </a:r>
            <a:r>
              <a:rPr sz="3250" spc="-100" dirty="0">
                <a:latin typeface="Verdana"/>
                <a:cs typeface="Verdana"/>
              </a:rPr>
              <a:t>u</a:t>
            </a:r>
            <a:r>
              <a:rPr sz="3250" spc="-140" dirty="0">
                <a:latin typeface="Verdana"/>
                <a:cs typeface="Verdana"/>
              </a:rPr>
              <a:t>l</a:t>
            </a:r>
            <a:r>
              <a:rPr sz="3250" spc="60" dirty="0">
                <a:latin typeface="Verdana"/>
                <a:cs typeface="Verdana"/>
              </a:rPr>
              <a:t>a</a:t>
            </a:r>
            <a:r>
              <a:rPr sz="3250" spc="-170" dirty="0">
                <a:latin typeface="Verdana"/>
                <a:cs typeface="Verdana"/>
              </a:rPr>
              <a:t>r  </a:t>
            </a:r>
            <a:r>
              <a:rPr sz="3250" spc="-40" dirty="0">
                <a:latin typeface="Verdana"/>
                <a:cs typeface="Verdana"/>
              </a:rPr>
              <a:t>q</a:t>
            </a:r>
            <a:r>
              <a:rPr sz="3250" spc="-100" dirty="0">
                <a:latin typeface="Verdana"/>
                <a:cs typeface="Verdana"/>
              </a:rPr>
              <a:t>u</a:t>
            </a:r>
            <a:r>
              <a:rPr sz="3250" spc="-135" dirty="0">
                <a:latin typeface="Verdana"/>
                <a:cs typeface="Verdana"/>
              </a:rPr>
              <a:t>e</a:t>
            </a:r>
            <a:r>
              <a:rPr sz="3250" spc="-340" dirty="0">
                <a:latin typeface="Verdana"/>
                <a:cs typeface="Verdana"/>
              </a:rPr>
              <a:t>j</a:t>
            </a:r>
            <a:r>
              <a:rPr sz="3250" spc="60" dirty="0">
                <a:latin typeface="Verdana"/>
                <a:cs typeface="Verdana"/>
              </a:rPr>
              <a:t>a</a:t>
            </a:r>
            <a:r>
              <a:rPr sz="3250" spc="-100" dirty="0">
                <a:latin typeface="Verdana"/>
                <a:cs typeface="Verdana"/>
              </a:rPr>
              <a:t>s</a:t>
            </a:r>
            <a:r>
              <a:rPr sz="3250" spc="-405" dirty="0">
                <a:latin typeface="Verdana"/>
                <a:cs typeface="Verdana"/>
              </a:rPr>
              <a:t> </a:t>
            </a:r>
            <a:r>
              <a:rPr sz="3250" spc="-200" dirty="0">
                <a:latin typeface="Verdana"/>
                <a:cs typeface="Verdana"/>
              </a:rPr>
              <a:t>(</a:t>
            </a:r>
            <a:r>
              <a:rPr sz="3250" spc="150" dirty="0">
                <a:latin typeface="Verdana"/>
                <a:cs typeface="Verdana"/>
              </a:rPr>
              <a:t>C</a:t>
            </a:r>
            <a:r>
              <a:rPr sz="3250" spc="-135" dirty="0">
                <a:latin typeface="Verdana"/>
                <a:cs typeface="Verdana"/>
              </a:rPr>
              <a:t>G</a:t>
            </a:r>
            <a:r>
              <a:rPr sz="3250" spc="-310" dirty="0">
                <a:latin typeface="Verdana"/>
                <a:cs typeface="Verdana"/>
              </a:rPr>
              <a:t>D</a:t>
            </a:r>
            <a:r>
              <a:rPr sz="3250" spc="-204" dirty="0">
                <a:latin typeface="Verdana"/>
                <a:cs typeface="Verdana"/>
              </a:rPr>
              <a:t>)</a:t>
            </a:r>
            <a:endParaRPr sz="32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239875" cy="10287000"/>
            <a:chOff x="0" y="0"/>
            <a:chExt cx="14239875" cy="10287000"/>
          </a:xfrm>
        </p:grpSpPr>
        <p:sp>
          <p:nvSpPr>
            <p:cNvPr id="3" name="object 3"/>
            <p:cNvSpPr/>
            <p:nvPr/>
          </p:nvSpPr>
          <p:spPr>
            <a:xfrm>
              <a:off x="1356939" y="4199320"/>
              <a:ext cx="11877675" cy="4314190"/>
            </a:xfrm>
            <a:custGeom>
              <a:avLst/>
              <a:gdLst/>
              <a:ahLst/>
              <a:cxnLst/>
              <a:rect l="l" t="t" r="r" b="b"/>
              <a:pathLst>
                <a:path w="11877675" h="4314190">
                  <a:moveTo>
                    <a:pt x="11752270" y="4248180"/>
                  </a:moveTo>
                  <a:lnTo>
                    <a:pt x="11479559" y="4248180"/>
                  </a:lnTo>
                  <a:lnTo>
                    <a:pt x="11523118" y="4245049"/>
                  </a:lnTo>
                  <a:lnTo>
                    <a:pt x="11565686" y="4235929"/>
                  </a:lnTo>
                  <a:lnTo>
                    <a:pt x="11606730" y="4221230"/>
                  </a:lnTo>
                  <a:lnTo>
                    <a:pt x="11645718" y="4201360"/>
                  </a:lnTo>
                  <a:lnTo>
                    <a:pt x="11682116" y="4176730"/>
                  </a:lnTo>
                  <a:lnTo>
                    <a:pt x="11715391" y="4147748"/>
                  </a:lnTo>
                  <a:lnTo>
                    <a:pt x="11745009" y="4114824"/>
                  </a:lnTo>
                  <a:lnTo>
                    <a:pt x="11770438" y="4078368"/>
                  </a:lnTo>
                  <a:lnTo>
                    <a:pt x="11791144" y="4038788"/>
                  </a:lnTo>
                  <a:lnTo>
                    <a:pt x="11806594" y="3996494"/>
                  </a:lnTo>
                  <a:lnTo>
                    <a:pt x="11816255" y="3951895"/>
                  </a:lnTo>
                  <a:lnTo>
                    <a:pt x="11819594" y="3905402"/>
                  </a:lnTo>
                  <a:lnTo>
                    <a:pt x="11819594" y="112410"/>
                  </a:lnTo>
                  <a:lnTo>
                    <a:pt x="11818523" y="83667"/>
                  </a:lnTo>
                  <a:lnTo>
                    <a:pt x="11815136" y="55176"/>
                  </a:lnTo>
                  <a:lnTo>
                    <a:pt x="11809178" y="27199"/>
                  </a:lnTo>
                  <a:lnTo>
                    <a:pt x="11800392" y="0"/>
                  </a:lnTo>
                  <a:lnTo>
                    <a:pt x="11826284" y="34809"/>
                  </a:lnTo>
                  <a:lnTo>
                    <a:pt x="11847564" y="73173"/>
                  </a:lnTo>
                  <a:lnTo>
                    <a:pt x="11863575" y="114698"/>
                  </a:lnTo>
                  <a:lnTo>
                    <a:pt x="11873663" y="158988"/>
                  </a:lnTo>
                  <a:lnTo>
                    <a:pt x="11877171" y="205648"/>
                  </a:lnTo>
                  <a:lnTo>
                    <a:pt x="11877171" y="3998640"/>
                  </a:lnTo>
                  <a:lnTo>
                    <a:pt x="11873720" y="4044924"/>
                  </a:lnTo>
                  <a:lnTo>
                    <a:pt x="11863706" y="4089205"/>
                  </a:lnTo>
                  <a:lnTo>
                    <a:pt x="11847635" y="4130976"/>
                  </a:lnTo>
                  <a:lnTo>
                    <a:pt x="11826013" y="4169731"/>
                  </a:lnTo>
                  <a:lnTo>
                    <a:pt x="11799348" y="4204962"/>
                  </a:lnTo>
                  <a:lnTo>
                    <a:pt x="11768147" y="4236164"/>
                  </a:lnTo>
                  <a:lnTo>
                    <a:pt x="11752270" y="4248180"/>
                  </a:lnTo>
                  <a:close/>
                </a:path>
                <a:path w="11877675" h="4314190">
                  <a:moveTo>
                    <a:pt x="11561825" y="4313986"/>
                  </a:moveTo>
                  <a:lnTo>
                    <a:pt x="278940" y="4313986"/>
                  </a:lnTo>
                  <a:lnTo>
                    <a:pt x="213031" y="4311067"/>
                  </a:lnTo>
                  <a:lnTo>
                    <a:pt x="156384" y="4302513"/>
                  </a:lnTo>
                  <a:lnTo>
                    <a:pt x="107878" y="4288627"/>
                  </a:lnTo>
                  <a:lnTo>
                    <a:pt x="66394" y="4269711"/>
                  </a:lnTo>
                  <a:lnTo>
                    <a:pt x="30808" y="4246069"/>
                  </a:lnTo>
                  <a:lnTo>
                    <a:pt x="0" y="4218005"/>
                  </a:lnTo>
                  <a:lnTo>
                    <a:pt x="33849" y="4230820"/>
                  </a:lnTo>
                  <a:lnTo>
                    <a:pt x="69241" y="4240293"/>
                  </a:lnTo>
                  <a:lnTo>
                    <a:pt x="105660" y="4246165"/>
                  </a:lnTo>
                  <a:lnTo>
                    <a:pt x="142594" y="4248180"/>
                  </a:lnTo>
                  <a:lnTo>
                    <a:pt x="11752270" y="4248180"/>
                  </a:lnTo>
                  <a:lnTo>
                    <a:pt x="11732915" y="4262828"/>
                  </a:lnTo>
                  <a:lnTo>
                    <a:pt x="11694161" y="4284450"/>
                  </a:lnTo>
                  <a:lnTo>
                    <a:pt x="11652390" y="4300521"/>
                  </a:lnTo>
                  <a:lnTo>
                    <a:pt x="11608109" y="4310535"/>
                  </a:lnTo>
                  <a:lnTo>
                    <a:pt x="11561825" y="4313986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84178" y="3996384"/>
              <a:ext cx="11962765" cy="4424045"/>
            </a:xfrm>
            <a:custGeom>
              <a:avLst/>
              <a:gdLst/>
              <a:ahLst/>
              <a:cxnLst/>
              <a:rect l="l" t="t" r="r" b="b"/>
              <a:pathLst>
                <a:path w="11962765" h="4424045">
                  <a:moveTo>
                    <a:pt x="11646834" y="4423684"/>
                  </a:moveTo>
                  <a:lnTo>
                    <a:pt x="315355" y="4423684"/>
                  </a:lnTo>
                  <a:lnTo>
                    <a:pt x="269071" y="4420295"/>
                  </a:lnTo>
                  <a:lnTo>
                    <a:pt x="224790" y="4410441"/>
                  </a:lnTo>
                  <a:lnTo>
                    <a:pt x="183018" y="4394593"/>
                  </a:lnTo>
                  <a:lnTo>
                    <a:pt x="144263" y="4373218"/>
                  </a:lnTo>
                  <a:lnTo>
                    <a:pt x="109030" y="4346789"/>
                  </a:lnTo>
                  <a:lnTo>
                    <a:pt x="77827" y="4315773"/>
                  </a:lnTo>
                  <a:lnTo>
                    <a:pt x="51161" y="4280640"/>
                  </a:lnTo>
                  <a:lnTo>
                    <a:pt x="29538" y="4241861"/>
                  </a:lnTo>
                  <a:lnTo>
                    <a:pt x="13466" y="4199904"/>
                  </a:lnTo>
                  <a:lnTo>
                    <a:pt x="3451" y="4155240"/>
                  </a:lnTo>
                  <a:lnTo>
                    <a:pt x="0" y="4108338"/>
                  </a:lnTo>
                  <a:lnTo>
                    <a:pt x="0" y="315346"/>
                  </a:lnTo>
                  <a:lnTo>
                    <a:pt x="3451" y="269062"/>
                  </a:lnTo>
                  <a:lnTo>
                    <a:pt x="13466" y="224781"/>
                  </a:lnTo>
                  <a:lnTo>
                    <a:pt x="29538" y="183010"/>
                  </a:lnTo>
                  <a:lnTo>
                    <a:pt x="51161" y="144255"/>
                  </a:lnTo>
                  <a:lnTo>
                    <a:pt x="77827" y="109023"/>
                  </a:lnTo>
                  <a:lnTo>
                    <a:pt x="109030" y="77822"/>
                  </a:lnTo>
                  <a:lnTo>
                    <a:pt x="144263" y="51157"/>
                  </a:lnTo>
                  <a:lnTo>
                    <a:pt x="183018" y="29536"/>
                  </a:lnTo>
                  <a:lnTo>
                    <a:pt x="224790" y="13465"/>
                  </a:lnTo>
                  <a:lnTo>
                    <a:pt x="269071" y="3450"/>
                  </a:lnTo>
                  <a:lnTo>
                    <a:pt x="315355" y="0"/>
                  </a:lnTo>
                  <a:lnTo>
                    <a:pt x="11646834" y="0"/>
                  </a:lnTo>
                  <a:lnTo>
                    <a:pt x="11693118" y="3450"/>
                  </a:lnTo>
                  <a:lnTo>
                    <a:pt x="11737399" y="13465"/>
                  </a:lnTo>
                  <a:lnTo>
                    <a:pt x="11779170" y="29536"/>
                  </a:lnTo>
                  <a:lnTo>
                    <a:pt x="11817924" y="51157"/>
                  </a:lnTo>
                  <a:lnTo>
                    <a:pt x="11853156" y="77822"/>
                  </a:lnTo>
                  <a:lnTo>
                    <a:pt x="11884357" y="109023"/>
                  </a:lnTo>
                  <a:lnTo>
                    <a:pt x="11911022" y="144255"/>
                  </a:lnTo>
                  <a:lnTo>
                    <a:pt x="11932643" y="183010"/>
                  </a:lnTo>
                  <a:lnTo>
                    <a:pt x="11948715" y="224781"/>
                  </a:lnTo>
                  <a:lnTo>
                    <a:pt x="11958729" y="269062"/>
                  </a:lnTo>
                  <a:lnTo>
                    <a:pt x="11962180" y="315346"/>
                  </a:lnTo>
                  <a:lnTo>
                    <a:pt x="11962180" y="4108338"/>
                  </a:lnTo>
                  <a:lnTo>
                    <a:pt x="11958729" y="4154621"/>
                  </a:lnTo>
                  <a:lnTo>
                    <a:pt x="11948715" y="4198902"/>
                  </a:lnTo>
                  <a:lnTo>
                    <a:pt x="11932643" y="4240674"/>
                  </a:lnTo>
                  <a:lnTo>
                    <a:pt x="11911022" y="4279428"/>
                  </a:lnTo>
                  <a:lnTo>
                    <a:pt x="11884357" y="4314660"/>
                  </a:lnTo>
                  <a:lnTo>
                    <a:pt x="11853156" y="4345861"/>
                  </a:lnTo>
                  <a:lnTo>
                    <a:pt x="11817924" y="4372526"/>
                  </a:lnTo>
                  <a:lnTo>
                    <a:pt x="11779170" y="4394147"/>
                  </a:lnTo>
                  <a:lnTo>
                    <a:pt x="11737399" y="4410219"/>
                  </a:lnTo>
                  <a:lnTo>
                    <a:pt x="11693118" y="4420233"/>
                  </a:lnTo>
                  <a:lnTo>
                    <a:pt x="11646834" y="44236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56758" y="3968953"/>
              <a:ext cx="12102465" cy="4572000"/>
            </a:xfrm>
            <a:custGeom>
              <a:avLst/>
              <a:gdLst/>
              <a:ahLst/>
              <a:cxnLst/>
              <a:rect l="l" t="t" r="r" b="b"/>
              <a:pathLst>
                <a:path w="12102465" h="4572000">
                  <a:moveTo>
                    <a:pt x="11759388" y="4571777"/>
                  </a:moveTo>
                  <a:lnTo>
                    <a:pt x="490117" y="4571777"/>
                  </a:lnTo>
                  <a:lnTo>
                    <a:pt x="424223" y="4568770"/>
                  </a:lnTo>
                  <a:lnTo>
                    <a:pt x="365166" y="4560004"/>
                  </a:lnTo>
                  <a:lnTo>
                    <a:pt x="312755" y="4545902"/>
                  </a:lnTo>
                  <a:lnTo>
                    <a:pt x="266610" y="4526885"/>
                  </a:lnTo>
                  <a:lnTo>
                    <a:pt x="226351" y="4503368"/>
                  </a:lnTo>
                  <a:lnTo>
                    <a:pt x="191601" y="4475769"/>
                  </a:lnTo>
                  <a:lnTo>
                    <a:pt x="161980" y="4444507"/>
                  </a:lnTo>
                  <a:lnTo>
                    <a:pt x="137108" y="4409998"/>
                  </a:lnTo>
                  <a:lnTo>
                    <a:pt x="98387" y="4375596"/>
                  </a:lnTo>
                  <a:lnTo>
                    <a:pt x="64999" y="4335860"/>
                  </a:lnTo>
                  <a:lnTo>
                    <a:pt x="37704" y="4291400"/>
                  </a:lnTo>
                  <a:lnTo>
                    <a:pt x="17265" y="4242825"/>
                  </a:lnTo>
                  <a:lnTo>
                    <a:pt x="4443" y="4190745"/>
                  </a:lnTo>
                  <a:lnTo>
                    <a:pt x="0" y="4135769"/>
                  </a:lnTo>
                  <a:lnTo>
                    <a:pt x="0" y="342777"/>
                  </a:lnTo>
                  <a:lnTo>
                    <a:pt x="3130" y="296290"/>
                  </a:lnTo>
                  <a:lnTo>
                    <a:pt x="12251" y="251695"/>
                  </a:lnTo>
                  <a:lnTo>
                    <a:pt x="26950" y="209404"/>
                  </a:lnTo>
                  <a:lnTo>
                    <a:pt x="46820" y="169825"/>
                  </a:lnTo>
                  <a:lnTo>
                    <a:pt x="71451" y="133368"/>
                  </a:lnTo>
                  <a:lnTo>
                    <a:pt x="100433" y="100442"/>
                  </a:lnTo>
                  <a:lnTo>
                    <a:pt x="133357" y="71458"/>
                  </a:lnTo>
                  <a:lnTo>
                    <a:pt x="169813" y="46825"/>
                  </a:lnTo>
                  <a:lnTo>
                    <a:pt x="209393" y="26953"/>
                  </a:lnTo>
                  <a:lnTo>
                    <a:pt x="251686" y="12252"/>
                  </a:lnTo>
                  <a:lnTo>
                    <a:pt x="296283" y="3131"/>
                  </a:lnTo>
                  <a:lnTo>
                    <a:pt x="342769" y="0"/>
                  </a:lnTo>
                  <a:lnTo>
                    <a:pt x="11674258" y="0"/>
                  </a:lnTo>
                  <a:lnTo>
                    <a:pt x="11726047" y="3926"/>
                  </a:lnTo>
                  <a:lnTo>
                    <a:pt x="11775296" y="15289"/>
                  </a:lnTo>
                  <a:lnTo>
                    <a:pt x="11806145" y="27431"/>
                  </a:lnTo>
                  <a:lnTo>
                    <a:pt x="342774" y="27431"/>
                  </a:lnTo>
                  <a:lnTo>
                    <a:pt x="296491" y="30882"/>
                  </a:lnTo>
                  <a:lnTo>
                    <a:pt x="252210" y="40896"/>
                  </a:lnTo>
                  <a:lnTo>
                    <a:pt x="210438" y="56967"/>
                  </a:lnTo>
                  <a:lnTo>
                    <a:pt x="171682" y="78589"/>
                  </a:lnTo>
                  <a:lnTo>
                    <a:pt x="136450" y="105254"/>
                  </a:lnTo>
                  <a:lnTo>
                    <a:pt x="105247" y="136455"/>
                  </a:lnTo>
                  <a:lnTo>
                    <a:pt x="78580" y="171687"/>
                  </a:lnTo>
                  <a:lnTo>
                    <a:pt x="56958" y="210441"/>
                  </a:lnTo>
                  <a:lnTo>
                    <a:pt x="40885" y="252212"/>
                  </a:lnTo>
                  <a:lnTo>
                    <a:pt x="30870" y="296493"/>
                  </a:lnTo>
                  <a:lnTo>
                    <a:pt x="27419" y="342777"/>
                  </a:lnTo>
                  <a:lnTo>
                    <a:pt x="27419" y="4135769"/>
                  </a:lnTo>
                  <a:lnTo>
                    <a:pt x="30870" y="4182671"/>
                  </a:lnTo>
                  <a:lnTo>
                    <a:pt x="40885" y="4227336"/>
                  </a:lnTo>
                  <a:lnTo>
                    <a:pt x="56958" y="4269292"/>
                  </a:lnTo>
                  <a:lnTo>
                    <a:pt x="78580" y="4308072"/>
                  </a:lnTo>
                  <a:lnTo>
                    <a:pt x="105247" y="4343204"/>
                  </a:lnTo>
                  <a:lnTo>
                    <a:pt x="136450" y="4374220"/>
                  </a:lnTo>
                  <a:lnTo>
                    <a:pt x="171682" y="4400650"/>
                  </a:lnTo>
                  <a:lnTo>
                    <a:pt x="210438" y="4422024"/>
                  </a:lnTo>
                  <a:lnTo>
                    <a:pt x="252210" y="4437873"/>
                  </a:lnTo>
                  <a:lnTo>
                    <a:pt x="296491" y="4447726"/>
                  </a:lnTo>
                  <a:lnTo>
                    <a:pt x="305309" y="4448372"/>
                  </a:lnTo>
                  <a:lnTo>
                    <a:pt x="202923" y="4448372"/>
                  </a:lnTo>
                  <a:lnTo>
                    <a:pt x="233770" y="4476437"/>
                  </a:lnTo>
                  <a:lnTo>
                    <a:pt x="269629" y="4500078"/>
                  </a:lnTo>
                  <a:lnTo>
                    <a:pt x="311856" y="4518994"/>
                  </a:lnTo>
                  <a:lnTo>
                    <a:pt x="361807" y="4532881"/>
                  </a:lnTo>
                  <a:lnTo>
                    <a:pt x="420837" y="4541435"/>
                  </a:lnTo>
                  <a:lnTo>
                    <a:pt x="490304" y="4544353"/>
                  </a:lnTo>
                  <a:lnTo>
                    <a:pt x="11893608" y="4544353"/>
                  </a:lnTo>
                  <a:lnTo>
                    <a:pt x="11892648" y="4544835"/>
                  </a:lnTo>
                  <a:lnTo>
                    <a:pt x="11850354" y="4559535"/>
                  </a:lnTo>
                  <a:lnTo>
                    <a:pt x="11805756" y="4568655"/>
                  </a:lnTo>
                  <a:lnTo>
                    <a:pt x="11759388" y="4571777"/>
                  </a:lnTo>
                  <a:close/>
                </a:path>
                <a:path w="12102465" h="4572000">
                  <a:moveTo>
                    <a:pt x="11811343" y="4451115"/>
                  </a:moveTo>
                  <a:lnTo>
                    <a:pt x="11674253" y="4451115"/>
                  </a:lnTo>
                  <a:lnTo>
                    <a:pt x="11720537" y="4447664"/>
                  </a:lnTo>
                  <a:lnTo>
                    <a:pt x="11764818" y="4437650"/>
                  </a:lnTo>
                  <a:lnTo>
                    <a:pt x="11806589" y="4421579"/>
                  </a:lnTo>
                  <a:lnTo>
                    <a:pt x="11845344" y="4399957"/>
                  </a:lnTo>
                  <a:lnTo>
                    <a:pt x="11880575" y="4373293"/>
                  </a:lnTo>
                  <a:lnTo>
                    <a:pt x="11911777" y="4342091"/>
                  </a:lnTo>
                  <a:lnTo>
                    <a:pt x="11938442" y="4306860"/>
                  </a:lnTo>
                  <a:lnTo>
                    <a:pt x="11960063" y="4268105"/>
                  </a:lnTo>
                  <a:lnTo>
                    <a:pt x="11976134" y="4226334"/>
                  </a:lnTo>
                  <a:lnTo>
                    <a:pt x="11986149" y="4182053"/>
                  </a:lnTo>
                  <a:lnTo>
                    <a:pt x="11989599" y="4135769"/>
                  </a:lnTo>
                  <a:lnTo>
                    <a:pt x="11989599" y="342777"/>
                  </a:lnTo>
                  <a:lnTo>
                    <a:pt x="11986149" y="296493"/>
                  </a:lnTo>
                  <a:lnTo>
                    <a:pt x="11976134" y="252212"/>
                  </a:lnTo>
                  <a:lnTo>
                    <a:pt x="11960063" y="210441"/>
                  </a:lnTo>
                  <a:lnTo>
                    <a:pt x="11938442" y="171687"/>
                  </a:lnTo>
                  <a:lnTo>
                    <a:pt x="11911777" y="136455"/>
                  </a:lnTo>
                  <a:lnTo>
                    <a:pt x="11880575" y="105254"/>
                  </a:lnTo>
                  <a:lnTo>
                    <a:pt x="11845344" y="78589"/>
                  </a:lnTo>
                  <a:lnTo>
                    <a:pt x="11806589" y="56967"/>
                  </a:lnTo>
                  <a:lnTo>
                    <a:pt x="11764818" y="40896"/>
                  </a:lnTo>
                  <a:lnTo>
                    <a:pt x="11720537" y="30882"/>
                  </a:lnTo>
                  <a:lnTo>
                    <a:pt x="11674253" y="27431"/>
                  </a:lnTo>
                  <a:lnTo>
                    <a:pt x="11806145" y="27431"/>
                  </a:lnTo>
                  <a:lnTo>
                    <a:pt x="11864053" y="57827"/>
                  </a:lnTo>
                  <a:lnTo>
                    <a:pt x="11902508" y="87751"/>
                  </a:lnTo>
                  <a:lnTo>
                    <a:pt x="11936313" y="122613"/>
                  </a:lnTo>
                  <a:lnTo>
                    <a:pt x="11964941" y="161787"/>
                  </a:lnTo>
                  <a:lnTo>
                    <a:pt x="12003661" y="196199"/>
                  </a:lnTo>
                  <a:lnTo>
                    <a:pt x="12032367" y="230367"/>
                  </a:lnTo>
                  <a:lnTo>
                    <a:pt x="12000572" y="230367"/>
                  </a:lnTo>
                  <a:lnTo>
                    <a:pt x="12008202" y="257567"/>
                  </a:lnTo>
                  <a:lnTo>
                    <a:pt x="12014288" y="285543"/>
                  </a:lnTo>
                  <a:lnTo>
                    <a:pt x="12018317" y="314035"/>
                  </a:lnTo>
                  <a:lnTo>
                    <a:pt x="12019774" y="342777"/>
                  </a:lnTo>
                  <a:lnTo>
                    <a:pt x="12019774" y="4135769"/>
                  </a:lnTo>
                  <a:lnTo>
                    <a:pt x="12016658" y="4182053"/>
                  </a:lnTo>
                  <a:lnTo>
                    <a:pt x="12007524" y="4226861"/>
                  </a:lnTo>
                  <a:lnTo>
                    <a:pt x="11992824" y="4269155"/>
                  </a:lnTo>
                  <a:lnTo>
                    <a:pt x="11972955" y="4308735"/>
                  </a:lnTo>
                  <a:lnTo>
                    <a:pt x="11948325" y="4345192"/>
                  </a:lnTo>
                  <a:lnTo>
                    <a:pt x="11919343" y="4378116"/>
                  </a:lnTo>
                  <a:lnTo>
                    <a:pt x="11886419" y="4407097"/>
                  </a:lnTo>
                  <a:lnTo>
                    <a:pt x="11849963" y="4431728"/>
                  </a:lnTo>
                  <a:lnTo>
                    <a:pt x="11811343" y="4451115"/>
                  </a:lnTo>
                  <a:close/>
                </a:path>
                <a:path w="12102465" h="4572000">
                  <a:moveTo>
                    <a:pt x="11893608" y="4544353"/>
                  </a:moveTo>
                  <a:lnTo>
                    <a:pt x="11759262" y="4544353"/>
                  </a:lnTo>
                  <a:lnTo>
                    <a:pt x="11805610" y="4540903"/>
                  </a:lnTo>
                  <a:lnTo>
                    <a:pt x="11850066" y="4530888"/>
                  </a:lnTo>
                  <a:lnTo>
                    <a:pt x="11892099" y="4514817"/>
                  </a:lnTo>
                  <a:lnTo>
                    <a:pt x="11931177" y="4493196"/>
                  </a:lnTo>
                  <a:lnTo>
                    <a:pt x="11966769" y="4466531"/>
                  </a:lnTo>
                  <a:lnTo>
                    <a:pt x="11998344" y="4435330"/>
                  </a:lnTo>
                  <a:lnTo>
                    <a:pt x="12025369" y="4400098"/>
                  </a:lnTo>
                  <a:lnTo>
                    <a:pt x="12047314" y="4361343"/>
                  </a:lnTo>
                  <a:lnTo>
                    <a:pt x="12063647" y="4319572"/>
                  </a:lnTo>
                  <a:lnTo>
                    <a:pt x="12073837" y="4275291"/>
                  </a:lnTo>
                  <a:lnTo>
                    <a:pt x="12077351" y="4229007"/>
                  </a:lnTo>
                  <a:lnTo>
                    <a:pt x="12077351" y="436015"/>
                  </a:lnTo>
                  <a:lnTo>
                    <a:pt x="12073843" y="389355"/>
                  </a:lnTo>
                  <a:lnTo>
                    <a:pt x="12063756" y="345066"/>
                  </a:lnTo>
                  <a:lnTo>
                    <a:pt x="12047744" y="303541"/>
                  </a:lnTo>
                  <a:lnTo>
                    <a:pt x="12026465" y="265176"/>
                  </a:lnTo>
                  <a:lnTo>
                    <a:pt x="12000572" y="230367"/>
                  </a:lnTo>
                  <a:lnTo>
                    <a:pt x="12032367" y="230367"/>
                  </a:lnTo>
                  <a:lnTo>
                    <a:pt x="12064340" y="280396"/>
                  </a:lnTo>
                  <a:lnTo>
                    <a:pt x="12084777" y="328966"/>
                  </a:lnTo>
                  <a:lnTo>
                    <a:pt x="12097597" y="381042"/>
                  </a:lnTo>
                  <a:lnTo>
                    <a:pt x="12102040" y="436015"/>
                  </a:lnTo>
                  <a:lnTo>
                    <a:pt x="12102040" y="4229007"/>
                  </a:lnTo>
                  <a:lnTo>
                    <a:pt x="12098909" y="4275501"/>
                  </a:lnTo>
                  <a:lnTo>
                    <a:pt x="12089789" y="4320100"/>
                  </a:lnTo>
                  <a:lnTo>
                    <a:pt x="12075090" y="4362394"/>
                  </a:lnTo>
                  <a:lnTo>
                    <a:pt x="12055220" y="4401973"/>
                  </a:lnTo>
                  <a:lnTo>
                    <a:pt x="12030590" y="4438430"/>
                  </a:lnTo>
                  <a:lnTo>
                    <a:pt x="12001608" y="4471354"/>
                  </a:lnTo>
                  <a:lnTo>
                    <a:pt x="11968685" y="4500336"/>
                  </a:lnTo>
                  <a:lnTo>
                    <a:pt x="11932228" y="4524966"/>
                  </a:lnTo>
                  <a:lnTo>
                    <a:pt x="11893608" y="4544353"/>
                  </a:lnTo>
                  <a:close/>
                </a:path>
                <a:path w="12102465" h="4572000">
                  <a:moveTo>
                    <a:pt x="11676996" y="4478547"/>
                  </a:moveTo>
                  <a:lnTo>
                    <a:pt x="345518" y="4478547"/>
                  </a:lnTo>
                  <a:lnTo>
                    <a:pt x="307426" y="4476533"/>
                  </a:lnTo>
                  <a:lnTo>
                    <a:pt x="271134" y="4470660"/>
                  </a:lnTo>
                  <a:lnTo>
                    <a:pt x="236385" y="4461188"/>
                  </a:lnTo>
                  <a:lnTo>
                    <a:pt x="202923" y="4448372"/>
                  </a:lnTo>
                  <a:lnTo>
                    <a:pt x="305309" y="4448372"/>
                  </a:lnTo>
                  <a:lnTo>
                    <a:pt x="342774" y="4451115"/>
                  </a:lnTo>
                  <a:lnTo>
                    <a:pt x="11811343" y="4451115"/>
                  </a:lnTo>
                  <a:lnTo>
                    <a:pt x="11810383" y="4451597"/>
                  </a:lnTo>
                  <a:lnTo>
                    <a:pt x="11768089" y="4466296"/>
                  </a:lnTo>
                  <a:lnTo>
                    <a:pt x="11723490" y="4475416"/>
                  </a:lnTo>
                  <a:lnTo>
                    <a:pt x="11676996" y="4478547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826621" y="4112948"/>
            <a:ext cx="11059795" cy="3983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5399"/>
              </a:lnSpc>
              <a:spcBef>
                <a:spcPts val="100"/>
              </a:spcBef>
            </a:pPr>
            <a:r>
              <a:rPr sz="2500" b="1" spc="360" dirty="0">
                <a:solidFill>
                  <a:srgbClr val="00203C"/>
                </a:solidFill>
                <a:latin typeface="Calibri"/>
                <a:cs typeface="Calibri"/>
              </a:rPr>
              <a:t>ARTÍCULO </a:t>
            </a:r>
            <a:r>
              <a:rPr sz="2500" b="1" spc="-30" dirty="0">
                <a:solidFill>
                  <a:srgbClr val="00203C"/>
                </a:solidFill>
                <a:latin typeface="Calibri"/>
                <a:cs typeface="Calibri"/>
              </a:rPr>
              <a:t>167. </a:t>
            </a:r>
            <a:r>
              <a:rPr sz="2500" b="1" spc="35" dirty="0">
                <a:solidFill>
                  <a:srgbClr val="00203C"/>
                </a:solidFill>
                <a:latin typeface="Calibri"/>
                <a:cs typeface="Calibri"/>
              </a:rPr>
              <a:t>Excepciones </a:t>
            </a:r>
            <a:r>
              <a:rPr sz="2500" b="1" spc="55" dirty="0">
                <a:solidFill>
                  <a:srgbClr val="00203C"/>
                </a:solidFill>
                <a:latin typeface="Calibri"/>
                <a:cs typeface="Calibri"/>
              </a:rPr>
              <a:t>por </a:t>
            </a:r>
            <a:r>
              <a:rPr sz="2500" b="1" spc="5" dirty="0">
                <a:solidFill>
                  <a:srgbClr val="00203C"/>
                </a:solidFill>
                <a:latin typeface="Calibri"/>
                <a:cs typeface="Calibri"/>
              </a:rPr>
              <a:t>oficio </a:t>
            </a:r>
            <a:r>
              <a:rPr sz="2500" b="1" spc="-95" dirty="0">
                <a:solidFill>
                  <a:srgbClr val="00203C"/>
                </a:solidFill>
                <a:latin typeface="Calibri"/>
                <a:cs typeface="Calibri"/>
              </a:rPr>
              <a:t>o </a:t>
            </a:r>
            <a:r>
              <a:rPr sz="2500" b="1" spc="-5" dirty="0">
                <a:solidFill>
                  <a:srgbClr val="00203C"/>
                </a:solidFill>
                <a:latin typeface="Calibri"/>
                <a:cs typeface="Calibri"/>
              </a:rPr>
              <a:t>profesión. </a:t>
            </a:r>
            <a:r>
              <a:rPr sz="2500" spc="55" dirty="0">
                <a:solidFill>
                  <a:srgbClr val="00203C"/>
                </a:solidFill>
                <a:latin typeface="Calibri"/>
                <a:cs typeface="Calibri"/>
              </a:rPr>
              <a:t>No </a:t>
            </a:r>
            <a:r>
              <a:rPr sz="2500" spc="-95" dirty="0">
                <a:solidFill>
                  <a:srgbClr val="00203C"/>
                </a:solidFill>
                <a:latin typeface="Calibri"/>
                <a:cs typeface="Calibri"/>
              </a:rPr>
              <a:t>están </a:t>
            </a:r>
            <a:r>
              <a:rPr sz="2500" spc="-10" dirty="0">
                <a:solidFill>
                  <a:srgbClr val="00203C"/>
                </a:solidFill>
                <a:latin typeface="Calibri"/>
                <a:cs typeface="Calibri"/>
              </a:rPr>
              <a:t>obligados </a:t>
            </a:r>
            <a:r>
              <a:rPr sz="2500" spc="-90" dirty="0">
                <a:solidFill>
                  <a:srgbClr val="00203C"/>
                </a:solidFill>
                <a:latin typeface="Calibri"/>
                <a:cs typeface="Calibri"/>
              </a:rPr>
              <a:t>a </a:t>
            </a:r>
            <a:r>
              <a:rPr sz="2500" spc="-40" dirty="0">
                <a:solidFill>
                  <a:srgbClr val="00203C"/>
                </a:solidFill>
                <a:latin typeface="Calibri"/>
                <a:cs typeface="Calibri"/>
              </a:rPr>
              <a:t>declarar </a:t>
            </a:r>
            <a:r>
              <a:rPr sz="2500" spc="-35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500" spc="-70" dirty="0">
                <a:solidFill>
                  <a:srgbClr val="00203C"/>
                </a:solidFill>
                <a:latin typeface="Calibri"/>
                <a:cs typeface="Calibri"/>
              </a:rPr>
              <a:t>sobre </a:t>
            </a:r>
            <a:r>
              <a:rPr sz="2500" spc="-30" dirty="0">
                <a:solidFill>
                  <a:srgbClr val="00203C"/>
                </a:solidFill>
                <a:latin typeface="Calibri"/>
                <a:cs typeface="Calibri"/>
              </a:rPr>
              <a:t>aquello </a:t>
            </a:r>
            <a:r>
              <a:rPr sz="2500" spc="-95" dirty="0">
                <a:solidFill>
                  <a:srgbClr val="00203C"/>
                </a:solidFill>
                <a:latin typeface="Calibri"/>
                <a:cs typeface="Calibri"/>
              </a:rPr>
              <a:t>que </a:t>
            </a:r>
            <a:r>
              <a:rPr sz="2500" spc="-75" dirty="0">
                <a:solidFill>
                  <a:srgbClr val="00203C"/>
                </a:solidFill>
                <a:latin typeface="Calibri"/>
                <a:cs typeface="Calibri"/>
              </a:rPr>
              <a:t>se </a:t>
            </a:r>
            <a:r>
              <a:rPr sz="2500" spc="-10" dirty="0">
                <a:solidFill>
                  <a:srgbClr val="00203C"/>
                </a:solidFill>
                <a:latin typeface="Calibri"/>
                <a:cs typeface="Calibri"/>
              </a:rPr>
              <a:t>les </a:t>
            </a:r>
            <a:r>
              <a:rPr sz="2500" spc="-80" dirty="0">
                <a:solidFill>
                  <a:srgbClr val="00203C"/>
                </a:solidFill>
                <a:latin typeface="Calibri"/>
                <a:cs typeface="Calibri"/>
              </a:rPr>
              <a:t>ha </a:t>
            </a:r>
            <a:r>
              <a:rPr sz="2500" spc="-20" dirty="0">
                <a:solidFill>
                  <a:srgbClr val="00203C"/>
                </a:solidFill>
                <a:latin typeface="Calibri"/>
                <a:cs typeface="Calibri"/>
              </a:rPr>
              <a:t>confiado </a:t>
            </a:r>
            <a:r>
              <a:rPr sz="2500" spc="-70" dirty="0">
                <a:solidFill>
                  <a:srgbClr val="00203C"/>
                </a:solidFill>
                <a:latin typeface="Calibri"/>
                <a:cs typeface="Calibri"/>
              </a:rPr>
              <a:t>o </a:t>
            </a:r>
            <a:r>
              <a:rPr sz="2500" spc="-80" dirty="0">
                <a:solidFill>
                  <a:srgbClr val="00203C"/>
                </a:solidFill>
                <a:latin typeface="Calibri"/>
                <a:cs typeface="Calibri"/>
              </a:rPr>
              <a:t>ha </a:t>
            </a:r>
            <a:r>
              <a:rPr sz="2500" spc="-10" dirty="0">
                <a:solidFill>
                  <a:srgbClr val="00203C"/>
                </a:solidFill>
                <a:latin typeface="Calibri"/>
                <a:cs typeface="Calibri"/>
              </a:rPr>
              <a:t>llegado </a:t>
            </a:r>
            <a:r>
              <a:rPr sz="2500" spc="-90" dirty="0">
                <a:solidFill>
                  <a:srgbClr val="00203C"/>
                </a:solidFill>
                <a:latin typeface="Calibri"/>
                <a:cs typeface="Calibri"/>
              </a:rPr>
              <a:t>a </a:t>
            </a:r>
            <a:r>
              <a:rPr sz="2500" spc="-40" dirty="0">
                <a:solidFill>
                  <a:srgbClr val="00203C"/>
                </a:solidFill>
                <a:latin typeface="Calibri"/>
                <a:cs typeface="Calibri"/>
              </a:rPr>
              <a:t>su </a:t>
            </a:r>
            <a:r>
              <a:rPr sz="2500" spc="-35" dirty="0">
                <a:solidFill>
                  <a:srgbClr val="00203C"/>
                </a:solidFill>
                <a:latin typeface="Calibri"/>
                <a:cs typeface="Calibri"/>
              </a:rPr>
              <a:t>conocimiento </a:t>
            </a:r>
            <a:r>
              <a:rPr sz="2500" spc="-65" dirty="0">
                <a:solidFill>
                  <a:srgbClr val="00203C"/>
                </a:solidFill>
                <a:latin typeface="Calibri"/>
                <a:cs typeface="Calibri"/>
              </a:rPr>
              <a:t>por </a:t>
            </a:r>
            <a:r>
              <a:rPr sz="2500" spc="-35" dirty="0">
                <a:solidFill>
                  <a:srgbClr val="00203C"/>
                </a:solidFill>
                <a:latin typeface="Calibri"/>
                <a:cs typeface="Calibri"/>
              </a:rPr>
              <a:t>razón </a:t>
            </a:r>
            <a:r>
              <a:rPr sz="2500" spc="-105" dirty="0">
                <a:solidFill>
                  <a:srgbClr val="00203C"/>
                </a:solidFill>
                <a:latin typeface="Calibri"/>
                <a:cs typeface="Calibri"/>
              </a:rPr>
              <a:t>de </a:t>
            </a:r>
            <a:r>
              <a:rPr sz="2500" spc="-40" dirty="0">
                <a:solidFill>
                  <a:srgbClr val="00203C"/>
                </a:solidFill>
                <a:latin typeface="Calibri"/>
                <a:cs typeface="Calibri"/>
              </a:rPr>
              <a:t>su </a:t>
            </a:r>
            <a:r>
              <a:rPr sz="2500" spc="-35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500" spc="-20" dirty="0">
                <a:solidFill>
                  <a:srgbClr val="00203C"/>
                </a:solidFill>
                <a:latin typeface="Calibri"/>
                <a:cs typeface="Calibri"/>
              </a:rPr>
              <a:t>ministerio,</a:t>
            </a:r>
            <a:r>
              <a:rPr sz="2500" spc="50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500" spc="-35" dirty="0">
                <a:solidFill>
                  <a:srgbClr val="00203C"/>
                </a:solidFill>
                <a:latin typeface="Calibri"/>
                <a:cs typeface="Calibri"/>
              </a:rPr>
              <a:t>profesión</a:t>
            </a:r>
            <a:r>
              <a:rPr sz="2500" spc="55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500" spc="-65" dirty="0">
                <a:solidFill>
                  <a:srgbClr val="00203C"/>
                </a:solidFill>
                <a:latin typeface="Calibri"/>
                <a:cs typeface="Calibri"/>
              </a:rPr>
              <a:t>u</a:t>
            </a:r>
            <a:r>
              <a:rPr sz="2500" spc="55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500" spc="30" dirty="0">
                <a:solidFill>
                  <a:srgbClr val="00203C"/>
                </a:solidFill>
                <a:latin typeface="Calibri"/>
                <a:cs typeface="Calibri"/>
              </a:rPr>
              <a:t>oficio:</a:t>
            </a:r>
            <a:endParaRPr sz="2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200">
              <a:latin typeface="Calibri"/>
              <a:cs typeface="Calibri"/>
            </a:endParaRPr>
          </a:p>
          <a:p>
            <a:pPr marL="330200" indent="-318135">
              <a:lnSpc>
                <a:spcPct val="100000"/>
              </a:lnSpc>
              <a:buAutoNum type="arabicPeriod"/>
              <a:tabLst>
                <a:tab pos="330835" algn="l"/>
              </a:tabLst>
            </a:pPr>
            <a:r>
              <a:rPr sz="2500" spc="130" dirty="0">
                <a:solidFill>
                  <a:srgbClr val="00203C"/>
                </a:solidFill>
                <a:latin typeface="Calibri"/>
                <a:cs typeface="Calibri"/>
              </a:rPr>
              <a:t>Los</a:t>
            </a:r>
            <a:r>
              <a:rPr sz="2500" spc="50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500" spc="-20" dirty="0">
                <a:solidFill>
                  <a:srgbClr val="00203C"/>
                </a:solidFill>
                <a:latin typeface="Calibri"/>
                <a:cs typeface="Calibri"/>
              </a:rPr>
              <a:t>ministros</a:t>
            </a:r>
            <a:r>
              <a:rPr sz="2500" spc="50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500" spc="-105" dirty="0">
                <a:solidFill>
                  <a:srgbClr val="00203C"/>
                </a:solidFill>
                <a:latin typeface="Calibri"/>
                <a:cs typeface="Calibri"/>
              </a:rPr>
              <a:t>de</a:t>
            </a:r>
            <a:r>
              <a:rPr sz="2500" spc="50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500" spc="-25" dirty="0">
                <a:solidFill>
                  <a:srgbClr val="00203C"/>
                </a:solidFill>
                <a:latin typeface="Calibri"/>
                <a:cs typeface="Calibri"/>
              </a:rPr>
              <a:t>cualquier</a:t>
            </a:r>
            <a:r>
              <a:rPr sz="2500" spc="50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500" spc="-25" dirty="0">
                <a:solidFill>
                  <a:srgbClr val="00203C"/>
                </a:solidFill>
                <a:latin typeface="Calibri"/>
                <a:cs typeface="Calibri"/>
              </a:rPr>
              <a:t>culto</a:t>
            </a:r>
            <a:r>
              <a:rPr sz="2500" spc="50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500" spc="-35" dirty="0">
                <a:solidFill>
                  <a:srgbClr val="00203C"/>
                </a:solidFill>
                <a:latin typeface="Calibri"/>
                <a:cs typeface="Calibri"/>
              </a:rPr>
              <a:t>admitido</a:t>
            </a:r>
            <a:r>
              <a:rPr sz="2500" spc="50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500" spc="-45" dirty="0">
                <a:solidFill>
                  <a:srgbClr val="00203C"/>
                </a:solidFill>
                <a:latin typeface="Calibri"/>
                <a:cs typeface="Calibri"/>
              </a:rPr>
              <a:t>legalmente.</a:t>
            </a:r>
            <a:endParaRPr sz="2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00203C"/>
              </a:buClr>
              <a:buFont typeface="Calibri"/>
              <a:buAutoNum type="arabicPeriod"/>
            </a:pPr>
            <a:endParaRPr sz="3200">
              <a:latin typeface="Calibri"/>
              <a:cs typeface="Calibri"/>
            </a:endParaRPr>
          </a:p>
          <a:p>
            <a:pPr marL="330200" indent="-318135">
              <a:lnSpc>
                <a:spcPct val="100000"/>
              </a:lnSpc>
              <a:buAutoNum type="arabicPeriod"/>
              <a:tabLst>
                <a:tab pos="330835" algn="l"/>
              </a:tabLst>
            </a:pPr>
            <a:r>
              <a:rPr sz="2500" spc="130" dirty="0">
                <a:solidFill>
                  <a:srgbClr val="00203C"/>
                </a:solidFill>
                <a:latin typeface="Calibri"/>
                <a:cs typeface="Calibri"/>
              </a:rPr>
              <a:t>Los</a:t>
            </a:r>
            <a:r>
              <a:rPr sz="2500" spc="50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500" spc="-50" dirty="0">
                <a:solidFill>
                  <a:srgbClr val="00203C"/>
                </a:solidFill>
                <a:latin typeface="Calibri"/>
                <a:cs typeface="Calibri"/>
              </a:rPr>
              <a:t>abogados.</a:t>
            </a:r>
            <a:r>
              <a:rPr sz="2500" spc="50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500" spc="-65" dirty="0">
                <a:solidFill>
                  <a:srgbClr val="00203C"/>
                </a:solidFill>
                <a:latin typeface="Calibri"/>
                <a:cs typeface="Calibri"/>
              </a:rPr>
              <a:t>*secreto</a:t>
            </a:r>
            <a:r>
              <a:rPr sz="2500" spc="55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500" spc="-25" dirty="0">
                <a:solidFill>
                  <a:srgbClr val="00203C"/>
                </a:solidFill>
                <a:latin typeface="Calibri"/>
                <a:cs typeface="Calibri"/>
              </a:rPr>
              <a:t>profesional*</a:t>
            </a:r>
            <a:endParaRPr sz="2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00203C"/>
              </a:buClr>
              <a:buFont typeface="Calibri"/>
              <a:buAutoNum type="arabicPeriod"/>
            </a:pPr>
            <a:endParaRPr sz="3200">
              <a:latin typeface="Calibri"/>
              <a:cs typeface="Calibri"/>
            </a:endParaRPr>
          </a:p>
          <a:p>
            <a:pPr marL="330200" indent="-318135">
              <a:lnSpc>
                <a:spcPct val="100000"/>
              </a:lnSpc>
              <a:buAutoNum type="arabicPeriod"/>
              <a:tabLst>
                <a:tab pos="330835" algn="l"/>
              </a:tabLst>
            </a:pPr>
            <a:r>
              <a:rPr sz="2500" spc="5" dirty="0">
                <a:solidFill>
                  <a:srgbClr val="00203C"/>
                </a:solidFill>
                <a:latin typeface="Calibri"/>
                <a:cs typeface="Calibri"/>
              </a:rPr>
              <a:t>Cualquier</a:t>
            </a:r>
            <a:r>
              <a:rPr sz="2500" spc="60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500" spc="-90" dirty="0">
                <a:solidFill>
                  <a:srgbClr val="00203C"/>
                </a:solidFill>
                <a:latin typeface="Calibri"/>
                <a:cs typeface="Calibri"/>
              </a:rPr>
              <a:t>otra</a:t>
            </a:r>
            <a:r>
              <a:rPr sz="2500" spc="65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500" spc="-75" dirty="0">
                <a:solidFill>
                  <a:srgbClr val="00203C"/>
                </a:solidFill>
                <a:latin typeface="Calibri"/>
                <a:cs typeface="Calibri"/>
              </a:rPr>
              <a:t>persona</a:t>
            </a:r>
            <a:r>
              <a:rPr sz="2500" spc="65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500" spc="-95" dirty="0">
                <a:solidFill>
                  <a:srgbClr val="00203C"/>
                </a:solidFill>
                <a:latin typeface="Calibri"/>
                <a:cs typeface="Calibri"/>
              </a:rPr>
              <a:t>que</a:t>
            </a:r>
            <a:r>
              <a:rPr sz="2500" spc="65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500" spc="-65" dirty="0">
                <a:solidFill>
                  <a:srgbClr val="00203C"/>
                </a:solidFill>
                <a:latin typeface="Calibri"/>
                <a:cs typeface="Calibri"/>
              </a:rPr>
              <a:t>por</a:t>
            </a:r>
            <a:r>
              <a:rPr sz="2500" spc="65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500" dirty="0">
                <a:solidFill>
                  <a:srgbClr val="00203C"/>
                </a:solidFill>
                <a:latin typeface="Calibri"/>
                <a:cs typeface="Calibri"/>
              </a:rPr>
              <a:t>disposición</a:t>
            </a:r>
            <a:r>
              <a:rPr sz="2500" spc="65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500" spc="10" dirty="0">
                <a:solidFill>
                  <a:srgbClr val="00203C"/>
                </a:solidFill>
                <a:latin typeface="Calibri"/>
                <a:cs typeface="Calibri"/>
              </a:rPr>
              <a:t>legal</a:t>
            </a:r>
            <a:r>
              <a:rPr sz="2500" spc="65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500" spc="-90" dirty="0">
                <a:solidFill>
                  <a:srgbClr val="00203C"/>
                </a:solidFill>
                <a:latin typeface="Calibri"/>
                <a:cs typeface="Calibri"/>
              </a:rPr>
              <a:t>pueda</a:t>
            </a:r>
            <a:r>
              <a:rPr sz="2500" spc="65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500" spc="-70" dirty="0">
                <a:solidFill>
                  <a:srgbClr val="00203C"/>
                </a:solidFill>
                <a:latin typeface="Calibri"/>
                <a:cs typeface="Calibri"/>
              </a:rPr>
              <a:t>o</a:t>
            </a:r>
            <a:r>
              <a:rPr sz="2500" spc="65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500" spc="-95" dirty="0">
                <a:solidFill>
                  <a:srgbClr val="00203C"/>
                </a:solidFill>
                <a:latin typeface="Calibri"/>
                <a:cs typeface="Calibri"/>
              </a:rPr>
              <a:t>deba</a:t>
            </a:r>
            <a:r>
              <a:rPr sz="2500" spc="65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500" spc="-50" dirty="0">
                <a:solidFill>
                  <a:srgbClr val="00203C"/>
                </a:solidFill>
                <a:latin typeface="Calibri"/>
                <a:cs typeface="Calibri"/>
              </a:rPr>
              <a:t>guardar</a:t>
            </a:r>
            <a:r>
              <a:rPr sz="2500" spc="65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500" spc="-65" dirty="0">
                <a:solidFill>
                  <a:srgbClr val="00203C"/>
                </a:solidFill>
                <a:latin typeface="Calibri"/>
                <a:cs typeface="Calibri"/>
              </a:rPr>
              <a:t>secreto.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853791" y="2294104"/>
            <a:ext cx="7005955" cy="85915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879600" marR="5080" indent="-1867535">
              <a:lnSpc>
                <a:spcPts val="3080"/>
              </a:lnSpc>
              <a:spcBef>
                <a:spcPts val="535"/>
              </a:spcBef>
            </a:pPr>
            <a:r>
              <a:rPr sz="2900" spc="-75" dirty="0"/>
              <a:t>E</a:t>
            </a:r>
            <a:r>
              <a:rPr sz="2900" spc="105" dirty="0"/>
              <a:t>x</a:t>
            </a:r>
            <a:r>
              <a:rPr sz="2900" spc="210" dirty="0"/>
              <a:t>o</a:t>
            </a:r>
            <a:r>
              <a:rPr sz="2900" spc="245" dirty="0"/>
              <a:t>n</a:t>
            </a:r>
            <a:r>
              <a:rPr sz="2900" spc="125" dirty="0"/>
              <a:t>e</a:t>
            </a:r>
            <a:r>
              <a:rPr sz="2900" spc="5" dirty="0"/>
              <a:t>r</a:t>
            </a:r>
            <a:r>
              <a:rPr sz="2900" spc="430" dirty="0"/>
              <a:t>a</a:t>
            </a:r>
            <a:r>
              <a:rPr sz="2900" spc="275" dirty="0"/>
              <a:t>c</a:t>
            </a:r>
            <a:r>
              <a:rPr sz="2900" spc="-5" dirty="0"/>
              <a:t>i</a:t>
            </a:r>
            <a:r>
              <a:rPr sz="2900" spc="210" dirty="0"/>
              <a:t>ó</a:t>
            </a:r>
            <a:r>
              <a:rPr sz="2900" spc="240" dirty="0"/>
              <a:t>n</a:t>
            </a:r>
            <a:r>
              <a:rPr sz="2900" spc="-250" dirty="0"/>
              <a:t> </a:t>
            </a:r>
            <a:r>
              <a:rPr sz="2900" spc="430" dirty="0"/>
              <a:t>a</a:t>
            </a:r>
            <a:r>
              <a:rPr sz="2900" dirty="0"/>
              <a:t>l</a:t>
            </a:r>
            <a:r>
              <a:rPr sz="2900" spc="-250" dirty="0"/>
              <a:t> </a:t>
            </a:r>
            <a:r>
              <a:rPr sz="2900" spc="290" dirty="0"/>
              <a:t>d</a:t>
            </a:r>
            <a:r>
              <a:rPr sz="2900" spc="125" dirty="0"/>
              <a:t>e</a:t>
            </a:r>
            <a:r>
              <a:rPr sz="2900" spc="285" dirty="0"/>
              <a:t>b</a:t>
            </a:r>
            <a:r>
              <a:rPr sz="2900" spc="125" dirty="0"/>
              <a:t>e</a:t>
            </a:r>
            <a:r>
              <a:rPr sz="2900" dirty="0"/>
              <a:t>r</a:t>
            </a:r>
            <a:r>
              <a:rPr sz="2900" spc="-250" dirty="0"/>
              <a:t> </a:t>
            </a:r>
            <a:r>
              <a:rPr sz="2900" spc="290" dirty="0"/>
              <a:t>d</a:t>
            </a:r>
            <a:r>
              <a:rPr sz="2900" spc="120" dirty="0"/>
              <a:t>e</a:t>
            </a:r>
            <a:r>
              <a:rPr sz="2900" spc="-250" dirty="0"/>
              <a:t> </a:t>
            </a:r>
            <a:r>
              <a:rPr sz="2900" spc="290" dirty="0"/>
              <a:t>d</a:t>
            </a:r>
            <a:r>
              <a:rPr sz="2900" spc="125" dirty="0"/>
              <a:t>e</a:t>
            </a:r>
            <a:r>
              <a:rPr sz="2900" spc="275" dirty="0"/>
              <a:t>c</a:t>
            </a:r>
            <a:r>
              <a:rPr sz="2900" spc="5" dirty="0"/>
              <a:t>l</a:t>
            </a:r>
            <a:r>
              <a:rPr sz="2900" spc="430" dirty="0"/>
              <a:t>a</a:t>
            </a:r>
            <a:r>
              <a:rPr sz="2900" spc="5" dirty="0"/>
              <a:t>r</a:t>
            </a:r>
            <a:r>
              <a:rPr sz="2900" spc="430" dirty="0"/>
              <a:t>a</a:t>
            </a:r>
            <a:r>
              <a:rPr sz="2900" dirty="0"/>
              <a:t>r</a:t>
            </a:r>
            <a:r>
              <a:rPr sz="2900" spc="-250" dirty="0"/>
              <a:t> </a:t>
            </a:r>
            <a:r>
              <a:rPr sz="2900" spc="285" dirty="0"/>
              <a:t>p</a:t>
            </a:r>
            <a:r>
              <a:rPr sz="2900" spc="210" dirty="0"/>
              <a:t>o</a:t>
            </a:r>
            <a:r>
              <a:rPr sz="2900" dirty="0"/>
              <a:t>r  </a:t>
            </a:r>
            <a:r>
              <a:rPr sz="2900" spc="210" dirty="0"/>
              <a:t>o</a:t>
            </a:r>
            <a:r>
              <a:rPr sz="2900" spc="-25" dirty="0"/>
              <a:t>f</a:t>
            </a:r>
            <a:r>
              <a:rPr sz="2900" spc="-5" dirty="0"/>
              <a:t>i</a:t>
            </a:r>
            <a:r>
              <a:rPr sz="2900" spc="275" dirty="0"/>
              <a:t>c</a:t>
            </a:r>
            <a:r>
              <a:rPr sz="2900" spc="-5" dirty="0"/>
              <a:t>i</a:t>
            </a:r>
            <a:r>
              <a:rPr sz="2900" spc="204" dirty="0"/>
              <a:t>o</a:t>
            </a:r>
            <a:r>
              <a:rPr sz="2900" spc="-250" dirty="0"/>
              <a:t> </a:t>
            </a:r>
            <a:r>
              <a:rPr sz="2900" spc="204" dirty="0"/>
              <a:t>o</a:t>
            </a:r>
            <a:r>
              <a:rPr sz="2900" spc="-250" dirty="0"/>
              <a:t> </a:t>
            </a:r>
            <a:r>
              <a:rPr sz="2900" spc="285" dirty="0"/>
              <a:t>p</a:t>
            </a:r>
            <a:r>
              <a:rPr sz="2900" spc="5" dirty="0"/>
              <a:t>r</a:t>
            </a:r>
            <a:r>
              <a:rPr sz="2900" spc="210" dirty="0"/>
              <a:t>o</a:t>
            </a:r>
            <a:r>
              <a:rPr sz="2900" spc="-25" dirty="0"/>
              <a:t>f</a:t>
            </a:r>
            <a:r>
              <a:rPr sz="2900" spc="125" dirty="0"/>
              <a:t>e</a:t>
            </a:r>
            <a:r>
              <a:rPr sz="2900" spc="375" dirty="0"/>
              <a:t>s</a:t>
            </a:r>
            <a:r>
              <a:rPr sz="2900" spc="-5" dirty="0"/>
              <a:t>i</a:t>
            </a:r>
            <a:r>
              <a:rPr sz="2900" spc="210" dirty="0"/>
              <a:t>ó</a:t>
            </a:r>
            <a:r>
              <a:rPr sz="2900" spc="240" dirty="0"/>
              <a:t>n</a:t>
            </a:r>
            <a:endParaRPr sz="29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287500" cy="10287000"/>
            <a:chOff x="0" y="0"/>
            <a:chExt cx="142875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23985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55923" y="1405728"/>
              <a:ext cx="10631264" cy="59294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61313" y="1773835"/>
              <a:ext cx="11696699" cy="74866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239875" cy="10287000"/>
            <a:chOff x="0" y="0"/>
            <a:chExt cx="1423987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09596" y="1988923"/>
              <a:ext cx="11353837" cy="620722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04556" y="2139192"/>
              <a:ext cx="2524124" cy="294322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04556" y="5205968"/>
              <a:ext cx="2533649" cy="294320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599972" y="2139200"/>
              <a:ext cx="2526665" cy="6007735"/>
            </a:xfrm>
            <a:custGeom>
              <a:avLst/>
              <a:gdLst/>
              <a:ahLst/>
              <a:cxnLst/>
              <a:rect l="l" t="t" r="r" b="b"/>
              <a:pathLst>
                <a:path w="2526665" h="6007734">
                  <a:moveTo>
                    <a:pt x="2526385" y="3066758"/>
                  </a:moveTo>
                  <a:lnTo>
                    <a:pt x="0" y="3066758"/>
                  </a:lnTo>
                  <a:lnTo>
                    <a:pt x="0" y="6007633"/>
                  </a:lnTo>
                  <a:lnTo>
                    <a:pt x="2526385" y="6007633"/>
                  </a:lnTo>
                  <a:lnTo>
                    <a:pt x="2526385" y="3066758"/>
                  </a:lnTo>
                  <a:close/>
                </a:path>
                <a:path w="2526665" h="6007734">
                  <a:moveTo>
                    <a:pt x="2526385" y="0"/>
                  </a:moveTo>
                  <a:lnTo>
                    <a:pt x="0" y="0"/>
                  </a:lnTo>
                  <a:lnTo>
                    <a:pt x="0" y="2940875"/>
                  </a:lnTo>
                  <a:lnTo>
                    <a:pt x="2526385" y="2940875"/>
                  </a:lnTo>
                  <a:lnTo>
                    <a:pt x="2526385" y="0"/>
                  </a:lnTo>
                  <a:close/>
                </a:path>
              </a:pathLst>
            </a:custGeom>
            <a:solidFill>
              <a:srgbClr val="FF81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60843" y="5714055"/>
              <a:ext cx="2400299" cy="192404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293914" y="3307704"/>
            <a:ext cx="1151255" cy="5118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3200" b="0" spc="-375" dirty="0">
                <a:solidFill>
                  <a:srgbClr val="111111"/>
                </a:solidFill>
                <a:latin typeface="Arial Black"/>
                <a:cs typeface="Arial Black"/>
              </a:rPr>
              <a:t>N</a:t>
            </a:r>
            <a:r>
              <a:rPr sz="3200" b="0" spc="-100" dirty="0">
                <a:solidFill>
                  <a:srgbClr val="111111"/>
                </a:solidFill>
                <a:latin typeface="Arial Black"/>
                <a:cs typeface="Arial Black"/>
              </a:rPr>
              <a:t>o</a:t>
            </a:r>
            <a:r>
              <a:rPr sz="3200" b="0" spc="-114" dirty="0">
                <a:solidFill>
                  <a:srgbClr val="111111"/>
                </a:solidFill>
                <a:latin typeface="Arial Black"/>
                <a:cs typeface="Arial Black"/>
              </a:rPr>
              <a:t> </a:t>
            </a:r>
            <a:r>
              <a:rPr sz="3200" b="0" spc="-260" dirty="0">
                <a:solidFill>
                  <a:srgbClr val="111111"/>
                </a:solidFill>
                <a:latin typeface="Arial Black"/>
                <a:cs typeface="Arial Black"/>
              </a:rPr>
              <a:t>s</a:t>
            </a:r>
            <a:r>
              <a:rPr sz="3200" b="0" spc="-170" dirty="0">
                <a:solidFill>
                  <a:srgbClr val="111111"/>
                </a:solidFill>
                <a:latin typeface="Arial Black"/>
                <a:cs typeface="Arial Black"/>
              </a:rPr>
              <a:t>e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06964" y="3704343"/>
            <a:ext cx="1325245" cy="5118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3200" spc="20" dirty="0">
                <a:solidFill>
                  <a:srgbClr val="111111"/>
                </a:solidFill>
                <a:latin typeface="Arial Black"/>
                <a:cs typeface="Arial Black"/>
              </a:rPr>
              <a:t>q</a:t>
            </a:r>
            <a:r>
              <a:rPr sz="3200" spc="-70" dirty="0">
                <a:solidFill>
                  <a:srgbClr val="111111"/>
                </a:solidFill>
                <a:latin typeface="Arial Black"/>
                <a:cs typeface="Arial Black"/>
              </a:rPr>
              <a:t>u</a:t>
            </a:r>
            <a:r>
              <a:rPr sz="3200" spc="-175" dirty="0">
                <a:solidFill>
                  <a:srgbClr val="111111"/>
                </a:solidFill>
                <a:latin typeface="Arial Black"/>
                <a:cs typeface="Arial Black"/>
              </a:rPr>
              <a:t>e</a:t>
            </a:r>
            <a:r>
              <a:rPr sz="3200" spc="20" dirty="0">
                <a:solidFill>
                  <a:srgbClr val="111111"/>
                </a:solidFill>
                <a:latin typeface="Arial Black"/>
                <a:cs typeface="Arial Black"/>
              </a:rPr>
              <a:t>d</a:t>
            </a:r>
            <a:r>
              <a:rPr sz="3200" spc="-170" dirty="0">
                <a:solidFill>
                  <a:srgbClr val="111111"/>
                </a:solidFill>
                <a:latin typeface="Arial Black"/>
                <a:cs typeface="Arial Black"/>
              </a:rPr>
              <a:t>e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093282" y="4100981"/>
            <a:ext cx="1552575" cy="5118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3200" spc="-229" dirty="0">
                <a:solidFill>
                  <a:srgbClr val="111111"/>
                </a:solidFill>
                <a:latin typeface="Arial Black"/>
                <a:cs typeface="Arial Black"/>
              </a:rPr>
              <a:t>c</a:t>
            </a:r>
            <a:r>
              <a:rPr sz="3200" spc="20" dirty="0">
                <a:solidFill>
                  <a:srgbClr val="111111"/>
                </a:solidFill>
                <a:latin typeface="Arial Black"/>
                <a:cs typeface="Arial Black"/>
              </a:rPr>
              <a:t>a</a:t>
            </a:r>
            <a:r>
              <a:rPr sz="3200" spc="-225" dirty="0">
                <a:solidFill>
                  <a:srgbClr val="111111"/>
                </a:solidFill>
                <a:latin typeface="Arial Black"/>
                <a:cs typeface="Arial Black"/>
              </a:rPr>
              <a:t>ll</a:t>
            </a:r>
            <a:r>
              <a:rPr sz="3200" spc="20" dirty="0">
                <a:solidFill>
                  <a:srgbClr val="111111"/>
                </a:solidFill>
                <a:latin typeface="Arial Black"/>
                <a:cs typeface="Arial Black"/>
              </a:rPr>
              <a:t>ad</a:t>
            </a:r>
            <a:r>
              <a:rPr sz="3200" spc="-100" dirty="0">
                <a:solidFill>
                  <a:srgbClr val="111111"/>
                </a:solidFill>
                <a:latin typeface="Arial Black"/>
                <a:cs typeface="Arial Black"/>
              </a:rPr>
              <a:t>o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9996" y="4296855"/>
            <a:ext cx="6551930" cy="175450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indent="-635" algn="ctr">
              <a:lnSpc>
                <a:spcPts val="4530"/>
              </a:lnSpc>
              <a:spcBef>
                <a:spcPts val="220"/>
              </a:spcBef>
            </a:pPr>
            <a:r>
              <a:rPr sz="3800" b="1" spc="-60" dirty="0">
                <a:solidFill>
                  <a:srgbClr val="0F1D5B"/>
                </a:solidFill>
                <a:latin typeface="Trebuchet MS"/>
                <a:cs typeface="Trebuchet MS"/>
              </a:rPr>
              <a:t>E</a:t>
            </a:r>
            <a:r>
              <a:rPr sz="3800" b="1" spc="400" dirty="0">
                <a:solidFill>
                  <a:srgbClr val="0F1D5B"/>
                </a:solidFill>
                <a:latin typeface="Trebuchet MS"/>
                <a:cs typeface="Trebuchet MS"/>
              </a:rPr>
              <a:t>n</a:t>
            </a:r>
            <a:r>
              <a:rPr sz="3800" b="1" spc="-500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3800" b="1" spc="360" dirty="0">
                <a:solidFill>
                  <a:srgbClr val="0F1D5B"/>
                </a:solidFill>
                <a:latin typeface="Trebuchet MS"/>
                <a:cs typeface="Trebuchet MS"/>
              </a:rPr>
              <a:t>c</a:t>
            </a:r>
            <a:r>
              <a:rPr sz="3800" b="1" spc="550" dirty="0">
                <a:solidFill>
                  <a:srgbClr val="0F1D5B"/>
                </a:solidFill>
                <a:latin typeface="Trebuchet MS"/>
                <a:cs typeface="Trebuchet MS"/>
              </a:rPr>
              <a:t>a</a:t>
            </a:r>
            <a:r>
              <a:rPr sz="3800" b="1" spc="555" dirty="0">
                <a:solidFill>
                  <a:srgbClr val="0F1D5B"/>
                </a:solidFill>
                <a:latin typeface="Trebuchet MS"/>
                <a:cs typeface="Trebuchet MS"/>
              </a:rPr>
              <a:t>s</a:t>
            </a:r>
            <a:r>
              <a:rPr sz="3800" b="1" spc="260" dirty="0">
                <a:solidFill>
                  <a:srgbClr val="0F1D5B"/>
                </a:solidFill>
                <a:latin typeface="Trebuchet MS"/>
                <a:cs typeface="Trebuchet MS"/>
              </a:rPr>
              <a:t>o</a:t>
            </a:r>
            <a:r>
              <a:rPr sz="3800" b="1" spc="-500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3800" b="1" spc="365" dirty="0">
                <a:solidFill>
                  <a:srgbClr val="0F1D5B"/>
                </a:solidFill>
                <a:latin typeface="Trebuchet MS"/>
                <a:cs typeface="Trebuchet MS"/>
              </a:rPr>
              <a:t>d</a:t>
            </a:r>
            <a:r>
              <a:rPr sz="3800" b="1" spc="150" dirty="0">
                <a:solidFill>
                  <a:srgbClr val="0F1D5B"/>
                </a:solidFill>
                <a:latin typeface="Trebuchet MS"/>
                <a:cs typeface="Trebuchet MS"/>
              </a:rPr>
              <a:t>e</a:t>
            </a:r>
            <a:r>
              <a:rPr sz="3800" b="1" spc="-500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3800" b="1" spc="395" dirty="0">
                <a:solidFill>
                  <a:srgbClr val="0F1D5B"/>
                </a:solidFill>
                <a:latin typeface="Trebuchet MS"/>
                <a:cs typeface="Trebuchet MS"/>
              </a:rPr>
              <a:t>n</a:t>
            </a:r>
            <a:r>
              <a:rPr sz="3800" b="1" spc="260" dirty="0">
                <a:solidFill>
                  <a:srgbClr val="0F1D5B"/>
                </a:solidFill>
                <a:latin typeface="Trebuchet MS"/>
                <a:cs typeface="Trebuchet MS"/>
              </a:rPr>
              <a:t>o</a:t>
            </a:r>
            <a:r>
              <a:rPr sz="3800" b="1" spc="-500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3800" b="1" spc="140" dirty="0">
                <a:solidFill>
                  <a:srgbClr val="0F1D5B"/>
                </a:solidFill>
                <a:latin typeface="Trebuchet MS"/>
                <a:cs typeface="Trebuchet MS"/>
              </a:rPr>
              <a:t>r</a:t>
            </a:r>
            <a:r>
              <a:rPr sz="3800" b="1" spc="145" dirty="0">
                <a:solidFill>
                  <a:srgbClr val="0F1D5B"/>
                </a:solidFill>
                <a:latin typeface="Trebuchet MS"/>
                <a:cs typeface="Trebuchet MS"/>
              </a:rPr>
              <a:t>e</a:t>
            </a:r>
            <a:r>
              <a:rPr sz="3800" b="1" spc="395" dirty="0">
                <a:solidFill>
                  <a:srgbClr val="0F1D5B"/>
                </a:solidFill>
                <a:latin typeface="Trebuchet MS"/>
                <a:cs typeface="Trebuchet MS"/>
              </a:rPr>
              <a:t>un</a:t>
            </a:r>
            <a:r>
              <a:rPr sz="3800" b="1" spc="80" dirty="0">
                <a:solidFill>
                  <a:srgbClr val="0F1D5B"/>
                </a:solidFill>
                <a:latin typeface="Trebuchet MS"/>
                <a:cs typeface="Trebuchet MS"/>
              </a:rPr>
              <a:t>i</a:t>
            </a:r>
            <a:r>
              <a:rPr sz="3800" b="1" spc="145" dirty="0">
                <a:solidFill>
                  <a:srgbClr val="0F1D5B"/>
                </a:solidFill>
                <a:latin typeface="Trebuchet MS"/>
                <a:cs typeface="Trebuchet MS"/>
              </a:rPr>
              <a:t>r</a:t>
            </a:r>
            <a:r>
              <a:rPr sz="3800" b="1" spc="-500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3800" b="1" spc="95" dirty="0">
                <a:solidFill>
                  <a:srgbClr val="0F1D5B"/>
                </a:solidFill>
                <a:latin typeface="Trebuchet MS"/>
                <a:cs typeface="Trebuchet MS"/>
              </a:rPr>
              <a:t>l</a:t>
            </a:r>
            <a:r>
              <a:rPr sz="3800" b="1" spc="550" dirty="0">
                <a:solidFill>
                  <a:srgbClr val="0F1D5B"/>
                </a:solidFill>
                <a:latin typeface="Trebuchet MS"/>
                <a:cs typeface="Trebuchet MS"/>
              </a:rPr>
              <a:t>a</a:t>
            </a:r>
            <a:r>
              <a:rPr sz="3800" b="1" spc="445" dirty="0">
                <a:solidFill>
                  <a:srgbClr val="0F1D5B"/>
                </a:solidFill>
                <a:latin typeface="Trebuchet MS"/>
                <a:cs typeface="Trebuchet MS"/>
              </a:rPr>
              <a:t>s  </a:t>
            </a:r>
            <a:r>
              <a:rPr sz="3800" b="1" spc="550" dirty="0">
                <a:solidFill>
                  <a:srgbClr val="0F1D5B"/>
                </a:solidFill>
                <a:latin typeface="Trebuchet MS"/>
                <a:cs typeface="Trebuchet MS"/>
              </a:rPr>
              <a:t>a</a:t>
            </a:r>
            <a:r>
              <a:rPr sz="3800" b="1" spc="395" dirty="0">
                <a:solidFill>
                  <a:srgbClr val="0F1D5B"/>
                </a:solidFill>
                <a:latin typeface="Trebuchet MS"/>
                <a:cs typeface="Trebuchet MS"/>
              </a:rPr>
              <a:t>n</a:t>
            </a:r>
            <a:r>
              <a:rPr sz="3800" b="1" spc="140" dirty="0">
                <a:solidFill>
                  <a:srgbClr val="0F1D5B"/>
                </a:solidFill>
                <a:latin typeface="Trebuchet MS"/>
                <a:cs typeface="Trebuchet MS"/>
              </a:rPr>
              <a:t>t</a:t>
            </a:r>
            <a:r>
              <a:rPr sz="3800" b="1" spc="145" dirty="0">
                <a:solidFill>
                  <a:srgbClr val="0F1D5B"/>
                </a:solidFill>
                <a:latin typeface="Trebuchet MS"/>
                <a:cs typeface="Trebuchet MS"/>
              </a:rPr>
              <a:t>e</a:t>
            </a:r>
            <a:r>
              <a:rPr sz="3800" b="1" spc="140" dirty="0">
                <a:solidFill>
                  <a:srgbClr val="0F1D5B"/>
                </a:solidFill>
                <a:latin typeface="Trebuchet MS"/>
                <a:cs typeface="Trebuchet MS"/>
              </a:rPr>
              <a:t>r</a:t>
            </a:r>
            <a:r>
              <a:rPr sz="3800" b="1" spc="80" dirty="0">
                <a:solidFill>
                  <a:srgbClr val="0F1D5B"/>
                </a:solidFill>
                <a:latin typeface="Trebuchet MS"/>
                <a:cs typeface="Trebuchet MS"/>
              </a:rPr>
              <a:t>i</a:t>
            </a:r>
            <a:r>
              <a:rPr sz="3800" b="1" spc="254" dirty="0">
                <a:solidFill>
                  <a:srgbClr val="0F1D5B"/>
                </a:solidFill>
                <a:latin typeface="Trebuchet MS"/>
                <a:cs typeface="Trebuchet MS"/>
              </a:rPr>
              <a:t>o</a:t>
            </a:r>
            <a:r>
              <a:rPr sz="3800" b="1" spc="140" dirty="0">
                <a:solidFill>
                  <a:srgbClr val="0F1D5B"/>
                </a:solidFill>
                <a:latin typeface="Trebuchet MS"/>
                <a:cs typeface="Trebuchet MS"/>
              </a:rPr>
              <a:t>r</a:t>
            </a:r>
            <a:r>
              <a:rPr sz="3800" b="1" spc="145" dirty="0">
                <a:solidFill>
                  <a:srgbClr val="0F1D5B"/>
                </a:solidFill>
                <a:latin typeface="Trebuchet MS"/>
                <a:cs typeface="Trebuchet MS"/>
              </a:rPr>
              <a:t>e</a:t>
            </a:r>
            <a:r>
              <a:rPr sz="3800" b="1" spc="560" dirty="0">
                <a:solidFill>
                  <a:srgbClr val="0F1D5B"/>
                </a:solidFill>
                <a:latin typeface="Trebuchet MS"/>
                <a:cs typeface="Trebuchet MS"/>
              </a:rPr>
              <a:t>s</a:t>
            </a:r>
            <a:r>
              <a:rPr sz="3800" b="1" spc="-500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3800" b="1" spc="360" dirty="0">
                <a:solidFill>
                  <a:srgbClr val="0F1D5B"/>
                </a:solidFill>
                <a:latin typeface="Trebuchet MS"/>
                <a:cs typeface="Trebuchet MS"/>
              </a:rPr>
              <a:t>c</a:t>
            </a:r>
            <a:r>
              <a:rPr sz="3800" b="1" spc="254" dirty="0">
                <a:solidFill>
                  <a:srgbClr val="0F1D5B"/>
                </a:solidFill>
                <a:latin typeface="Trebuchet MS"/>
                <a:cs typeface="Trebuchet MS"/>
              </a:rPr>
              <a:t>o</a:t>
            </a:r>
            <a:r>
              <a:rPr sz="3800" b="1" spc="395" dirty="0">
                <a:solidFill>
                  <a:srgbClr val="0F1D5B"/>
                </a:solidFill>
                <a:latin typeface="Trebuchet MS"/>
                <a:cs typeface="Trebuchet MS"/>
              </a:rPr>
              <a:t>n</a:t>
            </a:r>
            <a:r>
              <a:rPr sz="3800" b="1" spc="365" dirty="0">
                <a:solidFill>
                  <a:srgbClr val="0F1D5B"/>
                </a:solidFill>
                <a:latin typeface="Trebuchet MS"/>
                <a:cs typeface="Trebuchet MS"/>
              </a:rPr>
              <a:t>d</a:t>
            </a:r>
            <a:r>
              <a:rPr sz="3800" b="1" spc="80" dirty="0">
                <a:solidFill>
                  <a:srgbClr val="0F1D5B"/>
                </a:solidFill>
                <a:latin typeface="Trebuchet MS"/>
                <a:cs typeface="Trebuchet MS"/>
              </a:rPr>
              <a:t>i</a:t>
            </a:r>
            <a:r>
              <a:rPr sz="3800" b="1" spc="360" dirty="0">
                <a:solidFill>
                  <a:srgbClr val="0F1D5B"/>
                </a:solidFill>
                <a:latin typeface="Trebuchet MS"/>
                <a:cs typeface="Trebuchet MS"/>
              </a:rPr>
              <a:t>c</a:t>
            </a:r>
            <a:r>
              <a:rPr sz="3800" b="1" spc="80" dirty="0">
                <a:solidFill>
                  <a:srgbClr val="0F1D5B"/>
                </a:solidFill>
                <a:latin typeface="Trebuchet MS"/>
                <a:cs typeface="Trebuchet MS"/>
              </a:rPr>
              <a:t>i</a:t>
            </a:r>
            <a:r>
              <a:rPr sz="3800" b="1" spc="254" dirty="0">
                <a:solidFill>
                  <a:srgbClr val="0F1D5B"/>
                </a:solidFill>
                <a:latin typeface="Trebuchet MS"/>
                <a:cs typeface="Trebuchet MS"/>
              </a:rPr>
              <a:t>o</a:t>
            </a:r>
            <a:r>
              <a:rPr sz="3800" b="1" spc="395" dirty="0">
                <a:solidFill>
                  <a:srgbClr val="0F1D5B"/>
                </a:solidFill>
                <a:latin typeface="Trebuchet MS"/>
                <a:cs typeface="Trebuchet MS"/>
              </a:rPr>
              <a:t>n</a:t>
            </a:r>
            <a:r>
              <a:rPr sz="3800" b="1" spc="145" dirty="0">
                <a:solidFill>
                  <a:srgbClr val="0F1D5B"/>
                </a:solidFill>
                <a:latin typeface="Trebuchet MS"/>
                <a:cs typeface="Trebuchet MS"/>
              </a:rPr>
              <a:t>e</a:t>
            </a:r>
            <a:r>
              <a:rPr sz="3800" b="1" spc="555" dirty="0">
                <a:solidFill>
                  <a:srgbClr val="0F1D5B"/>
                </a:solidFill>
                <a:latin typeface="Trebuchet MS"/>
                <a:cs typeface="Trebuchet MS"/>
              </a:rPr>
              <a:t>s</a:t>
            </a:r>
            <a:r>
              <a:rPr sz="3800" b="1" spc="-100" dirty="0">
                <a:solidFill>
                  <a:srgbClr val="0F1D5B"/>
                </a:solidFill>
                <a:latin typeface="Trebuchet MS"/>
                <a:cs typeface="Trebuchet MS"/>
              </a:rPr>
              <a:t>,</a:t>
            </a:r>
            <a:r>
              <a:rPr sz="3800" b="1" spc="-500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3800" b="1" spc="145" dirty="0">
                <a:solidFill>
                  <a:srgbClr val="0F1D5B"/>
                </a:solidFill>
                <a:latin typeface="Trebuchet MS"/>
                <a:cs typeface="Trebuchet MS"/>
              </a:rPr>
              <a:t>e</a:t>
            </a:r>
            <a:r>
              <a:rPr sz="3800" b="1" spc="100" dirty="0">
                <a:solidFill>
                  <a:srgbClr val="0F1D5B"/>
                </a:solidFill>
                <a:latin typeface="Trebuchet MS"/>
                <a:cs typeface="Trebuchet MS"/>
              </a:rPr>
              <a:t>l  </a:t>
            </a:r>
            <a:r>
              <a:rPr sz="3800" b="1" spc="150" dirty="0">
                <a:solidFill>
                  <a:srgbClr val="0F1D5B"/>
                </a:solidFill>
                <a:latin typeface="Trebuchet MS"/>
                <a:cs typeface="Trebuchet MS"/>
              </a:rPr>
              <a:t>servidor...</a:t>
            </a:r>
            <a:endParaRPr sz="3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287500" cy="10287000"/>
          </a:xfrm>
          <a:custGeom>
            <a:avLst/>
            <a:gdLst/>
            <a:ahLst/>
            <a:cxnLst/>
            <a:rect l="l" t="t" r="r" b="b"/>
            <a:pathLst>
              <a:path w="14287500" h="10287000">
                <a:moveTo>
                  <a:pt x="142875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4287500" y="0"/>
                </a:lnTo>
                <a:lnTo>
                  <a:pt x="14287500" y="10287000"/>
                </a:lnTo>
                <a:close/>
              </a:path>
            </a:pathLst>
          </a:custGeom>
          <a:solidFill>
            <a:srgbClr val="20375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2260" y="1203871"/>
            <a:ext cx="12906359" cy="7848596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239875" cy="10287000"/>
            <a:chOff x="0" y="0"/>
            <a:chExt cx="14239875" cy="10287000"/>
          </a:xfrm>
        </p:grpSpPr>
        <p:sp>
          <p:nvSpPr>
            <p:cNvPr id="3" name="object 3"/>
            <p:cNvSpPr/>
            <p:nvPr/>
          </p:nvSpPr>
          <p:spPr>
            <a:xfrm>
              <a:off x="7738780" y="6287292"/>
              <a:ext cx="5371465" cy="999490"/>
            </a:xfrm>
            <a:custGeom>
              <a:avLst/>
              <a:gdLst/>
              <a:ahLst/>
              <a:cxnLst/>
              <a:rect l="l" t="t" r="r" b="b"/>
              <a:pathLst>
                <a:path w="5371465" h="999490">
                  <a:moveTo>
                    <a:pt x="525028" y="728037"/>
                  </a:moveTo>
                  <a:lnTo>
                    <a:pt x="475632" y="724714"/>
                  </a:lnTo>
                  <a:lnTo>
                    <a:pt x="428256" y="715034"/>
                  </a:lnTo>
                  <a:lnTo>
                    <a:pt x="383334" y="699431"/>
                  </a:lnTo>
                  <a:lnTo>
                    <a:pt x="341299" y="678338"/>
                  </a:lnTo>
                  <a:lnTo>
                    <a:pt x="302586" y="652190"/>
                  </a:lnTo>
                  <a:lnTo>
                    <a:pt x="267627" y="621419"/>
                  </a:lnTo>
                  <a:lnTo>
                    <a:pt x="236856" y="586460"/>
                  </a:lnTo>
                  <a:lnTo>
                    <a:pt x="210708" y="547747"/>
                  </a:lnTo>
                  <a:lnTo>
                    <a:pt x="189588" y="505634"/>
                  </a:lnTo>
                  <a:lnTo>
                    <a:pt x="174012" y="460790"/>
                  </a:lnTo>
                  <a:lnTo>
                    <a:pt x="164332" y="413414"/>
                  </a:lnTo>
                  <a:lnTo>
                    <a:pt x="161009" y="364018"/>
                  </a:lnTo>
                  <a:lnTo>
                    <a:pt x="164332" y="314623"/>
                  </a:lnTo>
                  <a:lnTo>
                    <a:pt x="174012" y="267247"/>
                  </a:lnTo>
                  <a:lnTo>
                    <a:pt x="189615" y="222325"/>
                  </a:lnTo>
                  <a:lnTo>
                    <a:pt x="210708" y="180290"/>
                  </a:lnTo>
                  <a:lnTo>
                    <a:pt x="236856" y="141576"/>
                  </a:lnTo>
                  <a:lnTo>
                    <a:pt x="267627" y="106617"/>
                  </a:lnTo>
                  <a:lnTo>
                    <a:pt x="302586" y="75847"/>
                  </a:lnTo>
                  <a:lnTo>
                    <a:pt x="341299" y="49698"/>
                  </a:lnTo>
                  <a:lnTo>
                    <a:pt x="383334" y="28606"/>
                  </a:lnTo>
                  <a:lnTo>
                    <a:pt x="428256" y="13002"/>
                  </a:lnTo>
                  <a:lnTo>
                    <a:pt x="475632" y="3323"/>
                  </a:lnTo>
                  <a:lnTo>
                    <a:pt x="525028" y="0"/>
                  </a:lnTo>
                  <a:lnTo>
                    <a:pt x="574423" y="3323"/>
                  </a:lnTo>
                  <a:lnTo>
                    <a:pt x="621799" y="13002"/>
                  </a:lnTo>
                  <a:lnTo>
                    <a:pt x="666721" y="28606"/>
                  </a:lnTo>
                  <a:lnTo>
                    <a:pt x="708756" y="49698"/>
                  </a:lnTo>
                  <a:lnTo>
                    <a:pt x="747469" y="75847"/>
                  </a:lnTo>
                  <a:lnTo>
                    <a:pt x="782428" y="106617"/>
                  </a:lnTo>
                  <a:lnTo>
                    <a:pt x="813199" y="141576"/>
                  </a:lnTo>
                  <a:lnTo>
                    <a:pt x="839348" y="180290"/>
                  </a:lnTo>
                  <a:lnTo>
                    <a:pt x="860440" y="222325"/>
                  </a:lnTo>
                  <a:lnTo>
                    <a:pt x="876043" y="267247"/>
                  </a:lnTo>
                  <a:lnTo>
                    <a:pt x="885723" y="314623"/>
                  </a:lnTo>
                  <a:lnTo>
                    <a:pt x="889046" y="364018"/>
                  </a:lnTo>
                  <a:lnTo>
                    <a:pt x="885723" y="413414"/>
                  </a:lnTo>
                  <a:lnTo>
                    <a:pt x="876043" y="460790"/>
                  </a:lnTo>
                  <a:lnTo>
                    <a:pt x="860440" y="505712"/>
                  </a:lnTo>
                  <a:lnTo>
                    <a:pt x="839348" y="547747"/>
                  </a:lnTo>
                  <a:lnTo>
                    <a:pt x="813199" y="586460"/>
                  </a:lnTo>
                  <a:lnTo>
                    <a:pt x="782428" y="621419"/>
                  </a:lnTo>
                  <a:lnTo>
                    <a:pt x="747469" y="652190"/>
                  </a:lnTo>
                  <a:lnTo>
                    <a:pt x="708756" y="678338"/>
                  </a:lnTo>
                  <a:lnTo>
                    <a:pt x="666721" y="699431"/>
                  </a:lnTo>
                  <a:lnTo>
                    <a:pt x="621799" y="715034"/>
                  </a:lnTo>
                  <a:lnTo>
                    <a:pt x="574423" y="724714"/>
                  </a:lnTo>
                  <a:lnTo>
                    <a:pt x="525028" y="728037"/>
                  </a:lnTo>
                  <a:close/>
                </a:path>
                <a:path w="5371465" h="999490">
                  <a:moveTo>
                    <a:pt x="5370911" y="999301"/>
                  </a:moveTo>
                  <a:lnTo>
                    <a:pt x="0" y="999301"/>
                  </a:lnTo>
                  <a:lnTo>
                    <a:pt x="0" y="343018"/>
                  </a:lnTo>
                  <a:lnTo>
                    <a:pt x="119803" y="343018"/>
                  </a:lnTo>
                  <a:lnTo>
                    <a:pt x="119320" y="351128"/>
                  </a:lnTo>
                  <a:lnTo>
                    <a:pt x="119008" y="359292"/>
                  </a:lnTo>
                  <a:lnTo>
                    <a:pt x="119008" y="367520"/>
                  </a:lnTo>
                  <a:lnTo>
                    <a:pt x="121763" y="415278"/>
                  </a:lnTo>
                  <a:lnTo>
                    <a:pt x="129824" y="461419"/>
                  </a:lnTo>
                  <a:lnTo>
                    <a:pt x="142916" y="505712"/>
                  </a:lnTo>
                  <a:lnTo>
                    <a:pt x="160633" y="547616"/>
                  </a:lnTo>
                  <a:lnTo>
                    <a:pt x="182766" y="587058"/>
                  </a:lnTo>
                  <a:lnTo>
                    <a:pt x="208976" y="623653"/>
                  </a:lnTo>
                  <a:lnTo>
                    <a:pt x="238955" y="657094"/>
                  </a:lnTo>
                  <a:lnTo>
                    <a:pt x="272396" y="687073"/>
                  </a:lnTo>
                  <a:lnTo>
                    <a:pt x="308991" y="713283"/>
                  </a:lnTo>
                  <a:lnTo>
                    <a:pt x="348434" y="735417"/>
                  </a:lnTo>
                  <a:lnTo>
                    <a:pt x="390416" y="753167"/>
                  </a:lnTo>
                  <a:lnTo>
                    <a:pt x="434631" y="766226"/>
                  </a:lnTo>
                  <a:lnTo>
                    <a:pt x="480771" y="774286"/>
                  </a:lnTo>
                  <a:lnTo>
                    <a:pt x="528529" y="777041"/>
                  </a:lnTo>
                  <a:lnTo>
                    <a:pt x="5370911" y="777041"/>
                  </a:lnTo>
                  <a:lnTo>
                    <a:pt x="5370911" y="999301"/>
                  </a:lnTo>
                  <a:close/>
                </a:path>
                <a:path w="5371465" h="999490">
                  <a:moveTo>
                    <a:pt x="5370911" y="777041"/>
                  </a:moveTo>
                  <a:lnTo>
                    <a:pt x="528529" y="777041"/>
                  </a:lnTo>
                  <a:lnTo>
                    <a:pt x="576288" y="774286"/>
                  </a:lnTo>
                  <a:lnTo>
                    <a:pt x="622428" y="766226"/>
                  </a:lnTo>
                  <a:lnTo>
                    <a:pt x="666643" y="753167"/>
                  </a:lnTo>
                  <a:lnTo>
                    <a:pt x="708625" y="735417"/>
                  </a:lnTo>
                  <a:lnTo>
                    <a:pt x="748067" y="713283"/>
                  </a:lnTo>
                  <a:lnTo>
                    <a:pt x="784663" y="687073"/>
                  </a:lnTo>
                  <a:lnTo>
                    <a:pt x="818103" y="657094"/>
                  </a:lnTo>
                  <a:lnTo>
                    <a:pt x="848082" y="623653"/>
                  </a:lnTo>
                  <a:lnTo>
                    <a:pt x="874292" y="587058"/>
                  </a:lnTo>
                  <a:lnTo>
                    <a:pt x="896426" y="547616"/>
                  </a:lnTo>
                  <a:lnTo>
                    <a:pt x="914176" y="505634"/>
                  </a:lnTo>
                  <a:lnTo>
                    <a:pt x="927235" y="461419"/>
                  </a:lnTo>
                  <a:lnTo>
                    <a:pt x="935295" y="415278"/>
                  </a:lnTo>
                  <a:lnTo>
                    <a:pt x="938051" y="367520"/>
                  </a:lnTo>
                  <a:lnTo>
                    <a:pt x="938051" y="359292"/>
                  </a:lnTo>
                  <a:lnTo>
                    <a:pt x="937739" y="351128"/>
                  </a:lnTo>
                  <a:lnTo>
                    <a:pt x="937256" y="343018"/>
                  </a:lnTo>
                  <a:lnTo>
                    <a:pt x="5370911" y="343018"/>
                  </a:lnTo>
                  <a:lnTo>
                    <a:pt x="5370911" y="777041"/>
                  </a:lnTo>
                  <a:close/>
                </a:path>
              </a:pathLst>
            </a:custGeom>
            <a:solidFill>
              <a:srgbClr val="FF81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997797" y="6385300"/>
              <a:ext cx="532130" cy="532130"/>
            </a:xfrm>
            <a:custGeom>
              <a:avLst/>
              <a:gdLst/>
              <a:ahLst/>
              <a:cxnLst/>
              <a:rect l="l" t="t" r="r" b="b"/>
              <a:pathLst>
                <a:path w="532129" h="532129">
                  <a:moveTo>
                    <a:pt x="266010" y="532020"/>
                  </a:moveTo>
                  <a:lnTo>
                    <a:pt x="218194" y="527735"/>
                  </a:lnTo>
                  <a:lnTo>
                    <a:pt x="173189" y="515378"/>
                  </a:lnTo>
                  <a:lnTo>
                    <a:pt x="131748" y="495703"/>
                  </a:lnTo>
                  <a:lnTo>
                    <a:pt x="94622" y="469459"/>
                  </a:lnTo>
                  <a:lnTo>
                    <a:pt x="62561" y="437398"/>
                  </a:lnTo>
                  <a:lnTo>
                    <a:pt x="36317" y="400272"/>
                  </a:lnTo>
                  <a:lnTo>
                    <a:pt x="16642" y="358831"/>
                  </a:lnTo>
                  <a:lnTo>
                    <a:pt x="4285" y="313826"/>
                  </a:lnTo>
                  <a:lnTo>
                    <a:pt x="0" y="266010"/>
                  </a:lnTo>
                  <a:lnTo>
                    <a:pt x="4285" y="218194"/>
                  </a:lnTo>
                  <a:lnTo>
                    <a:pt x="16642" y="173189"/>
                  </a:lnTo>
                  <a:lnTo>
                    <a:pt x="36317" y="131748"/>
                  </a:lnTo>
                  <a:lnTo>
                    <a:pt x="62561" y="94622"/>
                  </a:lnTo>
                  <a:lnTo>
                    <a:pt x="94622" y="62561"/>
                  </a:lnTo>
                  <a:lnTo>
                    <a:pt x="131748" y="36317"/>
                  </a:lnTo>
                  <a:lnTo>
                    <a:pt x="173189" y="16642"/>
                  </a:lnTo>
                  <a:lnTo>
                    <a:pt x="218194" y="4285"/>
                  </a:lnTo>
                  <a:lnTo>
                    <a:pt x="266010" y="0"/>
                  </a:lnTo>
                  <a:lnTo>
                    <a:pt x="313826" y="4285"/>
                  </a:lnTo>
                  <a:lnTo>
                    <a:pt x="358831" y="16642"/>
                  </a:lnTo>
                  <a:lnTo>
                    <a:pt x="400272" y="36317"/>
                  </a:lnTo>
                  <a:lnTo>
                    <a:pt x="437398" y="62561"/>
                  </a:lnTo>
                  <a:lnTo>
                    <a:pt x="437837" y="63000"/>
                  </a:lnTo>
                  <a:lnTo>
                    <a:pt x="266010" y="63000"/>
                  </a:lnTo>
                  <a:lnTo>
                    <a:pt x="219460" y="68362"/>
                  </a:lnTo>
                  <a:lnTo>
                    <a:pt x="176730" y="83634"/>
                  </a:lnTo>
                  <a:lnTo>
                    <a:pt x="139036" y="107598"/>
                  </a:lnTo>
                  <a:lnTo>
                    <a:pt x="107598" y="139036"/>
                  </a:lnTo>
                  <a:lnTo>
                    <a:pt x="83634" y="176730"/>
                  </a:lnTo>
                  <a:lnTo>
                    <a:pt x="68362" y="219460"/>
                  </a:lnTo>
                  <a:lnTo>
                    <a:pt x="63000" y="266010"/>
                  </a:lnTo>
                  <a:lnTo>
                    <a:pt x="68362" y="312560"/>
                  </a:lnTo>
                  <a:lnTo>
                    <a:pt x="83634" y="355290"/>
                  </a:lnTo>
                  <a:lnTo>
                    <a:pt x="107598" y="392984"/>
                  </a:lnTo>
                  <a:lnTo>
                    <a:pt x="139036" y="424422"/>
                  </a:lnTo>
                  <a:lnTo>
                    <a:pt x="176730" y="448386"/>
                  </a:lnTo>
                  <a:lnTo>
                    <a:pt x="219460" y="463658"/>
                  </a:lnTo>
                  <a:lnTo>
                    <a:pt x="266010" y="469020"/>
                  </a:lnTo>
                  <a:lnTo>
                    <a:pt x="437837" y="469020"/>
                  </a:lnTo>
                  <a:lnTo>
                    <a:pt x="437398" y="469459"/>
                  </a:lnTo>
                  <a:lnTo>
                    <a:pt x="400272" y="495703"/>
                  </a:lnTo>
                  <a:lnTo>
                    <a:pt x="358831" y="515378"/>
                  </a:lnTo>
                  <a:lnTo>
                    <a:pt x="313826" y="527735"/>
                  </a:lnTo>
                  <a:lnTo>
                    <a:pt x="266010" y="532020"/>
                  </a:lnTo>
                  <a:close/>
                </a:path>
                <a:path w="532129" h="532129">
                  <a:moveTo>
                    <a:pt x="437837" y="469020"/>
                  </a:moveTo>
                  <a:lnTo>
                    <a:pt x="266010" y="469020"/>
                  </a:lnTo>
                  <a:lnTo>
                    <a:pt x="312560" y="463658"/>
                  </a:lnTo>
                  <a:lnTo>
                    <a:pt x="355290" y="448386"/>
                  </a:lnTo>
                  <a:lnTo>
                    <a:pt x="392984" y="424422"/>
                  </a:lnTo>
                  <a:lnTo>
                    <a:pt x="424422" y="392984"/>
                  </a:lnTo>
                  <a:lnTo>
                    <a:pt x="448386" y="355290"/>
                  </a:lnTo>
                  <a:lnTo>
                    <a:pt x="463658" y="312560"/>
                  </a:lnTo>
                  <a:lnTo>
                    <a:pt x="469020" y="266010"/>
                  </a:lnTo>
                  <a:lnTo>
                    <a:pt x="463658" y="219460"/>
                  </a:lnTo>
                  <a:lnTo>
                    <a:pt x="448386" y="176730"/>
                  </a:lnTo>
                  <a:lnTo>
                    <a:pt x="424422" y="139036"/>
                  </a:lnTo>
                  <a:lnTo>
                    <a:pt x="392984" y="107598"/>
                  </a:lnTo>
                  <a:lnTo>
                    <a:pt x="355290" y="83634"/>
                  </a:lnTo>
                  <a:lnTo>
                    <a:pt x="312560" y="68362"/>
                  </a:lnTo>
                  <a:lnTo>
                    <a:pt x="266010" y="63000"/>
                  </a:lnTo>
                  <a:lnTo>
                    <a:pt x="437837" y="63000"/>
                  </a:lnTo>
                  <a:lnTo>
                    <a:pt x="469459" y="94622"/>
                  </a:lnTo>
                  <a:lnTo>
                    <a:pt x="495703" y="131748"/>
                  </a:lnTo>
                  <a:lnTo>
                    <a:pt x="515378" y="173189"/>
                  </a:lnTo>
                  <a:lnTo>
                    <a:pt x="527735" y="218194"/>
                  </a:lnTo>
                  <a:lnTo>
                    <a:pt x="532020" y="266010"/>
                  </a:lnTo>
                  <a:lnTo>
                    <a:pt x="527735" y="313826"/>
                  </a:lnTo>
                  <a:lnTo>
                    <a:pt x="515378" y="358831"/>
                  </a:lnTo>
                  <a:lnTo>
                    <a:pt x="495703" y="400272"/>
                  </a:lnTo>
                  <a:lnTo>
                    <a:pt x="469459" y="437398"/>
                  </a:lnTo>
                  <a:lnTo>
                    <a:pt x="437837" y="46902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9789" y="6287292"/>
              <a:ext cx="728345" cy="728345"/>
            </a:xfrm>
            <a:custGeom>
              <a:avLst/>
              <a:gdLst/>
              <a:ahLst/>
              <a:cxnLst/>
              <a:rect l="l" t="t" r="r" b="b"/>
              <a:pathLst>
                <a:path w="728345" h="728345">
                  <a:moveTo>
                    <a:pt x="364018" y="728037"/>
                  </a:moveTo>
                  <a:lnTo>
                    <a:pt x="314623" y="724714"/>
                  </a:lnTo>
                  <a:lnTo>
                    <a:pt x="267247" y="715034"/>
                  </a:lnTo>
                  <a:lnTo>
                    <a:pt x="222325" y="699431"/>
                  </a:lnTo>
                  <a:lnTo>
                    <a:pt x="180290" y="678338"/>
                  </a:lnTo>
                  <a:lnTo>
                    <a:pt x="141576" y="652190"/>
                  </a:lnTo>
                  <a:lnTo>
                    <a:pt x="106617" y="621419"/>
                  </a:lnTo>
                  <a:lnTo>
                    <a:pt x="75847" y="586460"/>
                  </a:lnTo>
                  <a:lnTo>
                    <a:pt x="49698" y="547747"/>
                  </a:lnTo>
                  <a:lnTo>
                    <a:pt x="28606" y="505712"/>
                  </a:lnTo>
                  <a:lnTo>
                    <a:pt x="13002" y="460790"/>
                  </a:lnTo>
                  <a:lnTo>
                    <a:pt x="3323" y="413414"/>
                  </a:lnTo>
                  <a:lnTo>
                    <a:pt x="0" y="364018"/>
                  </a:lnTo>
                  <a:lnTo>
                    <a:pt x="3323" y="314623"/>
                  </a:lnTo>
                  <a:lnTo>
                    <a:pt x="13002" y="267247"/>
                  </a:lnTo>
                  <a:lnTo>
                    <a:pt x="28606" y="222325"/>
                  </a:lnTo>
                  <a:lnTo>
                    <a:pt x="49698" y="180290"/>
                  </a:lnTo>
                  <a:lnTo>
                    <a:pt x="75847" y="141576"/>
                  </a:lnTo>
                  <a:lnTo>
                    <a:pt x="106617" y="106617"/>
                  </a:lnTo>
                  <a:lnTo>
                    <a:pt x="141576" y="75847"/>
                  </a:lnTo>
                  <a:lnTo>
                    <a:pt x="180290" y="49698"/>
                  </a:lnTo>
                  <a:lnTo>
                    <a:pt x="222325" y="28606"/>
                  </a:lnTo>
                  <a:lnTo>
                    <a:pt x="267247" y="13002"/>
                  </a:lnTo>
                  <a:lnTo>
                    <a:pt x="314623" y="3323"/>
                  </a:lnTo>
                  <a:lnTo>
                    <a:pt x="364018" y="0"/>
                  </a:lnTo>
                  <a:lnTo>
                    <a:pt x="413414" y="3323"/>
                  </a:lnTo>
                  <a:lnTo>
                    <a:pt x="460790" y="13002"/>
                  </a:lnTo>
                  <a:lnTo>
                    <a:pt x="505712" y="28606"/>
                  </a:lnTo>
                  <a:lnTo>
                    <a:pt x="547747" y="49698"/>
                  </a:lnTo>
                  <a:lnTo>
                    <a:pt x="586460" y="75847"/>
                  </a:lnTo>
                  <a:lnTo>
                    <a:pt x="611638" y="98008"/>
                  </a:lnTo>
                  <a:lnTo>
                    <a:pt x="364018" y="98008"/>
                  </a:lnTo>
                  <a:lnTo>
                    <a:pt x="316202" y="102294"/>
                  </a:lnTo>
                  <a:lnTo>
                    <a:pt x="271198" y="114650"/>
                  </a:lnTo>
                  <a:lnTo>
                    <a:pt x="229757" y="134326"/>
                  </a:lnTo>
                  <a:lnTo>
                    <a:pt x="192630" y="160569"/>
                  </a:lnTo>
                  <a:lnTo>
                    <a:pt x="160569" y="192630"/>
                  </a:lnTo>
                  <a:lnTo>
                    <a:pt x="134326" y="229757"/>
                  </a:lnTo>
                  <a:lnTo>
                    <a:pt x="114650" y="271198"/>
                  </a:lnTo>
                  <a:lnTo>
                    <a:pt x="102294" y="316202"/>
                  </a:lnTo>
                  <a:lnTo>
                    <a:pt x="98008" y="364018"/>
                  </a:lnTo>
                  <a:lnTo>
                    <a:pt x="102294" y="411835"/>
                  </a:lnTo>
                  <a:lnTo>
                    <a:pt x="114650" y="456839"/>
                  </a:lnTo>
                  <a:lnTo>
                    <a:pt x="134326" y="498280"/>
                  </a:lnTo>
                  <a:lnTo>
                    <a:pt x="160569" y="535407"/>
                  </a:lnTo>
                  <a:lnTo>
                    <a:pt x="192630" y="567467"/>
                  </a:lnTo>
                  <a:lnTo>
                    <a:pt x="229757" y="593711"/>
                  </a:lnTo>
                  <a:lnTo>
                    <a:pt x="271198" y="613387"/>
                  </a:lnTo>
                  <a:lnTo>
                    <a:pt x="316202" y="625743"/>
                  </a:lnTo>
                  <a:lnTo>
                    <a:pt x="364018" y="630029"/>
                  </a:lnTo>
                  <a:lnTo>
                    <a:pt x="611638" y="630029"/>
                  </a:lnTo>
                  <a:lnTo>
                    <a:pt x="586460" y="652190"/>
                  </a:lnTo>
                  <a:lnTo>
                    <a:pt x="547747" y="678338"/>
                  </a:lnTo>
                  <a:lnTo>
                    <a:pt x="505712" y="699431"/>
                  </a:lnTo>
                  <a:lnTo>
                    <a:pt x="460790" y="715034"/>
                  </a:lnTo>
                  <a:lnTo>
                    <a:pt x="413414" y="724714"/>
                  </a:lnTo>
                  <a:lnTo>
                    <a:pt x="364018" y="728037"/>
                  </a:lnTo>
                  <a:close/>
                </a:path>
                <a:path w="728345" h="728345">
                  <a:moveTo>
                    <a:pt x="611638" y="630029"/>
                  </a:moveTo>
                  <a:lnTo>
                    <a:pt x="364018" y="630029"/>
                  </a:lnTo>
                  <a:lnTo>
                    <a:pt x="411835" y="625743"/>
                  </a:lnTo>
                  <a:lnTo>
                    <a:pt x="456839" y="613387"/>
                  </a:lnTo>
                  <a:lnTo>
                    <a:pt x="498280" y="593711"/>
                  </a:lnTo>
                  <a:lnTo>
                    <a:pt x="535407" y="567467"/>
                  </a:lnTo>
                  <a:lnTo>
                    <a:pt x="567467" y="535407"/>
                  </a:lnTo>
                  <a:lnTo>
                    <a:pt x="593711" y="498280"/>
                  </a:lnTo>
                  <a:lnTo>
                    <a:pt x="613387" y="456839"/>
                  </a:lnTo>
                  <a:lnTo>
                    <a:pt x="625743" y="411835"/>
                  </a:lnTo>
                  <a:lnTo>
                    <a:pt x="630029" y="364018"/>
                  </a:lnTo>
                  <a:lnTo>
                    <a:pt x="625743" y="316202"/>
                  </a:lnTo>
                  <a:lnTo>
                    <a:pt x="613387" y="271198"/>
                  </a:lnTo>
                  <a:lnTo>
                    <a:pt x="593711" y="229757"/>
                  </a:lnTo>
                  <a:lnTo>
                    <a:pt x="567467" y="192630"/>
                  </a:lnTo>
                  <a:lnTo>
                    <a:pt x="535407" y="160569"/>
                  </a:lnTo>
                  <a:lnTo>
                    <a:pt x="498280" y="134326"/>
                  </a:lnTo>
                  <a:lnTo>
                    <a:pt x="456839" y="114650"/>
                  </a:lnTo>
                  <a:lnTo>
                    <a:pt x="411835" y="102294"/>
                  </a:lnTo>
                  <a:lnTo>
                    <a:pt x="364018" y="98008"/>
                  </a:lnTo>
                  <a:lnTo>
                    <a:pt x="611638" y="98008"/>
                  </a:lnTo>
                  <a:lnTo>
                    <a:pt x="652190" y="141576"/>
                  </a:lnTo>
                  <a:lnTo>
                    <a:pt x="678338" y="180290"/>
                  </a:lnTo>
                  <a:lnTo>
                    <a:pt x="699431" y="222325"/>
                  </a:lnTo>
                  <a:lnTo>
                    <a:pt x="715034" y="267247"/>
                  </a:lnTo>
                  <a:lnTo>
                    <a:pt x="724714" y="314623"/>
                  </a:lnTo>
                  <a:lnTo>
                    <a:pt x="728037" y="364018"/>
                  </a:lnTo>
                  <a:lnTo>
                    <a:pt x="724714" y="413414"/>
                  </a:lnTo>
                  <a:lnTo>
                    <a:pt x="715034" y="460790"/>
                  </a:lnTo>
                  <a:lnTo>
                    <a:pt x="699431" y="505712"/>
                  </a:lnTo>
                  <a:lnTo>
                    <a:pt x="678338" y="547747"/>
                  </a:lnTo>
                  <a:lnTo>
                    <a:pt x="652190" y="586460"/>
                  </a:lnTo>
                  <a:lnTo>
                    <a:pt x="621419" y="621419"/>
                  </a:lnTo>
                  <a:lnTo>
                    <a:pt x="611638" y="630029"/>
                  </a:lnTo>
                  <a:close/>
                </a:path>
                <a:path w="728345" h="728345">
                  <a:moveTo>
                    <a:pt x="364018" y="567028"/>
                  </a:moveTo>
                  <a:lnTo>
                    <a:pt x="317469" y="561667"/>
                  </a:lnTo>
                  <a:lnTo>
                    <a:pt x="274738" y="546395"/>
                  </a:lnTo>
                  <a:lnTo>
                    <a:pt x="237044" y="522430"/>
                  </a:lnTo>
                  <a:lnTo>
                    <a:pt x="205606" y="490992"/>
                  </a:lnTo>
                  <a:lnTo>
                    <a:pt x="181642" y="453299"/>
                  </a:lnTo>
                  <a:lnTo>
                    <a:pt x="166370" y="410568"/>
                  </a:lnTo>
                  <a:lnTo>
                    <a:pt x="161009" y="364018"/>
                  </a:lnTo>
                  <a:lnTo>
                    <a:pt x="166370" y="317469"/>
                  </a:lnTo>
                  <a:lnTo>
                    <a:pt x="181642" y="274738"/>
                  </a:lnTo>
                  <a:lnTo>
                    <a:pt x="205606" y="237044"/>
                  </a:lnTo>
                  <a:lnTo>
                    <a:pt x="237044" y="205606"/>
                  </a:lnTo>
                  <a:lnTo>
                    <a:pt x="274738" y="181642"/>
                  </a:lnTo>
                  <a:lnTo>
                    <a:pt x="317469" y="166370"/>
                  </a:lnTo>
                  <a:lnTo>
                    <a:pt x="364018" y="161009"/>
                  </a:lnTo>
                  <a:lnTo>
                    <a:pt x="410568" y="166370"/>
                  </a:lnTo>
                  <a:lnTo>
                    <a:pt x="453299" y="181642"/>
                  </a:lnTo>
                  <a:lnTo>
                    <a:pt x="490992" y="205606"/>
                  </a:lnTo>
                  <a:lnTo>
                    <a:pt x="522430" y="237044"/>
                  </a:lnTo>
                  <a:lnTo>
                    <a:pt x="546395" y="274738"/>
                  </a:lnTo>
                  <a:lnTo>
                    <a:pt x="561667" y="317469"/>
                  </a:lnTo>
                  <a:lnTo>
                    <a:pt x="567028" y="364018"/>
                  </a:lnTo>
                  <a:lnTo>
                    <a:pt x="561667" y="410568"/>
                  </a:lnTo>
                  <a:lnTo>
                    <a:pt x="546395" y="453299"/>
                  </a:lnTo>
                  <a:lnTo>
                    <a:pt x="522430" y="490992"/>
                  </a:lnTo>
                  <a:lnTo>
                    <a:pt x="490992" y="522430"/>
                  </a:lnTo>
                  <a:lnTo>
                    <a:pt x="453299" y="546395"/>
                  </a:lnTo>
                  <a:lnTo>
                    <a:pt x="410568" y="561667"/>
                  </a:lnTo>
                  <a:lnTo>
                    <a:pt x="364018" y="567028"/>
                  </a:lnTo>
                  <a:close/>
                </a:path>
              </a:pathLst>
            </a:custGeom>
            <a:solidFill>
              <a:srgbClr val="FF81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14937" y="4136897"/>
              <a:ext cx="5530850" cy="1029335"/>
            </a:xfrm>
            <a:custGeom>
              <a:avLst/>
              <a:gdLst/>
              <a:ahLst/>
              <a:cxnLst/>
              <a:rect l="l" t="t" r="r" b="b"/>
              <a:pathLst>
                <a:path w="5530850" h="1029335">
                  <a:moveTo>
                    <a:pt x="540609" y="749644"/>
                  </a:moveTo>
                  <a:lnTo>
                    <a:pt x="493592" y="746723"/>
                  </a:lnTo>
                  <a:lnTo>
                    <a:pt x="448317" y="738196"/>
                  </a:lnTo>
                  <a:lnTo>
                    <a:pt x="405137" y="724414"/>
                  </a:lnTo>
                  <a:lnTo>
                    <a:pt x="364403" y="705728"/>
                  </a:lnTo>
                  <a:lnTo>
                    <a:pt x="326464" y="682489"/>
                  </a:lnTo>
                  <a:lnTo>
                    <a:pt x="291674" y="655048"/>
                  </a:lnTo>
                  <a:lnTo>
                    <a:pt x="260383" y="623757"/>
                  </a:lnTo>
                  <a:lnTo>
                    <a:pt x="232942" y="588966"/>
                  </a:lnTo>
                  <a:lnTo>
                    <a:pt x="209703" y="551028"/>
                  </a:lnTo>
                  <a:lnTo>
                    <a:pt x="191017" y="510293"/>
                  </a:lnTo>
                  <a:lnTo>
                    <a:pt x="177234" y="467113"/>
                  </a:lnTo>
                  <a:lnTo>
                    <a:pt x="168707" y="421839"/>
                  </a:lnTo>
                  <a:lnTo>
                    <a:pt x="165787" y="374822"/>
                  </a:lnTo>
                  <a:lnTo>
                    <a:pt x="168707" y="327804"/>
                  </a:lnTo>
                  <a:lnTo>
                    <a:pt x="177234" y="282530"/>
                  </a:lnTo>
                  <a:lnTo>
                    <a:pt x="191017" y="239350"/>
                  </a:lnTo>
                  <a:lnTo>
                    <a:pt x="209703" y="198615"/>
                  </a:lnTo>
                  <a:lnTo>
                    <a:pt x="232942" y="160677"/>
                  </a:lnTo>
                  <a:lnTo>
                    <a:pt x="260383" y="125887"/>
                  </a:lnTo>
                  <a:lnTo>
                    <a:pt x="291674" y="94595"/>
                  </a:lnTo>
                  <a:lnTo>
                    <a:pt x="326464" y="67155"/>
                  </a:lnTo>
                  <a:lnTo>
                    <a:pt x="364403" y="43915"/>
                  </a:lnTo>
                  <a:lnTo>
                    <a:pt x="405137" y="25229"/>
                  </a:lnTo>
                  <a:lnTo>
                    <a:pt x="448317" y="11447"/>
                  </a:lnTo>
                  <a:lnTo>
                    <a:pt x="493592" y="2920"/>
                  </a:lnTo>
                  <a:lnTo>
                    <a:pt x="540609" y="0"/>
                  </a:lnTo>
                  <a:lnTo>
                    <a:pt x="587626" y="2920"/>
                  </a:lnTo>
                  <a:lnTo>
                    <a:pt x="632901" y="11447"/>
                  </a:lnTo>
                  <a:lnTo>
                    <a:pt x="676081" y="25229"/>
                  </a:lnTo>
                  <a:lnTo>
                    <a:pt x="716816" y="43915"/>
                  </a:lnTo>
                  <a:lnTo>
                    <a:pt x="754754" y="67155"/>
                  </a:lnTo>
                  <a:lnTo>
                    <a:pt x="789544" y="94595"/>
                  </a:lnTo>
                  <a:lnTo>
                    <a:pt x="820835" y="125887"/>
                  </a:lnTo>
                  <a:lnTo>
                    <a:pt x="848276" y="160677"/>
                  </a:lnTo>
                  <a:lnTo>
                    <a:pt x="871515" y="198615"/>
                  </a:lnTo>
                  <a:lnTo>
                    <a:pt x="890202" y="239350"/>
                  </a:lnTo>
                  <a:lnTo>
                    <a:pt x="903984" y="282530"/>
                  </a:lnTo>
                  <a:lnTo>
                    <a:pt x="912511" y="327804"/>
                  </a:lnTo>
                  <a:lnTo>
                    <a:pt x="915431" y="374822"/>
                  </a:lnTo>
                  <a:lnTo>
                    <a:pt x="912511" y="421839"/>
                  </a:lnTo>
                  <a:lnTo>
                    <a:pt x="903984" y="467113"/>
                  </a:lnTo>
                  <a:lnTo>
                    <a:pt x="890202" y="510293"/>
                  </a:lnTo>
                  <a:lnTo>
                    <a:pt x="871515" y="551028"/>
                  </a:lnTo>
                  <a:lnTo>
                    <a:pt x="848276" y="588966"/>
                  </a:lnTo>
                  <a:lnTo>
                    <a:pt x="820835" y="623757"/>
                  </a:lnTo>
                  <a:lnTo>
                    <a:pt x="789544" y="655048"/>
                  </a:lnTo>
                  <a:lnTo>
                    <a:pt x="754754" y="682489"/>
                  </a:lnTo>
                  <a:lnTo>
                    <a:pt x="716816" y="705728"/>
                  </a:lnTo>
                  <a:lnTo>
                    <a:pt x="676081" y="724414"/>
                  </a:lnTo>
                  <a:lnTo>
                    <a:pt x="632901" y="738196"/>
                  </a:lnTo>
                  <a:lnTo>
                    <a:pt x="587626" y="746723"/>
                  </a:lnTo>
                  <a:lnTo>
                    <a:pt x="540609" y="749644"/>
                  </a:lnTo>
                  <a:close/>
                </a:path>
                <a:path w="5530850" h="1029335">
                  <a:moveTo>
                    <a:pt x="5530306" y="1028957"/>
                  </a:moveTo>
                  <a:lnTo>
                    <a:pt x="0" y="1028957"/>
                  </a:lnTo>
                  <a:lnTo>
                    <a:pt x="0" y="353198"/>
                  </a:lnTo>
                  <a:lnTo>
                    <a:pt x="123359" y="353198"/>
                  </a:lnTo>
                  <a:lnTo>
                    <a:pt x="122861" y="361549"/>
                  </a:lnTo>
                  <a:lnTo>
                    <a:pt x="122540" y="369955"/>
                  </a:lnTo>
                  <a:lnTo>
                    <a:pt x="122540" y="378427"/>
                  </a:lnTo>
                  <a:lnTo>
                    <a:pt x="125377" y="427603"/>
                  </a:lnTo>
                  <a:lnTo>
                    <a:pt x="133677" y="475112"/>
                  </a:lnTo>
                  <a:lnTo>
                    <a:pt x="147123" y="520640"/>
                  </a:lnTo>
                  <a:lnTo>
                    <a:pt x="165400" y="563868"/>
                  </a:lnTo>
                  <a:lnTo>
                    <a:pt x="188191" y="604481"/>
                  </a:lnTo>
                  <a:lnTo>
                    <a:pt x="215178" y="642162"/>
                  </a:lnTo>
                  <a:lnTo>
                    <a:pt x="246047" y="676595"/>
                  </a:lnTo>
                  <a:lnTo>
                    <a:pt x="280480" y="707464"/>
                  </a:lnTo>
                  <a:lnTo>
                    <a:pt x="318161" y="734452"/>
                  </a:lnTo>
                  <a:lnTo>
                    <a:pt x="358774" y="757242"/>
                  </a:lnTo>
                  <a:lnTo>
                    <a:pt x="402003" y="775519"/>
                  </a:lnTo>
                  <a:lnTo>
                    <a:pt x="447530" y="788965"/>
                  </a:lnTo>
                  <a:lnTo>
                    <a:pt x="495039" y="797265"/>
                  </a:lnTo>
                  <a:lnTo>
                    <a:pt x="544215" y="800102"/>
                  </a:lnTo>
                  <a:lnTo>
                    <a:pt x="5530306" y="800102"/>
                  </a:lnTo>
                  <a:lnTo>
                    <a:pt x="5530306" y="1028957"/>
                  </a:lnTo>
                  <a:close/>
                </a:path>
                <a:path w="5530850" h="1029335">
                  <a:moveTo>
                    <a:pt x="5530306" y="800102"/>
                  </a:moveTo>
                  <a:lnTo>
                    <a:pt x="544215" y="800102"/>
                  </a:lnTo>
                  <a:lnTo>
                    <a:pt x="593390" y="797265"/>
                  </a:lnTo>
                  <a:lnTo>
                    <a:pt x="640900" y="788965"/>
                  </a:lnTo>
                  <a:lnTo>
                    <a:pt x="686427" y="775519"/>
                  </a:lnTo>
                  <a:lnTo>
                    <a:pt x="729655" y="757242"/>
                  </a:lnTo>
                  <a:lnTo>
                    <a:pt x="770268" y="734452"/>
                  </a:lnTo>
                  <a:lnTo>
                    <a:pt x="807950" y="707464"/>
                  </a:lnTo>
                  <a:lnTo>
                    <a:pt x="842383" y="676595"/>
                  </a:lnTo>
                  <a:lnTo>
                    <a:pt x="873251" y="642162"/>
                  </a:lnTo>
                  <a:lnTo>
                    <a:pt x="900239" y="604481"/>
                  </a:lnTo>
                  <a:lnTo>
                    <a:pt x="923030" y="563868"/>
                  </a:lnTo>
                  <a:lnTo>
                    <a:pt x="941306" y="520640"/>
                  </a:lnTo>
                  <a:lnTo>
                    <a:pt x="954753" y="475112"/>
                  </a:lnTo>
                  <a:lnTo>
                    <a:pt x="963053" y="427603"/>
                  </a:lnTo>
                  <a:lnTo>
                    <a:pt x="965890" y="378427"/>
                  </a:lnTo>
                  <a:lnTo>
                    <a:pt x="965890" y="369955"/>
                  </a:lnTo>
                  <a:lnTo>
                    <a:pt x="965569" y="361549"/>
                  </a:lnTo>
                  <a:lnTo>
                    <a:pt x="965071" y="353198"/>
                  </a:lnTo>
                  <a:lnTo>
                    <a:pt x="5530306" y="353198"/>
                  </a:lnTo>
                  <a:lnTo>
                    <a:pt x="5530306" y="800102"/>
                  </a:lnTo>
                  <a:close/>
                </a:path>
              </a:pathLst>
            </a:custGeom>
            <a:solidFill>
              <a:srgbClr val="FF8E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81641" y="4237814"/>
              <a:ext cx="548005" cy="548005"/>
            </a:xfrm>
            <a:custGeom>
              <a:avLst/>
              <a:gdLst/>
              <a:ahLst/>
              <a:cxnLst/>
              <a:rect l="l" t="t" r="r" b="b"/>
              <a:pathLst>
                <a:path w="548005" h="548004">
                  <a:moveTo>
                    <a:pt x="273905" y="547810"/>
                  </a:moveTo>
                  <a:lnTo>
                    <a:pt x="224669" y="543397"/>
                  </a:lnTo>
                  <a:lnTo>
                    <a:pt x="178329" y="530674"/>
                  </a:lnTo>
                  <a:lnTo>
                    <a:pt x="135658" y="510414"/>
                  </a:lnTo>
                  <a:lnTo>
                    <a:pt x="97430" y="483391"/>
                  </a:lnTo>
                  <a:lnTo>
                    <a:pt x="64418" y="450379"/>
                  </a:lnTo>
                  <a:lnTo>
                    <a:pt x="37395" y="412151"/>
                  </a:lnTo>
                  <a:lnTo>
                    <a:pt x="17135" y="369480"/>
                  </a:lnTo>
                  <a:lnTo>
                    <a:pt x="4412" y="323140"/>
                  </a:lnTo>
                  <a:lnTo>
                    <a:pt x="0" y="273905"/>
                  </a:lnTo>
                  <a:lnTo>
                    <a:pt x="4412" y="224669"/>
                  </a:lnTo>
                  <a:lnTo>
                    <a:pt x="17135" y="178329"/>
                  </a:lnTo>
                  <a:lnTo>
                    <a:pt x="37395" y="135658"/>
                  </a:lnTo>
                  <a:lnTo>
                    <a:pt x="64418" y="97430"/>
                  </a:lnTo>
                  <a:lnTo>
                    <a:pt x="97430" y="64418"/>
                  </a:lnTo>
                  <a:lnTo>
                    <a:pt x="135658" y="37395"/>
                  </a:lnTo>
                  <a:lnTo>
                    <a:pt x="178329" y="17135"/>
                  </a:lnTo>
                  <a:lnTo>
                    <a:pt x="224669" y="4412"/>
                  </a:lnTo>
                  <a:lnTo>
                    <a:pt x="273905" y="0"/>
                  </a:lnTo>
                  <a:lnTo>
                    <a:pt x="323140" y="4412"/>
                  </a:lnTo>
                  <a:lnTo>
                    <a:pt x="369480" y="17135"/>
                  </a:lnTo>
                  <a:lnTo>
                    <a:pt x="412151" y="37395"/>
                  </a:lnTo>
                  <a:lnTo>
                    <a:pt x="450379" y="64418"/>
                  </a:lnTo>
                  <a:lnTo>
                    <a:pt x="450831" y="64870"/>
                  </a:lnTo>
                  <a:lnTo>
                    <a:pt x="273905" y="64870"/>
                  </a:lnTo>
                  <a:lnTo>
                    <a:pt x="225974" y="70391"/>
                  </a:lnTo>
                  <a:lnTo>
                    <a:pt x="181975" y="86116"/>
                  </a:lnTo>
                  <a:lnTo>
                    <a:pt x="143162" y="110791"/>
                  </a:lnTo>
                  <a:lnTo>
                    <a:pt x="110791" y="143162"/>
                  </a:lnTo>
                  <a:lnTo>
                    <a:pt x="86116" y="181975"/>
                  </a:lnTo>
                  <a:lnTo>
                    <a:pt x="70391" y="225974"/>
                  </a:lnTo>
                  <a:lnTo>
                    <a:pt x="64870" y="273905"/>
                  </a:lnTo>
                  <a:lnTo>
                    <a:pt x="70391" y="321836"/>
                  </a:lnTo>
                  <a:lnTo>
                    <a:pt x="86116" y="365834"/>
                  </a:lnTo>
                  <a:lnTo>
                    <a:pt x="110791" y="404647"/>
                  </a:lnTo>
                  <a:lnTo>
                    <a:pt x="143162" y="437018"/>
                  </a:lnTo>
                  <a:lnTo>
                    <a:pt x="181975" y="461693"/>
                  </a:lnTo>
                  <a:lnTo>
                    <a:pt x="225974" y="477419"/>
                  </a:lnTo>
                  <a:lnTo>
                    <a:pt x="273905" y="482939"/>
                  </a:lnTo>
                  <a:lnTo>
                    <a:pt x="450831" y="482939"/>
                  </a:lnTo>
                  <a:lnTo>
                    <a:pt x="450379" y="483391"/>
                  </a:lnTo>
                  <a:lnTo>
                    <a:pt x="412151" y="510414"/>
                  </a:lnTo>
                  <a:lnTo>
                    <a:pt x="369480" y="530674"/>
                  </a:lnTo>
                  <a:lnTo>
                    <a:pt x="323140" y="543397"/>
                  </a:lnTo>
                  <a:lnTo>
                    <a:pt x="273905" y="547810"/>
                  </a:lnTo>
                  <a:close/>
                </a:path>
                <a:path w="548005" h="548004">
                  <a:moveTo>
                    <a:pt x="450831" y="482939"/>
                  </a:moveTo>
                  <a:lnTo>
                    <a:pt x="273905" y="482939"/>
                  </a:lnTo>
                  <a:lnTo>
                    <a:pt x="321836" y="477419"/>
                  </a:lnTo>
                  <a:lnTo>
                    <a:pt x="365834" y="461693"/>
                  </a:lnTo>
                  <a:lnTo>
                    <a:pt x="404647" y="437018"/>
                  </a:lnTo>
                  <a:lnTo>
                    <a:pt x="437018" y="404647"/>
                  </a:lnTo>
                  <a:lnTo>
                    <a:pt x="461693" y="365834"/>
                  </a:lnTo>
                  <a:lnTo>
                    <a:pt x="477419" y="321836"/>
                  </a:lnTo>
                  <a:lnTo>
                    <a:pt x="482939" y="273905"/>
                  </a:lnTo>
                  <a:lnTo>
                    <a:pt x="477419" y="225974"/>
                  </a:lnTo>
                  <a:lnTo>
                    <a:pt x="461693" y="181975"/>
                  </a:lnTo>
                  <a:lnTo>
                    <a:pt x="437018" y="143162"/>
                  </a:lnTo>
                  <a:lnTo>
                    <a:pt x="404647" y="110791"/>
                  </a:lnTo>
                  <a:lnTo>
                    <a:pt x="365834" y="86116"/>
                  </a:lnTo>
                  <a:lnTo>
                    <a:pt x="321836" y="70391"/>
                  </a:lnTo>
                  <a:lnTo>
                    <a:pt x="273905" y="64870"/>
                  </a:lnTo>
                  <a:lnTo>
                    <a:pt x="450831" y="64870"/>
                  </a:lnTo>
                  <a:lnTo>
                    <a:pt x="483391" y="97430"/>
                  </a:lnTo>
                  <a:lnTo>
                    <a:pt x="510414" y="135658"/>
                  </a:lnTo>
                  <a:lnTo>
                    <a:pt x="530674" y="178329"/>
                  </a:lnTo>
                  <a:lnTo>
                    <a:pt x="543397" y="224669"/>
                  </a:lnTo>
                  <a:lnTo>
                    <a:pt x="547810" y="273905"/>
                  </a:lnTo>
                  <a:lnTo>
                    <a:pt x="543397" y="323140"/>
                  </a:lnTo>
                  <a:lnTo>
                    <a:pt x="530674" y="369480"/>
                  </a:lnTo>
                  <a:lnTo>
                    <a:pt x="510414" y="412151"/>
                  </a:lnTo>
                  <a:lnTo>
                    <a:pt x="483391" y="450379"/>
                  </a:lnTo>
                  <a:lnTo>
                    <a:pt x="450831" y="482939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38780" y="4251502"/>
              <a:ext cx="5370911" cy="197859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280724" y="4136897"/>
              <a:ext cx="749935" cy="749935"/>
            </a:xfrm>
            <a:custGeom>
              <a:avLst/>
              <a:gdLst/>
              <a:ahLst/>
              <a:cxnLst/>
              <a:rect l="l" t="t" r="r" b="b"/>
              <a:pathLst>
                <a:path w="749935" h="749935">
                  <a:moveTo>
                    <a:pt x="374822" y="749644"/>
                  </a:moveTo>
                  <a:lnTo>
                    <a:pt x="327804" y="746723"/>
                  </a:lnTo>
                  <a:lnTo>
                    <a:pt x="282530" y="738196"/>
                  </a:lnTo>
                  <a:lnTo>
                    <a:pt x="239350" y="724414"/>
                  </a:lnTo>
                  <a:lnTo>
                    <a:pt x="198615" y="705728"/>
                  </a:lnTo>
                  <a:lnTo>
                    <a:pt x="160677" y="682489"/>
                  </a:lnTo>
                  <a:lnTo>
                    <a:pt x="125887" y="655048"/>
                  </a:lnTo>
                  <a:lnTo>
                    <a:pt x="94595" y="623757"/>
                  </a:lnTo>
                  <a:lnTo>
                    <a:pt x="67155" y="588966"/>
                  </a:lnTo>
                  <a:lnTo>
                    <a:pt x="43915" y="551028"/>
                  </a:lnTo>
                  <a:lnTo>
                    <a:pt x="25229" y="510293"/>
                  </a:lnTo>
                  <a:lnTo>
                    <a:pt x="11447" y="467113"/>
                  </a:lnTo>
                  <a:lnTo>
                    <a:pt x="2920" y="421839"/>
                  </a:lnTo>
                  <a:lnTo>
                    <a:pt x="0" y="374822"/>
                  </a:lnTo>
                  <a:lnTo>
                    <a:pt x="2920" y="327804"/>
                  </a:lnTo>
                  <a:lnTo>
                    <a:pt x="11447" y="282530"/>
                  </a:lnTo>
                  <a:lnTo>
                    <a:pt x="25229" y="239350"/>
                  </a:lnTo>
                  <a:lnTo>
                    <a:pt x="43915" y="198615"/>
                  </a:lnTo>
                  <a:lnTo>
                    <a:pt x="67155" y="160677"/>
                  </a:lnTo>
                  <a:lnTo>
                    <a:pt x="94595" y="125887"/>
                  </a:lnTo>
                  <a:lnTo>
                    <a:pt x="125887" y="94595"/>
                  </a:lnTo>
                  <a:lnTo>
                    <a:pt x="160677" y="67155"/>
                  </a:lnTo>
                  <a:lnTo>
                    <a:pt x="198615" y="43915"/>
                  </a:lnTo>
                  <a:lnTo>
                    <a:pt x="239350" y="25229"/>
                  </a:lnTo>
                  <a:lnTo>
                    <a:pt x="282530" y="11447"/>
                  </a:lnTo>
                  <a:lnTo>
                    <a:pt x="327804" y="2920"/>
                  </a:lnTo>
                  <a:lnTo>
                    <a:pt x="374822" y="0"/>
                  </a:lnTo>
                  <a:lnTo>
                    <a:pt x="421839" y="2920"/>
                  </a:lnTo>
                  <a:lnTo>
                    <a:pt x="467113" y="11447"/>
                  </a:lnTo>
                  <a:lnTo>
                    <a:pt x="510293" y="25229"/>
                  </a:lnTo>
                  <a:lnTo>
                    <a:pt x="551028" y="43915"/>
                  </a:lnTo>
                  <a:lnTo>
                    <a:pt x="588966" y="67155"/>
                  </a:lnTo>
                  <a:lnTo>
                    <a:pt x="623757" y="94595"/>
                  </a:lnTo>
                  <a:lnTo>
                    <a:pt x="630078" y="100917"/>
                  </a:lnTo>
                  <a:lnTo>
                    <a:pt x="374822" y="100917"/>
                  </a:lnTo>
                  <a:lnTo>
                    <a:pt x="325586" y="105329"/>
                  </a:lnTo>
                  <a:lnTo>
                    <a:pt x="279246" y="118052"/>
                  </a:lnTo>
                  <a:lnTo>
                    <a:pt x="236575" y="138312"/>
                  </a:lnTo>
                  <a:lnTo>
                    <a:pt x="198347" y="165335"/>
                  </a:lnTo>
                  <a:lnTo>
                    <a:pt x="165335" y="198347"/>
                  </a:lnTo>
                  <a:lnTo>
                    <a:pt x="138312" y="236575"/>
                  </a:lnTo>
                  <a:lnTo>
                    <a:pt x="118052" y="279246"/>
                  </a:lnTo>
                  <a:lnTo>
                    <a:pt x="105329" y="325586"/>
                  </a:lnTo>
                  <a:lnTo>
                    <a:pt x="100917" y="374822"/>
                  </a:lnTo>
                  <a:lnTo>
                    <a:pt x="105329" y="424057"/>
                  </a:lnTo>
                  <a:lnTo>
                    <a:pt x="118052" y="470397"/>
                  </a:lnTo>
                  <a:lnTo>
                    <a:pt x="138312" y="513068"/>
                  </a:lnTo>
                  <a:lnTo>
                    <a:pt x="165335" y="551296"/>
                  </a:lnTo>
                  <a:lnTo>
                    <a:pt x="198347" y="584308"/>
                  </a:lnTo>
                  <a:lnTo>
                    <a:pt x="236575" y="611331"/>
                  </a:lnTo>
                  <a:lnTo>
                    <a:pt x="279246" y="631591"/>
                  </a:lnTo>
                  <a:lnTo>
                    <a:pt x="325586" y="644314"/>
                  </a:lnTo>
                  <a:lnTo>
                    <a:pt x="374822" y="648727"/>
                  </a:lnTo>
                  <a:lnTo>
                    <a:pt x="630078" y="648727"/>
                  </a:lnTo>
                  <a:lnTo>
                    <a:pt x="623757" y="655048"/>
                  </a:lnTo>
                  <a:lnTo>
                    <a:pt x="588966" y="682489"/>
                  </a:lnTo>
                  <a:lnTo>
                    <a:pt x="551028" y="705728"/>
                  </a:lnTo>
                  <a:lnTo>
                    <a:pt x="510293" y="724414"/>
                  </a:lnTo>
                  <a:lnTo>
                    <a:pt x="467113" y="738196"/>
                  </a:lnTo>
                  <a:lnTo>
                    <a:pt x="421839" y="746723"/>
                  </a:lnTo>
                  <a:lnTo>
                    <a:pt x="374822" y="749644"/>
                  </a:lnTo>
                  <a:close/>
                </a:path>
                <a:path w="749935" h="749935">
                  <a:moveTo>
                    <a:pt x="630078" y="648727"/>
                  </a:moveTo>
                  <a:lnTo>
                    <a:pt x="374822" y="648727"/>
                  </a:lnTo>
                  <a:lnTo>
                    <a:pt x="424057" y="644314"/>
                  </a:lnTo>
                  <a:lnTo>
                    <a:pt x="470397" y="631591"/>
                  </a:lnTo>
                  <a:lnTo>
                    <a:pt x="513068" y="611331"/>
                  </a:lnTo>
                  <a:lnTo>
                    <a:pt x="551296" y="584308"/>
                  </a:lnTo>
                  <a:lnTo>
                    <a:pt x="584308" y="551296"/>
                  </a:lnTo>
                  <a:lnTo>
                    <a:pt x="611331" y="513068"/>
                  </a:lnTo>
                  <a:lnTo>
                    <a:pt x="631591" y="470397"/>
                  </a:lnTo>
                  <a:lnTo>
                    <a:pt x="644314" y="424057"/>
                  </a:lnTo>
                  <a:lnTo>
                    <a:pt x="648727" y="374822"/>
                  </a:lnTo>
                  <a:lnTo>
                    <a:pt x="644314" y="325586"/>
                  </a:lnTo>
                  <a:lnTo>
                    <a:pt x="631591" y="279246"/>
                  </a:lnTo>
                  <a:lnTo>
                    <a:pt x="611331" y="236575"/>
                  </a:lnTo>
                  <a:lnTo>
                    <a:pt x="584308" y="198347"/>
                  </a:lnTo>
                  <a:lnTo>
                    <a:pt x="551296" y="165335"/>
                  </a:lnTo>
                  <a:lnTo>
                    <a:pt x="513068" y="138312"/>
                  </a:lnTo>
                  <a:lnTo>
                    <a:pt x="470397" y="118052"/>
                  </a:lnTo>
                  <a:lnTo>
                    <a:pt x="424057" y="105329"/>
                  </a:lnTo>
                  <a:lnTo>
                    <a:pt x="374822" y="100917"/>
                  </a:lnTo>
                  <a:lnTo>
                    <a:pt x="630078" y="100917"/>
                  </a:lnTo>
                  <a:lnTo>
                    <a:pt x="682489" y="160677"/>
                  </a:lnTo>
                  <a:lnTo>
                    <a:pt x="705728" y="198615"/>
                  </a:lnTo>
                  <a:lnTo>
                    <a:pt x="724414" y="239350"/>
                  </a:lnTo>
                  <a:lnTo>
                    <a:pt x="738196" y="282530"/>
                  </a:lnTo>
                  <a:lnTo>
                    <a:pt x="746723" y="327804"/>
                  </a:lnTo>
                  <a:lnTo>
                    <a:pt x="749644" y="374822"/>
                  </a:lnTo>
                  <a:lnTo>
                    <a:pt x="746723" y="421839"/>
                  </a:lnTo>
                  <a:lnTo>
                    <a:pt x="738196" y="467113"/>
                  </a:lnTo>
                  <a:lnTo>
                    <a:pt x="724414" y="510293"/>
                  </a:lnTo>
                  <a:lnTo>
                    <a:pt x="705728" y="551028"/>
                  </a:lnTo>
                  <a:lnTo>
                    <a:pt x="682489" y="588966"/>
                  </a:lnTo>
                  <a:lnTo>
                    <a:pt x="655048" y="623757"/>
                  </a:lnTo>
                  <a:lnTo>
                    <a:pt x="630078" y="648727"/>
                  </a:lnTo>
                  <a:close/>
                </a:path>
                <a:path w="749935" h="749935">
                  <a:moveTo>
                    <a:pt x="374822" y="583856"/>
                  </a:moveTo>
                  <a:lnTo>
                    <a:pt x="326891" y="578336"/>
                  </a:lnTo>
                  <a:lnTo>
                    <a:pt x="282892" y="562610"/>
                  </a:lnTo>
                  <a:lnTo>
                    <a:pt x="244079" y="537935"/>
                  </a:lnTo>
                  <a:lnTo>
                    <a:pt x="211708" y="505564"/>
                  </a:lnTo>
                  <a:lnTo>
                    <a:pt x="187033" y="466751"/>
                  </a:lnTo>
                  <a:lnTo>
                    <a:pt x="171308" y="422753"/>
                  </a:lnTo>
                  <a:lnTo>
                    <a:pt x="165787" y="374822"/>
                  </a:lnTo>
                  <a:lnTo>
                    <a:pt x="171308" y="326891"/>
                  </a:lnTo>
                  <a:lnTo>
                    <a:pt x="187033" y="282892"/>
                  </a:lnTo>
                  <a:lnTo>
                    <a:pt x="211708" y="244079"/>
                  </a:lnTo>
                  <a:lnTo>
                    <a:pt x="244079" y="211708"/>
                  </a:lnTo>
                  <a:lnTo>
                    <a:pt x="282892" y="187033"/>
                  </a:lnTo>
                  <a:lnTo>
                    <a:pt x="326891" y="171308"/>
                  </a:lnTo>
                  <a:lnTo>
                    <a:pt x="374822" y="165787"/>
                  </a:lnTo>
                  <a:lnTo>
                    <a:pt x="422753" y="171308"/>
                  </a:lnTo>
                  <a:lnTo>
                    <a:pt x="466751" y="187033"/>
                  </a:lnTo>
                  <a:lnTo>
                    <a:pt x="505564" y="211708"/>
                  </a:lnTo>
                  <a:lnTo>
                    <a:pt x="537935" y="244079"/>
                  </a:lnTo>
                  <a:lnTo>
                    <a:pt x="562610" y="282892"/>
                  </a:lnTo>
                  <a:lnTo>
                    <a:pt x="578336" y="326891"/>
                  </a:lnTo>
                  <a:lnTo>
                    <a:pt x="583856" y="374822"/>
                  </a:lnTo>
                  <a:lnTo>
                    <a:pt x="578336" y="422753"/>
                  </a:lnTo>
                  <a:lnTo>
                    <a:pt x="562610" y="466751"/>
                  </a:lnTo>
                  <a:lnTo>
                    <a:pt x="537935" y="505564"/>
                  </a:lnTo>
                  <a:lnTo>
                    <a:pt x="505564" y="537935"/>
                  </a:lnTo>
                  <a:lnTo>
                    <a:pt x="466751" y="562610"/>
                  </a:lnTo>
                  <a:lnTo>
                    <a:pt x="422753" y="578336"/>
                  </a:lnTo>
                  <a:lnTo>
                    <a:pt x="374822" y="583856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61567" y="3054679"/>
              <a:ext cx="664845" cy="1588135"/>
            </a:xfrm>
            <a:custGeom>
              <a:avLst/>
              <a:gdLst/>
              <a:ahLst/>
              <a:cxnLst/>
              <a:rect l="l" t="t" r="r" b="b"/>
              <a:pathLst>
                <a:path w="664844" h="1588135">
                  <a:moveTo>
                    <a:pt x="606526" y="6362"/>
                  </a:moveTo>
                  <a:lnTo>
                    <a:pt x="602284" y="1701"/>
                  </a:lnTo>
                  <a:lnTo>
                    <a:pt x="600595" y="1270"/>
                  </a:lnTo>
                  <a:lnTo>
                    <a:pt x="598474" y="0"/>
                  </a:lnTo>
                  <a:lnTo>
                    <a:pt x="558723" y="11557"/>
                  </a:lnTo>
                  <a:lnTo>
                    <a:pt x="523824" y="28079"/>
                  </a:lnTo>
                  <a:lnTo>
                    <a:pt x="491693" y="49542"/>
                  </a:lnTo>
                  <a:lnTo>
                    <a:pt x="461987" y="75450"/>
                  </a:lnTo>
                  <a:lnTo>
                    <a:pt x="431584" y="106832"/>
                  </a:lnTo>
                  <a:lnTo>
                    <a:pt x="402856" y="139560"/>
                  </a:lnTo>
                  <a:lnTo>
                    <a:pt x="375081" y="173088"/>
                  </a:lnTo>
                  <a:lnTo>
                    <a:pt x="347548" y="206857"/>
                  </a:lnTo>
                  <a:lnTo>
                    <a:pt x="305473" y="260362"/>
                  </a:lnTo>
                  <a:lnTo>
                    <a:pt x="265315" y="315785"/>
                  </a:lnTo>
                  <a:lnTo>
                    <a:pt x="235966" y="359168"/>
                  </a:lnTo>
                  <a:lnTo>
                    <a:pt x="208889" y="403796"/>
                  </a:lnTo>
                  <a:lnTo>
                    <a:pt x="184899" y="450075"/>
                  </a:lnTo>
                  <a:lnTo>
                    <a:pt x="164858" y="498475"/>
                  </a:lnTo>
                  <a:lnTo>
                    <a:pt x="162737" y="504405"/>
                  </a:lnTo>
                  <a:lnTo>
                    <a:pt x="158927" y="509917"/>
                  </a:lnTo>
                  <a:lnTo>
                    <a:pt x="155536" y="516280"/>
                  </a:lnTo>
                  <a:lnTo>
                    <a:pt x="149377" y="511644"/>
                  </a:lnTo>
                  <a:lnTo>
                    <a:pt x="145097" y="506260"/>
                  </a:lnTo>
                  <a:lnTo>
                    <a:pt x="141998" y="500481"/>
                  </a:lnTo>
                  <a:lnTo>
                    <a:pt x="139420" y="494652"/>
                  </a:lnTo>
                  <a:lnTo>
                    <a:pt x="131495" y="477481"/>
                  </a:lnTo>
                  <a:lnTo>
                    <a:pt x="123634" y="460273"/>
                  </a:lnTo>
                  <a:lnTo>
                    <a:pt x="115938" y="442976"/>
                  </a:lnTo>
                  <a:lnTo>
                    <a:pt x="108483" y="425564"/>
                  </a:lnTo>
                  <a:lnTo>
                    <a:pt x="101460" y="409600"/>
                  </a:lnTo>
                  <a:lnTo>
                    <a:pt x="94234" y="393827"/>
                  </a:lnTo>
                  <a:lnTo>
                    <a:pt x="87566" y="377825"/>
                  </a:lnTo>
                  <a:lnTo>
                    <a:pt x="82207" y="361137"/>
                  </a:lnTo>
                  <a:lnTo>
                    <a:pt x="74485" y="344855"/>
                  </a:lnTo>
                  <a:lnTo>
                    <a:pt x="62115" y="334810"/>
                  </a:lnTo>
                  <a:lnTo>
                    <a:pt x="46024" y="331038"/>
                  </a:lnTo>
                  <a:lnTo>
                    <a:pt x="27101" y="333590"/>
                  </a:lnTo>
                  <a:lnTo>
                    <a:pt x="2514" y="366166"/>
                  </a:lnTo>
                  <a:lnTo>
                    <a:pt x="0" y="382435"/>
                  </a:lnTo>
                  <a:lnTo>
                    <a:pt x="2095" y="395478"/>
                  </a:lnTo>
                  <a:lnTo>
                    <a:pt x="9029" y="410502"/>
                  </a:lnTo>
                  <a:lnTo>
                    <a:pt x="14643" y="426046"/>
                  </a:lnTo>
                  <a:lnTo>
                    <a:pt x="45085" y="497903"/>
                  </a:lnTo>
                  <a:lnTo>
                    <a:pt x="64350" y="538632"/>
                  </a:lnTo>
                  <a:lnTo>
                    <a:pt x="84493" y="578891"/>
                  </a:lnTo>
                  <a:lnTo>
                    <a:pt x="105943" y="618426"/>
                  </a:lnTo>
                  <a:lnTo>
                    <a:pt x="131000" y="651967"/>
                  </a:lnTo>
                  <a:lnTo>
                    <a:pt x="150164" y="661797"/>
                  </a:lnTo>
                  <a:lnTo>
                    <a:pt x="158026" y="661022"/>
                  </a:lnTo>
                  <a:lnTo>
                    <a:pt x="166116" y="659625"/>
                  </a:lnTo>
                  <a:lnTo>
                    <a:pt x="174180" y="658698"/>
                  </a:lnTo>
                  <a:lnTo>
                    <a:pt x="208749" y="635571"/>
                  </a:lnTo>
                  <a:lnTo>
                    <a:pt x="219798" y="590715"/>
                  </a:lnTo>
                  <a:lnTo>
                    <a:pt x="222504" y="580275"/>
                  </a:lnTo>
                  <a:lnTo>
                    <a:pt x="227342" y="564464"/>
                  </a:lnTo>
                  <a:lnTo>
                    <a:pt x="231927" y="548538"/>
                  </a:lnTo>
                  <a:lnTo>
                    <a:pt x="237642" y="533006"/>
                  </a:lnTo>
                  <a:lnTo>
                    <a:pt x="245821" y="518388"/>
                  </a:lnTo>
                  <a:lnTo>
                    <a:pt x="250482" y="512457"/>
                  </a:lnTo>
                  <a:lnTo>
                    <a:pt x="252603" y="504405"/>
                  </a:lnTo>
                  <a:lnTo>
                    <a:pt x="265353" y="479005"/>
                  </a:lnTo>
                  <a:lnTo>
                    <a:pt x="274637" y="460222"/>
                  </a:lnTo>
                  <a:lnTo>
                    <a:pt x="284238" y="441591"/>
                  </a:lnTo>
                  <a:lnTo>
                    <a:pt x="319697" y="383501"/>
                  </a:lnTo>
                  <a:lnTo>
                    <a:pt x="346532" y="344868"/>
                  </a:lnTo>
                  <a:lnTo>
                    <a:pt x="374726" y="307276"/>
                  </a:lnTo>
                  <a:lnTo>
                    <a:pt x="403923" y="270433"/>
                  </a:lnTo>
                  <a:lnTo>
                    <a:pt x="424586" y="247967"/>
                  </a:lnTo>
                  <a:lnTo>
                    <a:pt x="434670" y="236575"/>
                  </a:lnTo>
                  <a:lnTo>
                    <a:pt x="443331" y="224231"/>
                  </a:lnTo>
                  <a:lnTo>
                    <a:pt x="459371" y="200952"/>
                  </a:lnTo>
                  <a:lnTo>
                    <a:pt x="477558" y="179514"/>
                  </a:lnTo>
                  <a:lnTo>
                    <a:pt x="496862" y="159016"/>
                  </a:lnTo>
                  <a:lnTo>
                    <a:pt x="516242" y="138607"/>
                  </a:lnTo>
                  <a:lnTo>
                    <a:pt x="540804" y="109728"/>
                  </a:lnTo>
                  <a:lnTo>
                    <a:pt x="563029" y="79527"/>
                  </a:lnTo>
                  <a:lnTo>
                    <a:pt x="582942" y="47828"/>
                  </a:lnTo>
                  <a:lnTo>
                    <a:pt x="600595" y="14414"/>
                  </a:lnTo>
                  <a:lnTo>
                    <a:pt x="602716" y="10604"/>
                  </a:lnTo>
                  <a:lnTo>
                    <a:pt x="606526" y="6362"/>
                  </a:lnTo>
                  <a:close/>
                </a:path>
                <a:path w="664844" h="1588135">
                  <a:moveTo>
                    <a:pt x="664845" y="1168336"/>
                  </a:moveTo>
                  <a:lnTo>
                    <a:pt x="662152" y="1165364"/>
                  </a:lnTo>
                  <a:lnTo>
                    <a:pt x="661060" y="1165085"/>
                  </a:lnTo>
                  <a:lnTo>
                    <a:pt x="659714" y="1164285"/>
                  </a:lnTo>
                  <a:lnTo>
                    <a:pt x="612114" y="1182192"/>
                  </a:lnTo>
                  <a:lnTo>
                    <a:pt x="572681" y="1212392"/>
                  </a:lnTo>
                  <a:lnTo>
                    <a:pt x="534974" y="1253274"/>
                  </a:lnTo>
                  <a:lnTo>
                    <a:pt x="499706" y="1296174"/>
                  </a:lnTo>
                  <a:lnTo>
                    <a:pt x="472884" y="1330299"/>
                  </a:lnTo>
                  <a:lnTo>
                    <a:pt x="447268" y="1365643"/>
                  </a:lnTo>
                  <a:lnTo>
                    <a:pt x="411289" y="1421765"/>
                  </a:lnTo>
                  <a:lnTo>
                    <a:pt x="383209" y="1482140"/>
                  </a:lnTo>
                  <a:lnTo>
                    <a:pt x="381863" y="1485925"/>
                  </a:lnTo>
                  <a:lnTo>
                    <a:pt x="379425" y="1489430"/>
                  </a:lnTo>
                  <a:lnTo>
                    <a:pt x="377266" y="1493494"/>
                  </a:lnTo>
                  <a:lnTo>
                    <a:pt x="371043" y="1489976"/>
                  </a:lnTo>
                  <a:lnTo>
                    <a:pt x="369150" y="1484566"/>
                  </a:lnTo>
                  <a:lnTo>
                    <a:pt x="366991" y="1479702"/>
                  </a:lnTo>
                  <a:lnTo>
                    <a:pt x="361937" y="1468755"/>
                  </a:lnTo>
                  <a:lnTo>
                    <a:pt x="356920" y="1457782"/>
                  </a:lnTo>
                  <a:lnTo>
                    <a:pt x="352018" y="1446745"/>
                  </a:lnTo>
                  <a:lnTo>
                    <a:pt x="347268" y="1435646"/>
                  </a:lnTo>
                  <a:lnTo>
                    <a:pt x="342785" y="1425460"/>
                  </a:lnTo>
                  <a:lnTo>
                    <a:pt x="338175" y="1415415"/>
                  </a:lnTo>
                  <a:lnTo>
                    <a:pt x="333921" y="1405204"/>
                  </a:lnTo>
                  <a:lnTo>
                    <a:pt x="330504" y="1394561"/>
                  </a:lnTo>
                  <a:lnTo>
                    <a:pt x="325589" y="1384185"/>
                  </a:lnTo>
                  <a:lnTo>
                    <a:pt x="317703" y="1377772"/>
                  </a:lnTo>
                  <a:lnTo>
                    <a:pt x="307428" y="1375371"/>
                  </a:lnTo>
                  <a:lnTo>
                    <a:pt x="295363" y="1376997"/>
                  </a:lnTo>
                  <a:lnTo>
                    <a:pt x="278091" y="1408137"/>
                  </a:lnTo>
                  <a:lnTo>
                    <a:pt x="279425" y="1416456"/>
                  </a:lnTo>
                  <a:lnTo>
                    <a:pt x="283845" y="1426044"/>
                  </a:lnTo>
                  <a:lnTo>
                    <a:pt x="287426" y="1435950"/>
                  </a:lnTo>
                  <a:lnTo>
                    <a:pt x="306832" y="1481772"/>
                  </a:lnTo>
                  <a:lnTo>
                    <a:pt x="331965" y="1533410"/>
                  </a:lnTo>
                  <a:lnTo>
                    <a:pt x="351586" y="1568094"/>
                  </a:lnTo>
                  <a:lnTo>
                    <a:pt x="359422" y="1577009"/>
                  </a:lnTo>
                  <a:lnTo>
                    <a:pt x="363486" y="1583766"/>
                  </a:lnTo>
                  <a:lnTo>
                    <a:pt x="369150" y="1585658"/>
                  </a:lnTo>
                  <a:lnTo>
                    <a:pt x="375107" y="1587550"/>
                  </a:lnTo>
                  <a:lnTo>
                    <a:pt x="382397" y="1584579"/>
                  </a:lnTo>
                  <a:lnTo>
                    <a:pt x="389153" y="1584312"/>
                  </a:lnTo>
                  <a:lnTo>
                    <a:pt x="416013" y="1554670"/>
                  </a:lnTo>
                  <a:lnTo>
                    <a:pt x="418249" y="1540954"/>
                  </a:lnTo>
                  <a:lnTo>
                    <a:pt x="419976" y="1534299"/>
                  </a:lnTo>
                  <a:lnTo>
                    <a:pt x="423049" y="1524215"/>
                  </a:lnTo>
                  <a:lnTo>
                    <a:pt x="425983" y="1514068"/>
                  </a:lnTo>
                  <a:lnTo>
                    <a:pt x="429628" y="1504162"/>
                  </a:lnTo>
                  <a:lnTo>
                    <a:pt x="434835" y="1494840"/>
                  </a:lnTo>
                  <a:lnTo>
                    <a:pt x="437807" y="1491056"/>
                  </a:lnTo>
                  <a:lnTo>
                    <a:pt x="439166" y="1485925"/>
                  </a:lnTo>
                  <a:lnTo>
                    <a:pt x="447294" y="1469720"/>
                  </a:lnTo>
                  <a:lnTo>
                    <a:pt x="453212" y="1457744"/>
                  </a:lnTo>
                  <a:lnTo>
                    <a:pt x="459333" y="1445869"/>
                  </a:lnTo>
                  <a:lnTo>
                    <a:pt x="481952" y="1408823"/>
                  </a:lnTo>
                  <a:lnTo>
                    <a:pt x="517042" y="1360220"/>
                  </a:lnTo>
                  <a:lnTo>
                    <a:pt x="542086" y="1329461"/>
                  </a:lnTo>
                  <a:lnTo>
                    <a:pt x="548830" y="1322400"/>
                  </a:lnTo>
                  <a:lnTo>
                    <a:pt x="555269" y="1315135"/>
                  </a:lnTo>
                  <a:lnTo>
                    <a:pt x="560793" y="1307261"/>
                  </a:lnTo>
                  <a:lnTo>
                    <a:pt x="571017" y="1292415"/>
                  </a:lnTo>
                  <a:lnTo>
                    <a:pt x="582612" y="1278750"/>
                  </a:lnTo>
                  <a:lnTo>
                    <a:pt x="594918" y="1265682"/>
                  </a:lnTo>
                  <a:lnTo>
                    <a:pt x="607275" y="1252664"/>
                  </a:lnTo>
                  <a:lnTo>
                    <a:pt x="622947" y="1234249"/>
                  </a:lnTo>
                  <a:lnTo>
                    <a:pt x="637108" y="1214996"/>
                  </a:lnTo>
                  <a:lnTo>
                    <a:pt x="649808" y="1194777"/>
                  </a:lnTo>
                  <a:lnTo>
                    <a:pt x="661060" y="1173467"/>
                  </a:lnTo>
                  <a:lnTo>
                    <a:pt x="662419" y="1171041"/>
                  </a:lnTo>
                  <a:lnTo>
                    <a:pt x="664845" y="1168336"/>
                  </a:lnTo>
                  <a:close/>
                </a:path>
              </a:pathLst>
            </a:custGeom>
            <a:solidFill>
              <a:srgbClr val="2B49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956956" y="1344088"/>
            <a:ext cx="7062470" cy="117792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732914" marR="5080" indent="-1720850">
              <a:lnSpc>
                <a:spcPts val="4280"/>
              </a:lnSpc>
              <a:spcBef>
                <a:spcPts val="675"/>
              </a:spcBef>
            </a:pPr>
            <a:r>
              <a:rPr sz="4000" spc="-30" dirty="0"/>
              <a:t>T</a:t>
            </a:r>
            <a:r>
              <a:rPr sz="4000" spc="170" dirty="0"/>
              <a:t>e</a:t>
            </a:r>
            <a:r>
              <a:rPr sz="4000" spc="550" dirty="0"/>
              <a:t>s</a:t>
            </a:r>
            <a:r>
              <a:rPr sz="4000" spc="95" dirty="0"/>
              <a:t>t</a:t>
            </a:r>
            <a:r>
              <a:rPr sz="4000" spc="-430" dirty="0"/>
              <a:t> </a:t>
            </a:r>
            <a:r>
              <a:rPr sz="4000" spc="400" dirty="0"/>
              <a:t>d</a:t>
            </a:r>
            <a:r>
              <a:rPr sz="4000" spc="165" dirty="0"/>
              <a:t>e</a:t>
            </a:r>
            <a:r>
              <a:rPr sz="4000" spc="-430" dirty="0"/>
              <a:t> </a:t>
            </a:r>
            <a:r>
              <a:rPr sz="4000" spc="55" dirty="0"/>
              <a:t>l</a:t>
            </a:r>
            <a:r>
              <a:rPr sz="4000" spc="585" dirty="0"/>
              <a:t>a</a:t>
            </a:r>
            <a:r>
              <a:rPr sz="4000" spc="-430" dirty="0"/>
              <a:t> </a:t>
            </a:r>
            <a:r>
              <a:rPr sz="4000" spc="390" dirty="0"/>
              <a:t>p</a:t>
            </a:r>
            <a:r>
              <a:rPr sz="4000" spc="80" dirty="0"/>
              <a:t>r</a:t>
            </a:r>
            <a:r>
              <a:rPr sz="4000" spc="170" dirty="0"/>
              <a:t>e</a:t>
            </a:r>
            <a:r>
              <a:rPr sz="4000" spc="550" dirty="0"/>
              <a:t>s</a:t>
            </a:r>
            <a:r>
              <a:rPr sz="4000" spc="170" dirty="0"/>
              <a:t>e</a:t>
            </a:r>
            <a:r>
              <a:rPr sz="4000" spc="80" dirty="0"/>
              <a:t>r</a:t>
            </a:r>
            <a:r>
              <a:rPr sz="4000" spc="490" dirty="0"/>
              <a:t>v</a:t>
            </a:r>
            <a:r>
              <a:rPr sz="4000" spc="590" dirty="0"/>
              <a:t>a</a:t>
            </a:r>
            <a:r>
              <a:rPr sz="4000" spc="385" dirty="0"/>
              <a:t>c</a:t>
            </a:r>
            <a:r>
              <a:rPr sz="4000" spc="40" dirty="0"/>
              <a:t>i</a:t>
            </a:r>
            <a:r>
              <a:rPr sz="4000" spc="285" dirty="0"/>
              <a:t>ó</a:t>
            </a:r>
            <a:r>
              <a:rPr sz="4000" spc="380" dirty="0"/>
              <a:t>n</a:t>
            </a:r>
            <a:r>
              <a:rPr sz="4000" spc="-430" dirty="0"/>
              <a:t> </a:t>
            </a:r>
            <a:r>
              <a:rPr sz="4000" spc="400" dirty="0"/>
              <a:t>d</a:t>
            </a:r>
            <a:r>
              <a:rPr sz="4000" spc="170" dirty="0"/>
              <a:t>e</a:t>
            </a:r>
            <a:r>
              <a:rPr sz="4000" spc="50" dirty="0"/>
              <a:t>l  </a:t>
            </a:r>
            <a:r>
              <a:rPr sz="4000" spc="285" dirty="0"/>
              <a:t>o</a:t>
            </a:r>
            <a:r>
              <a:rPr sz="4000" spc="80" dirty="0"/>
              <a:t>r</a:t>
            </a:r>
            <a:r>
              <a:rPr sz="4000" spc="400" dirty="0"/>
              <a:t>d</a:t>
            </a:r>
            <a:r>
              <a:rPr sz="4000" spc="170" dirty="0"/>
              <a:t>e</a:t>
            </a:r>
            <a:r>
              <a:rPr sz="4000" spc="380" dirty="0"/>
              <a:t>n</a:t>
            </a:r>
            <a:r>
              <a:rPr sz="4000" spc="-430" dirty="0"/>
              <a:t> </a:t>
            </a:r>
            <a:r>
              <a:rPr sz="4000" spc="40" dirty="0"/>
              <a:t>i</a:t>
            </a:r>
            <a:r>
              <a:rPr sz="4000" spc="385" dirty="0"/>
              <a:t>n</a:t>
            </a:r>
            <a:r>
              <a:rPr sz="4000" spc="100" dirty="0"/>
              <a:t>t</a:t>
            </a:r>
            <a:r>
              <a:rPr sz="4000" spc="170" dirty="0"/>
              <a:t>e</a:t>
            </a:r>
            <a:r>
              <a:rPr sz="4000" spc="80" dirty="0"/>
              <a:t>r</a:t>
            </a:r>
            <a:r>
              <a:rPr sz="4000" spc="385" dirty="0"/>
              <a:t>n</a:t>
            </a:r>
            <a:r>
              <a:rPr sz="4000" spc="280" dirty="0"/>
              <a:t>o</a:t>
            </a:r>
            <a:endParaRPr sz="4000"/>
          </a:p>
        </p:txBody>
      </p:sp>
      <p:grpSp>
        <p:nvGrpSpPr>
          <p:cNvPr id="12" name="object 12"/>
          <p:cNvGrpSpPr/>
          <p:nvPr/>
        </p:nvGrpSpPr>
        <p:grpSpPr>
          <a:xfrm>
            <a:off x="1028700" y="2955052"/>
            <a:ext cx="7797165" cy="5394325"/>
            <a:chOff x="1028700" y="2955052"/>
            <a:chExt cx="7797165" cy="5394325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700" y="5215645"/>
              <a:ext cx="5662714" cy="313314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967992" y="2955060"/>
              <a:ext cx="857250" cy="3988435"/>
            </a:xfrm>
            <a:custGeom>
              <a:avLst/>
              <a:gdLst/>
              <a:ahLst/>
              <a:cxnLst/>
              <a:rect l="l" t="t" r="r" b="b"/>
              <a:pathLst>
                <a:path w="857250" h="3988434">
                  <a:moveTo>
                    <a:pt x="481076" y="3803929"/>
                  </a:moveTo>
                  <a:lnTo>
                    <a:pt x="434301" y="3755110"/>
                  </a:lnTo>
                  <a:lnTo>
                    <a:pt x="393077" y="3710546"/>
                  </a:lnTo>
                  <a:lnTo>
                    <a:pt x="412419" y="3690150"/>
                  </a:lnTo>
                  <a:lnTo>
                    <a:pt x="432181" y="3670160"/>
                  </a:lnTo>
                  <a:lnTo>
                    <a:pt x="452348" y="3650589"/>
                  </a:lnTo>
                  <a:lnTo>
                    <a:pt x="472897" y="3631476"/>
                  </a:lnTo>
                  <a:lnTo>
                    <a:pt x="477989" y="3626853"/>
                  </a:lnTo>
                  <a:lnTo>
                    <a:pt x="478421" y="3619004"/>
                  </a:lnTo>
                  <a:lnTo>
                    <a:pt x="447103" y="3583978"/>
                  </a:lnTo>
                  <a:lnTo>
                    <a:pt x="439077" y="3583609"/>
                  </a:lnTo>
                  <a:lnTo>
                    <a:pt x="433920" y="3588321"/>
                  </a:lnTo>
                  <a:lnTo>
                    <a:pt x="413423" y="3607371"/>
                  </a:lnTo>
                  <a:lnTo>
                    <a:pt x="393293" y="3626866"/>
                  </a:lnTo>
                  <a:lnTo>
                    <a:pt x="373532" y="3646767"/>
                  </a:lnTo>
                  <a:lnTo>
                    <a:pt x="354177" y="3667048"/>
                  </a:lnTo>
                  <a:lnTo>
                    <a:pt x="335254" y="3645370"/>
                  </a:lnTo>
                  <a:lnTo>
                    <a:pt x="316471" y="3623526"/>
                  </a:lnTo>
                  <a:lnTo>
                    <a:pt x="297878" y="3601542"/>
                  </a:lnTo>
                  <a:lnTo>
                    <a:pt x="279488" y="3579469"/>
                  </a:lnTo>
                  <a:lnTo>
                    <a:pt x="275082" y="3574135"/>
                  </a:lnTo>
                  <a:lnTo>
                    <a:pt x="267208" y="3573348"/>
                  </a:lnTo>
                  <a:lnTo>
                    <a:pt x="230924" y="3603079"/>
                  </a:lnTo>
                  <a:lnTo>
                    <a:pt x="230149" y="3611029"/>
                  </a:lnTo>
                  <a:lnTo>
                    <a:pt x="234556" y="3616375"/>
                  </a:lnTo>
                  <a:lnTo>
                    <a:pt x="254368" y="3640163"/>
                  </a:lnTo>
                  <a:lnTo>
                    <a:pt x="274408" y="3663823"/>
                  </a:lnTo>
                  <a:lnTo>
                    <a:pt x="294665" y="3687343"/>
                  </a:lnTo>
                  <a:lnTo>
                    <a:pt x="315087" y="3710635"/>
                  </a:lnTo>
                  <a:lnTo>
                    <a:pt x="293090" y="3736860"/>
                  </a:lnTo>
                  <a:lnTo>
                    <a:pt x="271703" y="3763670"/>
                  </a:lnTo>
                  <a:lnTo>
                    <a:pt x="250952" y="3790988"/>
                  </a:lnTo>
                  <a:lnTo>
                    <a:pt x="230924" y="3818763"/>
                  </a:lnTo>
                  <a:lnTo>
                    <a:pt x="226898" y="3824490"/>
                  </a:lnTo>
                  <a:lnTo>
                    <a:pt x="228282" y="3832402"/>
                  </a:lnTo>
                  <a:lnTo>
                    <a:pt x="266954" y="3859034"/>
                  </a:lnTo>
                  <a:lnTo>
                    <a:pt x="274713" y="3857599"/>
                  </a:lnTo>
                  <a:lnTo>
                    <a:pt x="278688" y="3851948"/>
                  </a:lnTo>
                  <a:lnTo>
                    <a:pt x="296722" y="3826903"/>
                  </a:lnTo>
                  <a:lnTo>
                    <a:pt x="315353" y="3802240"/>
                  </a:lnTo>
                  <a:lnTo>
                    <a:pt x="334556" y="3778008"/>
                  </a:lnTo>
                  <a:lnTo>
                    <a:pt x="354266" y="3754259"/>
                  </a:lnTo>
                  <a:lnTo>
                    <a:pt x="374103" y="3775837"/>
                  </a:lnTo>
                  <a:lnTo>
                    <a:pt x="394144" y="3797274"/>
                  </a:lnTo>
                  <a:lnTo>
                    <a:pt x="414337" y="3818547"/>
                  </a:lnTo>
                  <a:lnTo>
                    <a:pt x="434657" y="3839591"/>
                  </a:lnTo>
                  <a:lnTo>
                    <a:pt x="439496" y="3844569"/>
                  </a:lnTo>
                  <a:lnTo>
                    <a:pt x="447471" y="3844658"/>
                  </a:lnTo>
                  <a:lnTo>
                    <a:pt x="480987" y="3811841"/>
                  </a:lnTo>
                  <a:lnTo>
                    <a:pt x="481076" y="3803929"/>
                  </a:lnTo>
                  <a:close/>
                </a:path>
                <a:path w="857250" h="3988434">
                  <a:moveTo>
                    <a:pt x="623544" y="577456"/>
                  </a:moveTo>
                  <a:lnTo>
                    <a:pt x="622198" y="570128"/>
                  </a:lnTo>
                  <a:lnTo>
                    <a:pt x="618007" y="563638"/>
                  </a:lnTo>
                  <a:lnTo>
                    <a:pt x="585368" y="529780"/>
                  </a:lnTo>
                  <a:lnTo>
                    <a:pt x="552932" y="495579"/>
                  </a:lnTo>
                  <a:lnTo>
                    <a:pt x="520788" y="461111"/>
                  </a:lnTo>
                  <a:lnTo>
                    <a:pt x="488975" y="426427"/>
                  </a:lnTo>
                  <a:lnTo>
                    <a:pt x="518972" y="394792"/>
                  </a:lnTo>
                  <a:lnTo>
                    <a:pt x="549643" y="363766"/>
                  </a:lnTo>
                  <a:lnTo>
                    <a:pt x="580936" y="333400"/>
                  </a:lnTo>
                  <a:lnTo>
                    <a:pt x="612813" y="303745"/>
                  </a:lnTo>
                  <a:lnTo>
                    <a:pt x="617372" y="297573"/>
                  </a:lnTo>
                  <a:lnTo>
                    <a:pt x="619175" y="290385"/>
                  </a:lnTo>
                  <a:lnTo>
                    <a:pt x="618159" y="283044"/>
                  </a:lnTo>
                  <a:lnTo>
                    <a:pt x="614273" y="276415"/>
                  </a:lnTo>
                  <a:lnTo>
                    <a:pt x="580047" y="238150"/>
                  </a:lnTo>
                  <a:lnTo>
                    <a:pt x="573786" y="233489"/>
                  </a:lnTo>
                  <a:lnTo>
                    <a:pt x="566483" y="231686"/>
                  </a:lnTo>
                  <a:lnTo>
                    <a:pt x="559028" y="232765"/>
                  </a:lnTo>
                  <a:lnTo>
                    <a:pt x="520534" y="266344"/>
                  </a:lnTo>
                  <a:lnTo>
                    <a:pt x="489292" y="296595"/>
                  </a:lnTo>
                  <a:lnTo>
                    <a:pt x="458635" y="327482"/>
                  </a:lnTo>
                  <a:lnTo>
                    <a:pt x="428612" y="358940"/>
                  </a:lnTo>
                  <a:lnTo>
                    <a:pt x="399224" y="325310"/>
                  </a:lnTo>
                  <a:lnTo>
                    <a:pt x="370090" y="291401"/>
                  </a:lnTo>
                  <a:lnTo>
                    <a:pt x="341236" y="257302"/>
                  </a:lnTo>
                  <a:lnTo>
                    <a:pt x="312712" y="223037"/>
                  </a:lnTo>
                  <a:lnTo>
                    <a:pt x="306717" y="218173"/>
                  </a:lnTo>
                  <a:lnTo>
                    <a:pt x="299567" y="216039"/>
                  </a:lnTo>
                  <a:lnTo>
                    <a:pt x="292150" y="216738"/>
                  </a:lnTo>
                  <a:lnTo>
                    <a:pt x="285330" y="220357"/>
                  </a:lnTo>
                  <a:lnTo>
                    <a:pt x="245694" y="252857"/>
                  </a:lnTo>
                  <a:lnTo>
                    <a:pt x="240792" y="258851"/>
                  </a:lnTo>
                  <a:lnTo>
                    <a:pt x="238645" y="266026"/>
                  </a:lnTo>
                  <a:lnTo>
                    <a:pt x="239344" y="273481"/>
                  </a:lnTo>
                  <a:lnTo>
                    <a:pt x="273723" y="317220"/>
                  </a:lnTo>
                  <a:lnTo>
                    <a:pt x="304838" y="353949"/>
                  </a:lnTo>
                  <a:lnTo>
                    <a:pt x="336257" y="390423"/>
                  </a:lnTo>
                  <a:lnTo>
                    <a:pt x="367957" y="426580"/>
                  </a:lnTo>
                  <a:lnTo>
                    <a:pt x="333819" y="467271"/>
                  </a:lnTo>
                  <a:lnTo>
                    <a:pt x="300621" y="508876"/>
                  </a:lnTo>
                  <a:lnTo>
                    <a:pt x="268427" y="551268"/>
                  </a:lnTo>
                  <a:lnTo>
                    <a:pt x="237350" y="594360"/>
                  </a:lnTo>
                  <a:lnTo>
                    <a:pt x="234073" y="609041"/>
                  </a:lnTo>
                  <a:lnTo>
                    <a:pt x="236791" y="616064"/>
                  </a:lnTo>
                  <a:lnTo>
                    <a:pt x="242201" y="621690"/>
                  </a:lnTo>
                  <a:lnTo>
                    <a:pt x="284416" y="650773"/>
                  </a:lnTo>
                  <a:lnTo>
                    <a:pt x="291503" y="653796"/>
                  </a:lnTo>
                  <a:lnTo>
                    <a:pt x="298945" y="653884"/>
                  </a:lnTo>
                  <a:lnTo>
                    <a:pt x="305879" y="651167"/>
                  </a:lnTo>
                  <a:lnTo>
                    <a:pt x="311454" y="645845"/>
                  </a:lnTo>
                  <a:lnTo>
                    <a:pt x="339445" y="606996"/>
                  </a:lnTo>
                  <a:lnTo>
                    <a:pt x="368363" y="568718"/>
                  </a:lnTo>
                  <a:lnTo>
                    <a:pt x="398145" y="531114"/>
                  </a:lnTo>
                  <a:lnTo>
                    <a:pt x="428739" y="494271"/>
                  </a:lnTo>
                  <a:lnTo>
                    <a:pt x="459524" y="527748"/>
                  </a:lnTo>
                  <a:lnTo>
                    <a:pt x="490613" y="561009"/>
                  </a:lnTo>
                  <a:lnTo>
                    <a:pt x="521944" y="594017"/>
                  </a:lnTo>
                  <a:lnTo>
                    <a:pt x="553478" y="626681"/>
                  </a:lnTo>
                  <a:lnTo>
                    <a:pt x="559879" y="631050"/>
                  </a:lnTo>
                  <a:lnTo>
                    <a:pt x="567207" y="632561"/>
                  </a:lnTo>
                  <a:lnTo>
                    <a:pt x="574573" y="631215"/>
                  </a:lnTo>
                  <a:lnTo>
                    <a:pt x="581075" y="626999"/>
                  </a:lnTo>
                  <a:lnTo>
                    <a:pt x="617689" y="591146"/>
                  </a:lnTo>
                  <a:lnTo>
                    <a:pt x="622033" y="584758"/>
                  </a:lnTo>
                  <a:lnTo>
                    <a:pt x="623544" y="577456"/>
                  </a:lnTo>
                  <a:close/>
                </a:path>
                <a:path w="857250" h="3988434">
                  <a:moveTo>
                    <a:pt x="630415" y="3711956"/>
                  </a:moveTo>
                  <a:lnTo>
                    <a:pt x="625970" y="3662299"/>
                  </a:lnTo>
                  <a:lnTo>
                    <a:pt x="613143" y="3615575"/>
                  </a:lnTo>
                  <a:lnTo>
                    <a:pt x="601929" y="3591966"/>
                  </a:lnTo>
                  <a:lnTo>
                    <a:pt x="601929" y="3711956"/>
                  </a:lnTo>
                  <a:lnTo>
                    <a:pt x="596900" y="3761879"/>
                  </a:lnTo>
                  <a:lnTo>
                    <a:pt x="582472" y="3808336"/>
                  </a:lnTo>
                  <a:lnTo>
                    <a:pt x="559625" y="3850462"/>
                  </a:lnTo>
                  <a:lnTo>
                    <a:pt x="529374" y="3887127"/>
                  </a:lnTo>
                  <a:lnTo>
                    <a:pt x="492709" y="3917378"/>
                  </a:lnTo>
                  <a:lnTo>
                    <a:pt x="450621" y="3940225"/>
                  </a:lnTo>
                  <a:lnTo>
                    <a:pt x="404126" y="3954653"/>
                  </a:lnTo>
                  <a:lnTo>
                    <a:pt x="354190" y="3959695"/>
                  </a:lnTo>
                  <a:lnTo>
                    <a:pt x="304266" y="3954653"/>
                  </a:lnTo>
                  <a:lnTo>
                    <a:pt x="257771" y="3940225"/>
                  </a:lnTo>
                  <a:lnTo>
                    <a:pt x="215684" y="3917378"/>
                  </a:lnTo>
                  <a:lnTo>
                    <a:pt x="179019" y="3887127"/>
                  </a:lnTo>
                  <a:lnTo>
                    <a:pt x="148767" y="3850462"/>
                  </a:lnTo>
                  <a:lnTo>
                    <a:pt x="125933" y="3808387"/>
                  </a:lnTo>
                  <a:lnTo>
                    <a:pt x="111493" y="3761879"/>
                  </a:lnTo>
                  <a:lnTo>
                    <a:pt x="106464" y="3711956"/>
                  </a:lnTo>
                  <a:lnTo>
                    <a:pt x="111493" y="3662032"/>
                  </a:lnTo>
                  <a:lnTo>
                    <a:pt x="125907" y="3615575"/>
                  </a:lnTo>
                  <a:lnTo>
                    <a:pt x="148767" y="3573449"/>
                  </a:lnTo>
                  <a:lnTo>
                    <a:pt x="179019" y="3536785"/>
                  </a:lnTo>
                  <a:lnTo>
                    <a:pt x="215684" y="3506533"/>
                  </a:lnTo>
                  <a:lnTo>
                    <a:pt x="257771" y="3483686"/>
                  </a:lnTo>
                  <a:lnTo>
                    <a:pt x="304266" y="3469246"/>
                  </a:lnTo>
                  <a:lnTo>
                    <a:pt x="354190" y="3464217"/>
                  </a:lnTo>
                  <a:lnTo>
                    <a:pt x="404126" y="3469246"/>
                  </a:lnTo>
                  <a:lnTo>
                    <a:pt x="450621" y="3483686"/>
                  </a:lnTo>
                  <a:lnTo>
                    <a:pt x="492709" y="3506533"/>
                  </a:lnTo>
                  <a:lnTo>
                    <a:pt x="529374" y="3536785"/>
                  </a:lnTo>
                  <a:lnTo>
                    <a:pt x="559625" y="3573449"/>
                  </a:lnTo>
                  <a:lnTo>
                    <a:pt x="582460" y="3615525"/>
                  </a:lnTo>
                  <a:lnTo>
                    <a:pt x="596900" y="3662032"/>
                  </a:lnTo>
                  <a:lnTo>
                    <a:pt x="601929" y="3711956"/>
                  </a:lnTo>
                  <a:lnTo>
                    <a:pt x="601929" y="3591966"/>
                  </a:lnTo>
                  <a:lnTo>
                    <a:pt x="565454" y="3533991"/>
                  </a:lnTo>
                  <a:lnTo>
                    <a:pt x="532168" y="3500691"/>
                  </a:lnTo>
                  <a:lnTo>
                    <a:pt x="493610" y="3473437"/>
                  </a:lnTo>
                  <a:lnTo>
                    <a:pt x="474179" y="3464217"/>
                  </a:lnTo>
                  <a:lnTo>
                    <a:pt x="450583" y="3453015"/>
                  </a:lnTo>
                  <a:lnTo>
                    <a:pt x="403847" y="3440176"/>
                  </a:lnTo>
                  <a:lnTo>
                    <a:pt x="354190" y="3435731"/>
                  </a:lnTo>
                  <a:lnTo>
                    <a:pt x="304546" y="3440176"/>
                  </a:lnTo>
                  <a:lnTo>
                    <a:pt x="257810" y="3453015"/>
                  </a:lnTo>
                  <a:lnTo>
                    <a:pt x="214782" y="3473437"/>
                  </a:lnTo>
                  <a:lnTo>
                    <a:pt x="176225" y="3500691"/>
                  </a:lnTo>
                  <a:lnTo>
                    <a:pt x="142938" y="3533991"/>
                  </a:lnTo>
                  <a:lnTo>
                    <a:pt x="115684" y="3572535"/>
                  </a:lnTo>
                  <a:lnTo>
                    <a:pt x="95275" y="3615525"/>
                  </a:lnTo>
                  <a:lnTo>
                    <a:pt x="82423" y="3662299"/>
                  </a:lnTo>
                  <a:lnTo>
                    <a:pt x="77965" y="3711956"/>
                  </a:lnTo>
                  <a:lnTo>
                    <a:pt x="82423" y="3761600"/>
                  </a:lnTo>
                  <a:lnTo>
                    <a:pt x="95250" y="3808336"/>
                  </a:lnTo>
                  <a:lnTo>
                    <a:pt x="115684" y="3851364"/>
                  </a:lnTo>
                  <a:lnTo>
                    <a:pt x="142938" y="3889921"/>
                  </a:lnTo>
                  <a:lnTo>
                    <a:pt x="176225" y="3923207"/>
                  </a:lnTo>
                  <a:lnTo>
                    <a:pt x="214782" y="3950462"/>
                  </a:lnTo>
                  <a:lnTo>
                    <a:pt x="257810" y="3970896"/>
                  </a:lnTo>
                  <a:lnTo>
                    <a:pt x="304546" y="3983723"/>
                  </a:lnTo>
                  <a:lnTo>
                    <a:pt x="354190" y="3988181"/>
                  </a:lnTo>
                  <a:lnTo>
                    <a:pt x="403847" y="3983723"/>
                  </a:lnTo>
                  <a:lnTo>
                    <a:pt x="450583" y="3970896"/>
                  </a:lnTo>
                  <a:lnTo>
                    <a:pt x="493610" y="3950462"/>
                  </a:lnTo>
                  <a:lnTo>
                    <a:pt x="532168" y="3923207"/>
                  </a:lnTo>
                  <a:lnTo>
                    <a:pt x="565454" y="3889921"/>
                  </a:lnTo>
                  <a:lnTo>
                    <a:pt x="592709" y="3851364"/>
                  </a:lnTo>
                  <a:lnTo>
                    <a:pt x="613117" y="3808387"/>
                  </a:lnTo>
                  <a:lnTo>
                    <a:pt x="625970" y="3761600"/>
                  </a:lnTo>
                  <a:lnTo>
                    <a:pt x="630415" y="3711956"/>
                  </a:lnTo>
                  <a:close/>
                </a:path>
                <a:path w="857250" h="3988434">
                  <a:moveTo>
                    <a:pt x="857250" y="428625"/>
                  </a:moveTo>
                  <a:lnTo>
                    <a:pt x="854735" y="381914"/>
                  </a:lnTo>
                  <a:lnTo>
                    <a:pt x="847369" y="336677"/>
                  </a:lnTo>
                  <a:lnTo>
                    <a:pt x="835406" y="293141"/>
                  </a:lnTo>
                  <a:lnTo>
                    <a:pt x="819099" y="251599"/>
                  </a:lnTo>
                  <a:lnTo>
                    <a:pt x="813054" y="239941"/>
                  </a:lnTo>
                  <a:lnTo>
                    <a:pt x="813054" y="428625"/>
                  </a:lnTo>
                  <a:lnTo>
                    <a:pt x="810056" y="476846"/>
                  </a:lnTo>
                  <a:lnTo>
                    <a:pt x="801306" y="523278"/>
                  </a:lnTo>
                  <a:lnTo>
                    <a:pt x="787171" y="567563"/>
                  </a:lnTo>
                  <a:lnTo>
                    <a:pt x="768007" y="609333"/>
                  </a:lnTo>
                  <a:lnTo>
                    <a:pt x="744169" y="648246"/>
                  </a:lnTo>
                  <a:lnTo>
                    <a:pt x="716026" y="683920"/>
                  </a:lnTo>
                  <a:lnTo>
                    <a:pt x="683933" y="716026"/>
                  </a:lnTo>
                  <a:lnTo>
                    <a:pt x="648246" y="744169"/>
                  </a:lnTo>
                  <a:lnTo>
                    <a:pt x="609346" y="767994"/>
                  </a:lnTo>
                  <a:lnTo>
                    <a:pt x="567563" y="787158"/>
                  </a:lnTo>
                  <a:lnTo>
                    <a:pt x="523278" y="801306"/>
                  </a:lnTo>
                  <a:lnTo>
                    <a:pt x="476846" y="810044"/>
                  </a:lnTo>
                  <a:lnTo>
                    <a:pt x="428625" y="813041"/>
                  </a:lnTo>
                  <a:lnTo>
                    <a:pt x="380415" y="810044"/>
                  </a:lnTo>
                  <a:lnTo>
                    <a:pt x="333984" y="801306"/>
                  </a:lnTo>
                  <a:lnTo>
                    <a:pt x="289699" y="787158"/>
                  </a:lnTo>
                  <a:lnTo>
                    <a:pt x="247916" y="767994"/>
                  </a:lnTo>
                  <a:lnTo>
                    <a:pt x="209003" y="744169"/>
                  </a:lnTo>
                  <a:lnTo>
                    <a:pt x="173329" y="716026"/>
                  </a:lnTo>
                  <a:lnTo>
                    <a:pt x="141236" y="683920"/>
                  </a:lnTo>
                  <a:lnTo>
                    <a:pt x="113093" y="648246"/>
                  </a:lnTo>
                  <a:lnTo>
                    <a:pt x="89255" y="609333"/>
                  </a:lnTo>
                  <a:lnTo>
                    <a:pt x="70091" y="567563"/>
                  </a:lnTo>
                  <a:lnTo>
                    <a:pt x="55956" y="523278"/>
                  </a:lnTo>
                  <a:lnTo>
                    <a:pt x="47205" y="476846"/>
                  </a:lnTo>
                  <a:lnTo>
                    <a:pt x="44208" y="428625"/>
                  </a:lnTo>
                  <a:lnTo>
                    <a:pt x="47205" y="380403"/>
                  </a:lnTo>
                  <a:lnTo>
                    <a:pt x="55956" y="333971"/>
                  </a:lnTo>
                  <a:lnTo>
                    <a:pt x="70091" y="289687"/>
                  </a:lnTo>
                  <a:lnTo>
                    <a:pt x="89255" y="247904"/>
                  </a:lnTo>
                  <a:lnTo>
                    <a:pt x="113093" y="209003"/>
                  </a:lnTo>
                  <a:lnTo>
                    <a:pt x="141236" y="173316"/>
                  </a:lnTo>
                  <a:lnTo>
                    <a:pt x="173329" y="141224"/>
                  </a:lnTo>
                  <a:lnTo>
                    <a:pt x="209003" y="113080"/>
                  </a:lnTo>
                  <a:lnTo>
                    <a:pt x="247916" y="89242"/>
                  </a:lnTo>
                  <a:lnTo>
                    <a:pt x="289699" y="70078"/>
                  </a:lnTo>
                  <a:lnTo>
                    <a:pt x="333984" y="55943"/>
                  </a:lnTo>
                  <a:lnTo>
                    <a:pt x="380415" y="47193"/>
                  </a:lnTo>
                  <a:lnTo>
                    <a:pt x="428625" y="44208"/>
                  </a:lnTo>
                  <a:lnTo>
                    <a:pt x="476846" y="47193"/>
                  </a:lnTo>
                  <a:lnTo>
                    <a:pt x="523278" y="55943"/>
                  </a:lnTo>
                  <a:lnTo>
                    <a:pt x="567563" y="70078"/>
                  </a:lnTo>
                  <a:lnTo>
                    <a:pt x="609346" y="89242"/>
                  </a:lnTo>
                  <a:lnTo>
                    <a:pt x="648246" y="113080"/>
                  </a:lnTo>
                  <a:lnTo>
                    <a:pt x="683933" y="141224"/>
                  </a:lnTo>
                  <a:lnTo>
                    <a:pt x="716026" y="173316"/>
                  </a:lnTo>
                  <a:lnTo>
                    <a:pt x="744169" y="209003"/>
                  </a:lnTo>
                  <a:lnTo>
                    <a:pt x="768007" y="247904"/>
                  </a:lnTo>
                  <a:lnTo>
                    <a:pt x="787171" y="289687"/>
                  </a:lnTo>
                  <a:lnTo>
                    <a:pt x="801306" y="333971"/>
                  </a:lnTo>
                  <a:lnTo>
                    <a:pt x="810056" y="380403"/>
                  </a:lnTo>
                  <a:lnTo>
                    <a:pt x="813054" y="428625"/>
                  </a:lnTo>
                  <a:lnTo>
                    <a:pt x="813054" y="239941"/>
                  </a:lnTo>
                  <a:lnTo>
                    <a:pt x="774547" y="175488"/>
                  </a:lnTo>
                  <a:lnTo>
                    <a:pt x="746823" y="141439"/>
                  </a:lnTo>
                  <a:lnTo>
                    <a:pt x="715810" y="110426"/>
                  </a:lnTo>
                  <a:lnTo>
                    <a:pt x="681761" y="82702"/>
                  </a:lnTo>
                  <a:lnTo>
                    <a:pt x="644956" y="58521"/>
                  </a:lnTo>
                  <a:lnTo>
                    <a:pt x="617334" y="44208"/>
                  </a:lnTo>
                  <a:lnTo>
                    <a:pt x="605650" y="38150"/>
                  </a:lnTo>
                  <a:lnTo>
                    <a:pt x="564108" y="21844"/>
                  </a:lnTo>
                  <a:lnTo>
                    <a:pt x="520573" y="9880"/>
                  </a:lnTo>
                  <a:lnTo>
                    <a:pt x="475335" y="2514"/>
                  </a:lnTo>
                  <a:lnTo>
                    <a:pt x="428625" y="0"/>
                  </a:lnTo>
                  <a:lnTo>
                    <a:pt x="381927" y="2514"/>
                  </a:lnTo>
                  <a:lnTo>
                    <a:pt x="336677" y="9880"/>
                  </a:lnTo>
                  <a:lnTo>
                    <a:pt x="293154" y="21844"/>
                  </a:lnTo>
                  <a:lnTo>
                    <a:pt x="251599" y="38150"/>
                  </a:lnTo>
                  <a:lnTo>
                    <a:pt x="212293" y="58521"/>
                  </a:lnTo>
                  <a:lnTo>
                    <a:pt x="175488" y="82702"/>
                  </a:lnTo>
                  <a:lnTo>
                    <a:pt x="141452" y="110426"/>
                  </a:lnTo>
                  <a:lnTo>
                    <a:pt x="110439" y="141439"/>
                  </a:lnTo>
                  <a:lnTo>
                    <a:pt x="82702" y="175488"/>
                  </a:lnTo>
                  <a:lnTo>
                    <a:pt x="58521" y="212293"/>
                  </a:lnTo>
                  <a:lnTo>
                    <a:pt x="38150" y="251599"/>
                  </a:lnTo>
                  <a:lnTo>
                    <a:pt x="21856" y="293141"/>
                  </a:lnTo>
                  <a:lnTo>
                    <a:pt x="9893" y="336677"/>
                  </a:lnTo>
                  <a:lnTo>
                    <a:pt x="2514" y="381914"/>
                  </a:lnTo>
                  <a:lnTo>
                    <a:pt x="0" y="428625"/>
                  </a:lnTo>
                  <a:lnTo>
                    <a:pt x="2514" y="475322"/>
                  </a:lnTo>
                  <a:lnTo>
                    <a:pt x="9893" y="520573"/>
                  </a:lnTo>
                  <a:lnTo>
                    <a:pt x="21856" y="564095"/>
                  </a:lnTo>
                  <a:lnTo>
                    <a:pt x="38150" y="605650"/>
                  </a:lnTo>
                  <a:lnTo>
                    <a:pt x="58521" y="644956"/>
                  </a:lnTo>
                  <a:lnTo>
                    <a:pt x="82702" y="681761"/>
                  </a:lnTo>
                  <a:lnTo>
                    <a:pt x="110439" y="715797"/>
                  </a:lnTo>
                  <a:lnTo>
                    <a:pt x="141452" y="746823"/>
                  </a:lnTo>
                  <a:lnTo>
                    <a:pt x="175488" y="774547"/>
                  </a:lnTo>
                  <a:lnTo>
                    <a:pt x="212293" y="798728"/>
                  </a:lnTo>
                  <a:lnTo>
                    <a:pt x="251599" y="819099"/>
                  </a:lnTo>
                  <a:lnTo>
                    <a:pt x="293154" y="835393"/>
                  </a:lnTo>
                  <a:lnTo>
                    <a:pt x="336677" y="847356"/>
                  </a:lnTo>
                  <a:lnTo>
                    <a:pt x="381927" y="854735"/>
                  </a:lnTo>
                  <a:lnTo>
                    <a:pt x="428625" y="857250"/>
                  </a:lnTo>
                  <a:lnTo>
                    <a:pt x="475335" y="854735"/>
                  </a:lnTo>
                  <a:lnTo>
                    <a:pt x="520573" y="847356"/>
                  </a:lnTo>
                  <a:lnTo>
                    <a:pt x="564108" y="835393"/>
                  </a:lnTo>
                  <a:lnTo>
                    <a:pt x="605650" y="819099"/>
                  </a:lnTo>
                  <a:lnTo>
                    <a:pt x="617334" y="813041"/>
                  </a:lnTo>
                  <a:lnTo>
                    <a:pt x="644956" y="798728"/>
                  </a:lnTo>
                  <a:lnTo>
                    <a:pt x="681761" y="774547"/>
                  </a:lnTo>
                  <a:lnTo>
                    <a:pt x="715810" y="746823"/>
                  </a:lnTo>
                  <a:lnTo>
                    <a:pt x="746823" y="715797"/>
                  </a:lnTo>
                  <a:lnTo>
                    <a:pt x="774547" y="681761"/>
                  </a:lnTo>
                  <a:lnTo>
                    <a:pt x="798728" y="644956"/>
                  </a:lnTo>
                  <a:lnTo>
                    <a:pt x="819099" y="605650"/>
                  </a:lnTo>
                  <a:lnTo>
                    <a:pt x="835406" y="564095"/>
                  </a:lnTo>
                  <a:lnTo>
                    <a:pt x="847369" y="520573"/>
                  </a:lnTo>
                  <a:lnTo>
                    <a:pt x="854735" y="475322"/>
                  </a:lnTo>
                  <a:lnTo>
                    <a:pt x="857250" y="428625"/>
                  </a:lnTo>
                  <a:close/>
                </a:path>
              </a:pathLst>
            </a:custGeom>
            <a:solidFill>
              <a:srgbClr val="F1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044678" y="3276648"/>
            <a:ext cx="4408805" cy="429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50" b="1" spc="130" dirty="0">
                <a:solidFill>
                  <a:srgbClr val="00203C"/>
                </a:solidFill>
                <a:latin typeface="Trebuchet MS"/>
                <a:cs typeface="Trebuchet MS"/>
              </a:rPr>
              <a:t>P</a:t>
            </a:r>
            <a:r>
              <a:rPr sz="2650" b="1" spc="50" dirty="0">
                <a:solidFill>
                  <a:srgbClr val="00203C"/>
                </a:solidFill>
                <a:latin typeface="Trebuchet MS"/>
                <a:cs typeface="Trebuchet MS"/>
              </a:rPr>
              <a:t>r</a:t>
            </a:r>
            <a:r>
              <a:rPr sz="2650" b="1" spc="105" dirty="0">
                <a:solidFill>
                  <a:srgbClr val="00203C"/>
                </a:solidFill>
                <a:latin typeface="Trebuchet MS"/>
                <a:cs typeface="Trebuchet MS"/>
              </a:rPr>
              <a:t>e</a:t>
            </a:r>
            <a:r>
              <a:rPr sz="2650" b="1" spc="360" dirty="0">
                <a:solidFill>
                  <a:srgbClr val="00203C"/>
                </a:solidFill>
                <a:latin typeface="Trebuchet MS"/>
                <a:cs typeface="Trebuchet MS"/>
              </a:rPr>
              <a:t>s</a:t>
            </a:r>
            <a:r>
              <a:rPr sz="2650" b="1" spc="105" dirty="0">
                <a:solidFill>
                  <a:srgbClr val="00203C"/>
                </a:solidFill>
                <a:latin typeface="Trebuchet MS"/>
                <a:cs typeface="Trebuchet MS"/>
              </a:rPr>
              <a:t>e</a:t>
            </a:r>
            <a:r>
              <a:rPr sz="2650" b="1" spc="50" dirty="0">
                <a:solidFill>
                  <a:srgbClr val="00203C"/>
                </a:solidFill>
                <a:latin typeface="Trebuchet MS"/>
                <a:cs typeface="Trebuchet MS"/>
              </a:rPr>
              <a:t>r</a:t>
            </a:r>
            <a:r>
              <a:rPr sz="2650" b="1" spc="320" dirty="0">
                <a:solidFill>
                  <a:srgbClr val="00203C"/>
                </a:solidFill>
                <a:latin typeface="Trebuchet MS"/>
                <a:cs typeface="Trebuchet MS"/>
              </a:rPr>
              <a:t>v</a:t>
            </a:r>
            <a:r>
              <a:rPr sz="2650" b="1" spc="185" dirty="0">
                <a:solidFill>
                  <a:srgbClr val="00203C"/>
                </a:solidFill>
                <a:latin typeface="Trebuchet MS"/>
                <a:cs typeface="Trebuchet MS"/>
              </a:rPr>
              <a:t>o</a:t>
            </a:r>
            <a:r>
              <a:rPr sz="2650" b="1" spc="-285" dirty="0">
                <a:solidFill>
                  <a:srgbClr val="00203C"/>
                </a:solidFill>
                <a:latin typeface="Trebuchet MS"/>
                <a:cs typeface="Trebuchet MS"/>
              </a:rPr>
              <a:t> </a:t>
            </a:r>
            <a:r>
              <a:rPr sz="2650" b="1" spc="105" dirty="0">
                <a:solidFill>
                  <a:srgbClr val="00203C"/>
                </a:solidFill>
                <a:latin typeface="Trebuchet MS"/>
                <a:cs typeface="Trebuchet MS"/>
              </a:rPr>
              <a:t>e</a:t>
            </a:r>
            <a:r>
              <a:rPr sz="2650" b="1" spc="30" dirty="0">
                <a:solidFill>
                  <a:srgbClr val="00203C"/>
                </a:solidFill>
                <a:latin typeface="Trebuchet MS"/>
                <a:cs typeface="Trebuchet MS"/>
              </a:rPr>
              <a:t>l</a:t>
            </a:r>
            <a:r>
              <a:rPr sz="2650" b="1" spc="-285" dirty="0">
                <a:solidFill>
                  <a:srgbClr val="00203C"/>
                </a:solidFill>
                <a:latin typeface="Trebuchet MS"/>
                <a:cs typeface="Trebuchet MS"/>
              </a:rPr>
              <a:t> </a:t>
            </a:r>
            <a:r>
              <a:rPr sz="2650" b="1" spc="185" dirty="0">
                <a:solidFill>
                  <a:srgbClr val="00203C"/>
                </a:solidFill>
                <a:latin typeface="Trebuchet MS"/>
                <a:cs typeface="Trebuchet MS"/>
              </a:rPr>
              <a:t>o</a:t>
            </a:r>
            <a:r>
              <a:rPr sz="2650" b="1" spc="50" dirty="0">
                <a:solidFill>
                  <a:srgbClr val="00203C"/>
                </a:solidFill>
                <a:latin typeface="Trebuchet MS"/>
                <a:cs typeface="Trebuchet MS"/>
              </a:rPr>
              <a:t>r</a:t>
            </a:r>
            <a:r>
              <a:rPr sz="2650" b="1" spc="260" dirty="0">
                <a:solidFill>
                  <a:srgbClr val="00203C"/>
                </a:solidFill>
                <a:latin typeface="Trebuchet MS"/>
                <a:cs typeface="Trebuchet MS"/>
              </a:rPr>
              <a:t>d</a:t>
            </a:r>
            <a:r>
              <a:rPr sz="2650" b="1" spc="105" dirty="0">
                <a:solidFill>
                  <a:srgbClr val="00203C"/>
                </a:solidFill>
                <a:latin typeface="Trebuchet MS"/>
                <a:cs typeface="Trebuchet MS"/>
              </a:rPr>
              <a:t>e</a:t>
            </a:r>
            <a:r>
              <a:rPr sz="2650" b="1" spc="250" dirty="0">
                <a:solidFill>
                  <a:srgbClr val="00203C"/>
                </a:solidFill>
                <a:latin typeface="Trebuchet MS"/>
                <a:cs typeface="Trebuchet MS"/>
              </a:rPr>
              <a:t>n</a:t>
            </a:r>
            <a:r>
              <a:rPr sz="2650" b="1" spc="-285" dirty="0">
                <a:solidFill>
                  <a:srgbClr val="00203C"/>
                </a:solidFill>
                <a:latin typeface="Trebuchet MS"/>
                <a:cs typeface="Trebuchet MS"/>
              </a:rPr>
              <a:t> </a:t>
            </a:r>
            <a:r>
              <a:rPr sz="2650" b="1" spc="30" dirty="0">
                <a:solidFill>
                  <a:srgbClr val="00203C"/>
                </a:solidFill>
                <a:latin typeface="Trebuchet MS"/>
                <a:cs typeface="Trebuchet MS"/>
              </a:rPr>
              <a:t>i</a:t>
            </a:r>
            <a:r>
              <a:rPr sz="2650" b="1" spc="250" dirty="0">
                <a:solidFill>
                  <a:srgbClr val="00203C"/>
                </a:solidFill>
                <a:latin typeface="Trebuchet MS"/>
                <a:cs typeface="Trebuchet MS"/>
              </a:rPr>
              <a:t>n</a:t>
            </a:r>
            <a:r>
              <a:rPr sz="2650" b="1" spc="65" dirty="0">
                <a:solidFill>
                  <a:srgbClr val="00203C"/>
                </a:solidFill>
                <a:latin typeface="Trebuchet MS"/>
                <a:cs typeface="Trebuchet MS"/>
              </a:rPr>
              <a:t>t</a:t>
            </a:r>
            <a:r>
              <a:rPr sz="2650" b="1" spc="105" dirty="0">
                <a:solidFill>
                  <a:srgbClr val="00203C"/>
                </a:solidFill>
                <a:latin typeface="Trebuchet MS"/>
                <a:cs typeface="Trebuchet MS"/>
              </a:rPr>
              <a:t>e</a:t>
            </a:r>
            <a:r>
              <a:rPr sz="2650" b="1" spc="50" dirty="0">
                <a:solidFill>
                  <a:srgbClr val="00203C"/>
                </a:solidFill>
                <a:latin typeface="Trebuchet MS"/>
                <a:cs typeface="Trebuchet MS"/>
              </a:rPr>
              <a:t>r</a:t>
            </a:r>
            <a:r>
              <a:rPr sz="2650" b="1" spc="250" dirty="0">
                <a:solidFill>
                  <a:srgbClr val="00203C"/>
                </a:solidFill>
                <a:latin typeface="Trebuchet MS"/>
                <a:cs typeface="Trebuchet MS"/>
              </a:rPr>
              <a:t>n</a:t>
            </a:r>
            <a:r>
              <a:rPr sz="2650" b="1" spc="185" dirty="0">
                <a:solidFill>
                  <a:srgbClr val="00203C"/>
                </a:solidFill>
                <a:latin typeface="Trebuchet MS"/>
                <a:cs typeface="Trebuchet MS"/>
              </a:rPr>
              <a:t>o</a:t>
            </a:r>
            <a:endParaRPr sz="265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085522" y="3292497"/>
            <a:ext cx="1699260" cy="429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50" b="1" spc="195" dirty="0">
                <a:solidFill>
                  <a:srgbClr val="00203C"/>
                </a:solidFill>
                <a:latin typeface="Trebuchet MS"/>
                <a:cs typeface="Trebuchet MS"/>
              </a:rPr>
              <a:t>Denuncio</a:t>
            </a:r>
            <a:endParaRPr sz="265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700586" y="4542634"/>
            <a:ext cx="3945254" cy="25063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8425" marR="5080">
              <a:lnSpc>
                <a:spcPct val="118100"/>
              </a:lnSpc>
              <a:spcBef>
                <a:spcPts val="90"/>
              </a:spcBef>
            </a:pPr>
            <a:r>
              <a:rPr sz="1800" spc="-195" dirty="0">
                <a:solidFill>
                  <a:srgbClr val="00203C"/>
                </a:solidFill>
                <a:latin typeface="Arial Black"/>
                <a:cs typeface="Arial Black"/>
              </a:rPr>
              <a:t>La </a:t>
            </a:r>
            <a:r>
              <a:rPr sz="1800" spc="-75" dirty="0">
                <a:solidFill>
                  <a:srgbClr val="00203C"/>
                </a:solidFill>
                <a:latin typeface="Arial Black"/>
                <a:cs typeface="Arial Black"/>
              </a:rPr>
              <a:t>conducta </a:t>
            </a:r>
            <a:r>
              <a:rPr sz="1800" spc="-100" dirty="0">
                <a:solidFill>
                  <a:srgbClr val="00203C"/>
                </a:solidFill>
                <a:latin typeface="Arial Black"/>
                <a:cs typeface="Arial Black"/>
              </a:rPr>
              <a:t>está </a:t>
            </a:r>
            <a:r>
              <a:rPr sz="1800" spc="-90" dirty="0">
                <a:solidFill>
                  <a:srgbClr val="00203C"/>
                </a:solidFill>
                <a:latin typeface="Arial Black"/>
                <a:cs typeface="Arial Black"/>
              </a:rPr>
              <a:t>tipificada </a:t>
            </a:r>
            <a:r>
              <a:rPr sz="1800" spc="-50" dirty="0">
                <a:solidFill>
                  <a:srgbClr val="00203C"/>
                </a:solidFill>
                <a:latin typeface="Arial Black"/>
                <a:cs typeface="Arial Black"/>
              </a:rPr>
              <a:t>como </a:t>
            </a:r>
            <a:r>
              <a:rPr sz="1800" spc="-590" dirty="0">
                <a:solidFill>
                  <a:srgbClr val="00203C"/>
                </a:solidFill>
                <a:latin typeface="Arial Black"/>
                <a:cs typeface="Arial Black"/>
              </a:rPr>
              <a:t> </a:t>
            </a:r>
            <a:r>
              <a:rPr sz="1800" spc="-70" dirty="0">
                <a:solidFill>
                  <a:srgbClr val="00203C"/>
                </a:solidFill>
                <a:latin typeface="Arial Black"/>
                <a:cs typeface="Arial Black"/>
              </a:rPr>
              <a:t>gravísima</a:t>
            </a:r>
            <a:endParaRPr sz="1800">
              <a:latin typeface="Arial Black"/>
              <a:cs typeface="Arial Black"/>
            </a:endParaRPr>
          </a:p>
          <a:p>
            <a:pPr marL="98425" marR="69850">
              <a:lnSpc>
                <a:spcPct val="118100"/>
              </a:lnSpc>
              <a:spcBef>
                <a:spcPts val="2515"/>
              </a:spcBef>
            </a:pPr>
            <a:r>
              <a:rPr sz="1800" spc="-430" dirty="0">
                <a:solidFill>
                  <a:srgbClr val="00203C"/>
                </a:solidFill>
                <a:latin typeface="Arial Black"/>
                <a:cs typeface="Arial Black"/>
              </a:rPr>
              <a:t>L</a:t>
            </a:r>
            <a:r>
              <a:rPr sz="1800" spc="40" dirty="0">
                <a:solidFill>
                  <a:srgbClr val="00203C"/>
                </a:solidFill>
                <a:latin typeface="Arial Black"/>
                <a:cs typeface="Arial Black"/>
              </a:rPr>
              <a:t>a</a:t>
            </a:r>
            <a:r>
              <a:rPr sz="1800" spc="-130" dirty="0">
                <a:solidFill>
                  <a:srgbClr val="00203C"/>
                </a:solidFill>
                <a:latin typeface="Arial Black"/>
                <a:cs typeface="Arial Black"/>
              </a:rPr>
              <a:t> </a:t>
            </a:r>
            <a:r>
              <a:rPr sz="1800" spc="-145" dirty="0">
                <a:solidFill>
                  <a:srgbClr val="00203C"/>
                </a:solidFill>
                <a:latin typeface="Arial Black"/>
                <a:cs typeface="Arial Black"/>
              </a:rPr>
              <a:t>c</a:t>
            </a:r>
            <a:r>
              <a:rPr sz="1800" spc="-75" dirty="0">
                <a:solidFill>
                  <a:srgbClr val="00203C"/>
                </a:solidFill>
                <a:latin typeface="Arial Black"/>
                <a:cs typeface="Arial Black"/>
              </a:rPr>
              <a:t>o</a:t>
            </a:r>
            <a:r>
              <a:rPr sz="1800" spc="-55" dirty="0">
                <a:solidFill>
                  <a:srgbClr val="00203C"/>
                </a:solidFill>
                <a:latin typeface="Arial Black"/>
                <a:cs typeface="Arial Black"/>
              </a:rPr>
              <a:t>n</a:t>
            </a:r>
            <a:r>
              <a:rPr sz="1800" dirty="0">
                <a:solidFill>
                  <a:srgbClr val="00203C"/>
                </a:solidFill>
                <a:latin typeface="Arial Black"/>
                <a:cs typeface="Arial Black"/>
              </a:rPr>
              <a:t>d</a:t>
            </a:r>
            <a:r>
              <a:rPr sz="1800" spc="-55" dirty="0">
                <a:solidFill>
                  <a:srgbClr val="00203C"/>
                </a:solidFill>
                <a:latin typeface="Arial Black"/>
                <a:cs typeface="Arial Black"/>
              </a:rPr>
              <a:t>u</a:t>
            </a:r>
            <a:r>
              <a:rPr sz="1800" spc="-145" dirty="0">
                <a:solidFill>
                  <a:srgbClr val="00203C"/>
                </a:solidFill>
                <a:latin typeface="Arial Black"/>
                <a:cs typeface="Arial Black"/>
              </a:rPr>
              <a:t>c</a:t>
            </a:r>
            <a:r>
              <a:rPr sz="1800" spc="-160" dirty="0">
                <a:solidFill>
                  <a:srgbClr val="00203C"/>
                </a:solidFill>
                <a:latin typeface="Arial Black"/>
                <a:cs typeface="Arial Black"/>
              </a:rPr>
              <a:t>t</a:t>
            </a:r>
            <a:r>
              <a:rPr sz="1800" spc="40" dirty="0">
                <a:solidFill>
                  <a:srgbClr val="00203C"/>
                </a:solidFill>
                <a:latin typeface="Arial Black"/>
                <a:cs typeface="Arial Black"/>
              </a:rPr>
              <a:t>a</a:t>
            </a:r>
            <a:r>
              <a:rPr sz="1800" spc="-130" dirty="0">
                <a:solidFill>
                  <a:srgbClr val="00203C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00203C"/>
                </a:solidFill>
                <a:latin typeface="Arial Black"/>
                <a:cs typeface="Arial Black"/>
              </a:rPr>
              <a:t>p</a:t>
            </a:r>
            <a:r>
              <a:rPr sz="1800" spc="-75" dirty="0">
                <a:solidFill>
                  <a:srgbClr val="00203C"/>
                </a:solidFill>
                <a:latin typeface="Arial Black"/>
                <a:cs typeface="Arial Black"/>
              </a:rPr>
              <a:t>o</a:t>
            </a:r>
            <a:r>
              <a:rPr sz="1800" dirty="0">
                <a:solidFill>
                  <a:srgbClr val="00203C"/>
                </a:solidFill>
                <a:latin typeface="Arial Black"/>
                <a:cs typeface="Arial Black"/>
              </a:rPr>
              <a:t>d</a:t>
            </a:r>
            <a:r>
              <a:rPr sz="1800" spc="-140" dirty="0">
                <a:solidFill>
                  <a:srgbClr val="00203C"/>
                </a:solidFill>
                <a:latin typeface="Arial Black"/>
                <a:cs typeface="Arial Black"/>
              </a:rPr>
              <a:t>r</a:t>
            </a:r>
            <a:r>
              <a:rPr sz="1800" spc="-160" dirty="0">
                <a:solidFill>
                  <a:srgbClr val="00203C"/>
                </a:solidFill>
                <a:latin typeface="Arial Black"/>
                <a:cs typeface="Arial Black"/>
              </a:rPr>
              <a:t>í</a:t>
            </a:r>
            <a:r>
              <a:rPr sz="1800" spc="40" dirty="0">
                <a:solidFill>
                  <a:srgbClr val="00203C"/>
                </a:solidFill>
                <a:latin typeface="Arial Black"/>
                <a:cs typeface="Arial Black"/>
              </a:rPr>
              <a:t>a</a:t>
            </a:r>
            <a:r>
              <a:rPr sz="1800" spc="-130" dirty="0">
                <a:solidFill>
                  <a:srgbClr val="00203C"/>
                </a:solidFill>
                <a:latin typeface="Arial Black"/>
                <a:cs typeface="Arial Black"/>
              </a:rPr>
              <a:t> </a:t>
            </a:r>
            <a:r>
              <a:rPr sz="1800" spc="-165" dirty="0">
                <a:solidFill>
                  <a:srgbClr val="00203C"/>
                </a:solidFill>
                <a:latin typeface="Arial Black"/>
                <a:cs typeface="Arial Black"/>
              </a:rPr>
              <a:t>s</a:t>
            </a:r>
            <a:r>
              <a:rPr sz="1800" spc="-114" dirty="0">
                <a:solidFill>
                  <a:srgbClr val="00203C"/>
                </a:solidFill>
                <a:latin typeface="Arial Black"/>
                <a:cs typeface="Arial Black"/>
              </a:rPr>
              <a:t>e</a:t>
            </a:r>
            <a:r>
              <a:rPr sz="1800" spc="-100" dirty="0">
                <a:solidFill>
                  <a:srgbClr val="00203C"/>
                </a:solidFill>
                <a:latin typeface="Arial Black"/>
                <a:cs typeface="Arial Black"/>
              </a:rPr>
              <a:t>r</a:t>
            </a:r>
            <a:r>
              <a:rPr sz="1800" spc="-125" dirty="0">
                <a:solidFill>
                  <a:srgbClr val="00203C"/>
                </a:solidFill>
                <a:latin typeface="Arial Black"/>
                <a:cs typeface="Arial Black"/>
              </a:rPr>
              <a:t> </a:t>
            </a:r>
            <a:r>
              <a:rPr sz="1800" spc="-160" dirty="0">
                <a:solidFill>
                  <a:srgbClr val="00203C"/>
                </a:solidFill>
                <a:latin typeface="Arial Black"/>
                <a:cs typeface="Arial Black"/>
              </a:rPr>
              <a:t>ti</a:t>
            </a:r>
            <a:r>
              <a:rPr sz="1800" dirty="0">
                <a:solidFill>
                  <a:srgbClr val="00203C"/>
                </a:solidFill>
                <a:latin typeface="Arial Black"/>
                <a:cs typeface="Arial Black"/>
              </a:rPr>
              <a:t>p</a:t>
            </a:r>
            <a:r>
              <a:rPr sz="1800" spc="-160" dirty="0">
                <a:solidFill>
                  <a:srgbClr val="00203C"/>
                </a:solidFill>
                <a:latin typeface="Arial Black"/>
                <a:cs typeface="Arial Black"/>
              </a:rPr>
              <a:t>i</a:t>
            </a:r>
            <a:r>
              <a:rPr sz="1800" spc="-135" dirty="0">
                <a:solidFill>
                  <a:srgbClr val="00203C"/>
                </a:solidFill>
                <a:latin typeface="Arial Black"/>
                <a:cs typeface="Arial Black"/>
              </a:rPr>
              <a:t>f</a:t>
            </a:r>
            <a:r>
              <a:rPr sz="1800" spc="-160" dirty="0">
                <a:solidFill>
                  <a:srgbClr val="00203C"/>
                </a:solidFill>
                <a:latin typeface="Arial Black"/>
                <a:cs typeface="Arial Black"/>
              </a:rPr>
              <a:t>i</a:t>
            </a:r>
            <a:r>
              <a:rPr sz="1800" spc="-145" dirty="0">
                <a:solidFill>
                  <a:srgbClr val="00203C"/>
                </a:solidFill>
                <a:latin typeface="Arial Black"/>
                <a:cs typeface="Arial Black"/>
              </a:rPr>
              <a:t>c</a:t>
            </a:r>
            <a:r>
              <a:rPr sz="1800" dirty="0">
                <a:solidFill>
                  <a:srgbClr val="00203C"/>
                </a:solidFill>
                <a:latin typeface="Arial Black"/>
                <a:cs typeface="Arial Black"/>
              </a:rPr>
              <a:t>ad</a:t>
            </a:r>
            <a:r>
              <a:rPr sz="1800" spc="25" dirty="0">
                <a:solidFill>
                  <a:srgbClr val="00203C"/>
                </a:solidFill>
                <a:latin typeface="Arial Black"/>
                <a:cs typeface="Arial Black"/>
              </a:rPr>
              <a:t>a  </a:t>
            </a:r>
            <a:r>
              <a:rPr sz="1800" spc="-145" dirty="0">
                <a:solidFill>
                  <a:srgbClr val="00203C"/>
                </a:solidFill>
                <a:latin typeface="Arial Black"/>
                <a:cs typeface="Arial Black"/>
              </a:rPr>
              <a:t>c</a:t>
            </a:r>
            <a:r>
              <a:rPr sz="1800" spc="-75" dirty="0">
                <a:solidFill>
                  <a:srgbClr val="00203C"/>
                </a:solidFill>
                <a:latin typeface="Arial Black"/>
                <a:cs typeface="Arial Black"/>
              </a:rPr>
              <a:t>o</a:t>
            </a:r>
            <a:r>
              <a:rPr sz="1800" spc="60" dirty="0">
                <a:solidFill>
                  <a:srgbClr val="00203C"/>
                </a:solidFill>
                <a:latin typeface="Arial Black"/>
                <a:cs typeface="Arial Black"/>
              </a:rPr>
              <a:t>m</a:t>
            </a:r>
            <a:r>
              <a:rPr sz="1800" spc="-35" dirty="0">
                <a:solidFill>
                  <a:srgbClr val="00203C"/>
                </a:solidFill>
                <a:latin typeface="Arial Black"/>
                <a:cs typeface="Arial Black"/>
              </a:rPr>
              <a:t>o</a:t>
            </a:r>
            <a:r>
              <a:rPr sz="1800" spc="-130" dirty="0">
                <a:solidFill>
                  <a:srgbClr val="00203C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00203C"/>
                </a:solidFill>
                <a:latin typeface="Arial Black"/>
                <a:cs typeface="Arial Black"/>
              </a:rPr>
              <a:t>g</a:t>
            </a:r>
            <a:r>
              <a:rPr sz="1800" spc="-140" dirty="0">
                <a:solidFill>
                  <a:srgbClr val="00203C"/>
                </a:solidFill>
                <a:latin typeface="Arial Black"/>
                <a:cs typeface="Arial Black"/>
              </a:rPr>
              <a:t>r</a:t>
            </a:r>
            <a:r>
              <a:rPr sz="1800" dirty="0">
                <a:solidFill>
                  <a:srgbClr val="00203C"/>
                </a:solidFill>
                <a:latin typeface="Arial Black"/>
                <a:cs typeface="Arial Black"/>
              </a:rPr>
              <a:t>a</a:t>
            </a:r>
            <a:r>
              <a:rPr sz="1800" spc="-85" dirty="0">
                <a:solidFill>
                  <a:srgbClr val="00203C"/>
                </a:solidFill>
                <a:latin typeface="Arial Black"/>
                <a:cs typeface="Arial Black"/>
              </a:rPr>
              <a:t>v</a:t>
            </a:r>
            <a:r>
              <a:rPr sz="1800" spc="-75" dirty="0">
                <a:solidFill>
                  <a:srgbClr val="00203C"/>
                </a:solidFill>
                <a:latin typeface="Arial Black"/>
                <a:cs typeface="Arial Black"/>
              </a:rPr>
              <a:t>e</a:t>
            </a:r>
            <a:r>
              <a:rPr sz="1800" spc="-130" dirty="0">
                <a:solidFill>
                  <a:srgbClr val="00203C"/>
                </a:solidFill>
                <a:latin typeface="Arial Black"/>
                <a:cs typeface="Arial Black"/>
              </a:rPr>
              <a:t> </a:t>
            </a:r>
            <a:r>
              <a:rPr sz="1800" spc="-35" dirty="0">
                <a:solidFill>
                  <a:srgbClr val="00203C"/>
                </a:solidFill>
                <a:latin typeface="Arial Black"/>
                <a:cs typeface="Arial Black"/>
              </a:rPr>
              <a:t>o</a:t>
            </a:r>
            <a:r>
              <a:rPr sz="1800" spc="-130" dirty="0">
                <a:solidFill>
                  <a:srgbClr val="00203C"/>
                </a:solidFill>
                <a:latin typeface="Arial Black"/>
                <a:cs typeface="Arial Black"/>
              </a:rPr>
              <a:t> </a:t>
            </a:r>
            <a:r>
              <a:rPr sz="1800" spc="-160" dirty="0">
                <a:solidFill>
                  <a:srgbClr val="00203C"/>
                </a:solidFill>
                <a:latin typeface="Arial Black"/>
                <a:cs typeface="Arial Black"/>
              </a:rPr>
              <a:t>l</a:t>
            </a:r>
            <a:r>
              <a:rPr sz="1800" spc="-114" dirty="0">
                <a:solidFill>
                  <a:srgbClr val="00203C"/>
                </a:solidFill>
                <a:latin typeface="Arial Black"/>
                <a:cs typeface="Arial Black"/>
              </a:rPr>
              <a:t>e</a:t>
            </a:r>
            <a:r>
              <a:rPr sz="1800" spc="-85" dirty="0">
                <a:solidFill>
                  <a:srgbClr val="00203C"/>
                </a:solidFill>
                <a:latin typeface="Arial Black"/>
                <a:cs typeface="Arial Black"/>
              </a:rPr>
              <a:t>v</a:t>
            </a:r>
            <a:r>
              <a:rPr sz="1800" spc="-75" dirty="0">
                <a:solidFill>
                  <a:srgbClr val="00203C"/>
                </a:solidFill>
                <a:latin typeface="Arial Black"/>
                <a:cs typeface="Arial Black"/>
              </a:rPr>
              <a:t>e</a:t>
            </a:r>
            <a:endParaRPr sz="18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3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</a:pPr>
            <a:r>
              <a:rPr sz="1800" spc="-430" dirty="0">
                <a:solidFill>
                  <a:srgbClr val="00203C"/>
                </a:solidFill>
                <a:latin typeface="Arial Black"/>
                <a:cs typeface="Arial Black"/>
              </a:rPr>
              <a:t>L</a:t>
            </a:r>
            <a:r>
              <a:rPr sz="1800" spc="40" dirty="0">
                <a:solidFill>
                  <a:srgbClr val="00203C"/>
                </a:solidFill>
                <a:latin typeface="Arial Black"/>
                <a:cs typeface="Arial Black"/>
              </a:rPr>
              <a:t>a</a:t>
            </a:r>
            <a:r>
              <a:rPr sz="1800" spc="-130" dirty="0">
                <a:solidFill>
                  <a:srgbClr val="00203C"/>
                </a:solidFill>
                <a:latin typeface="Arial Black"/>
                <a:cs typeface="Arial Black"/>
              </a:rPr>
              <a:t> </a:t>
            </a:r>
            <a:r>
              <a:rPr sz="1800" spc="-145" dirty="0">
                <a:solidFill>
                  <a:srgbClr val="00203C"/>
                </a:solidFill>
                <a:latin typeface="Arial Black"/>
                <a:cs typeface="Arial Black"/>
              </a:rPr>
              <a:t>c</a:t>
            </a:r>
            <a:r>
              <a:rPr sz="1800" spc="-75" dirty="0">
                <a:solidFill>
                  <a:srgbClr val="00203C"/>
                </a:solidFill>
                <a:latin typeface="Arial Black"/>
                <a:cs typeface="Arial Black"/>
              </a:rPr>
              <a:t>o</a:t>
            </a:r>
            <a:r>
              <a:rPr sz="1800" spc="-55" dirty="0">
                <a:solidFill>
                  <a:srgbClr val="00203C"/>
                </a:solidFill>
                <a:latin typeface="Arial Black"/>
                <a:cs typeface="Arial Black"/>
              </a:rPr>
              <a:t>n</a:t>
            </a:r>
            <a:r>
              <a:rPr sz="1800" dirty="0">
                <a:solidFill>
                  <a:srgbClr val="00203C"/>
                </a:solidFill>
                <a:latin typeface="Arial Black"/>
                <a:cs typeface="Arial Black"/>
              </a:rPr>
              <a:t>d</a:t>
            </a:r>
            <a:r>
              <a:rPr sz="1800" spc="-55" dirty="0">
                <a:solidFill>
                  <a:srgbClr val="00203C"/>
                </a:solidFill>
                <a:latin typeface="Arial Black"/>
                <a:cs typeface="Arial Black"/>
              </a:rPr>
              <a:t>u</a:t>
            </a:r>
            <a:r>
              <a:rPr sz="1800" spc="-145" dirty="0">
                <a:solidFill>
                  <a:srgbClr val="00203C"/>
                </a:solidFill>
                <a:latin typeface="Arial Black"/>
                <a:cs typeface="Arial Black"/>
              </a:rPr>
              <a:t>c</a:t>
            </a:r>
            <a:r>
              <a:rPr sz="1800" spc="-160" dirty="0">
                <a:solidFill>
                  <a:srgbClr val="00203C"/>
                </a:solidFill>
                <a:latin typeface="Arial Black"/>
                <a:cs typeface="Arial Black"/>
              </a:rPr>
              <a:t>t</a:t>
            </a:r>
            <a:r>
              <a:rPr sz="1800" spc="40" dirty="0">
                <a:solidFill>
                  <a:srgbClr val="00203C"/>
                </a:solidFill>
                <a:latin typeface="Arial Black"/>
                <a:cs typeface="Arial Black"/>
              </a:rPr>
              <a:t>a</a:t>
            </a:r>
            <a:r>
              <a:rPr sz="1800" spc="-130" dirty="0">
                <a:solidFill>
                  <a:srgbClr val="00203C"/>
                </a:solidFill>
                <a:latin typeface="Arial Black"/>
                <a:cs typeface="Arial Black"/>
              </a:rPr>
              <a:t> </a:t>
            </a:r>
            <a:r>
              <a:rPr sz="1800" spc="-114" dirty="0">
                <a:solidFill>
                  <a:srgbClr val="00203C"/>
                </a:solidFill>
                <a:latin typeface="Arial Black"/>
                <a:cs typeface="Arial Black"/>
              </a:rPr>
              <a:t>e</a:t>
            </a:r>
            <a:r>
              <a:rPr sz="1800" spc="-125" dirty="0">
                <a:solidFill>
                  <a:srgbClr val="00203C"/>
                </a:solidFill>
                <a:latin typeface="Arial Black"/>
                <a:cs typeface="Arial Black"/>
              </a:rPr>
              <a:t>s </a:t>
            </a:r>
            <a:r>
              <a:rPr sz="1800" spc="-140" dirty="0">
                <a:solidFill>
                  <a:srgbClr val="00203C"/>
                </a:solidFill>
                <a:latin typeface="Arial Black"/>
                <a:cs typeface="Arial Black"/>
              </a:rPr>
              <a:t>r</a:t>
            </a:r>
            <a:r>
              <a:rPr sz="1800" spc="-114" dirty="0">
                <a:solidFill>
                  <a:srgbClr val="00203C"/>
                </a:solidFill>
                <a:latin typeface="Arial Black"/>
                <a:cs typeface="Arial Black"/>
              </a:rPr>
              <a:t>e</a:t>
            </a:r>
            <a:r>
              <a:rPr sz="1800" spc="-160" dirty="0">
                <a:solidFill>
                  <a:srgbClr val="00203C"/>
                </a:solidFill>
                <a:latin typeface="Arial Black"/>
                <a:cs typeface="Arial Black"/>
              </a:rPr>
              <a:t>it</a:t>
            </a:r>
            <a:r>
              <a:rPr sz="1800" spc="-114" dirty="0">
                <a:solidFill>
                  <a:srgbClr val="00203C"/>
                </a:solidFill>
                <a:latin typeface="Arial Black"/>
                <a:cs typeface="Arial Black"/>
              </a:rPr>
              <a:t>e</a:t>
            </a:r>
            <a:r>
              <a:rPr sz="1800" spc="-140" dirty="0">
                <a:solidFill>
                  <a:srgbClr val="00203C"/>
                </a:solidFill>
                <a:latin typeface="Arial Black"/>
                <a:cs typeface="Arial Black"/>
              </a:rPr>
              <a:t>r</a:t>
            </a:r>
            <a:r>
              <a:rPr sz="1800" dirty="0">
                <a:solidFill>
                  <a:srgbClr val="00203C"/>
                </a:solidFill>
                <a:latin typeface="Arial Black"/>
                <a:cs typeface="Arial Black"/>
              </a:rPr>
              <a:t>a</a:t>
            </a:r>
            <a:r>
              <a:rPr sz="1800" spc="-160" dirty="0">
                <a:solidFill>
                  <a:srgbClr val="00203C"/>
                </a:solidFill>
                <a:latin typeface="Arial Black"/>
                <a:cs typeface="Arial Black"/>
              </a:rPr>
              <a:t>ti</a:t>
            </a:r>
            <a:r>
              <a:rPr sz="1800" spc="-85" dirty="0">
                <a:solidFill>
                  <a:srgbClr val="00203C"/>
                </a:solidFill>
                <a:latin typeface="Arial Black"/>
                <a:cs typeface="Arial Black"/>
              </a:rPr>
              <a:t>v</a:t>
            </a:r>
            <a:r>
              <a:rPr sz="1800" spc="40" dirty="0">
                <a:solidFill>
                  <a:srgbClr val="00203C"/>
                </a:solidFill>
                <a:latin typeface="Arial Black"/>
                <a:cs typeface="Arial Black"/>
              </a:rPr>
              <a:t>a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003484" y="4428060"/>
            <a:ext cx="4703445" cy="38468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72085" marR="130810">
              <a:lnSpc>
                <a:spcPct val="118100"/>
              </a:lnSpc>
              <a:spcBef>
                <a:spcPts val="90"/>
              </a:spcBef>
            </a:pPr>
            <a:r>
              <a:rPr sz="1800" spc="-430" dirty="0">
                <a:solidFill>
                  <a:srgbClr val="00203C"/>
                </a:solidFill>
                <a:latin typeface="Arial Black"/>
                <a:cs typeface="Arial Black"/>
              </a:rPr>
              <a:t>L</a:t>
            </a:r>
            <a:r>
              <a:rPr sz="1800" spc="40" dirty="0">
                <a:solidFill>
                  <a:srgbClr val="00203C"/>
                </a:solidFill>
                <a:latin typeface="Arial Black"/>
                <a:cs typeface="Arial Black"/>
              </a:rPr>
              <a:t>a</a:t>
            </a:r>
            <a:r>
              <a:rPr sz="1800" spc="-130" dirty="0">
                <a:solidFill>
                  <a:srgbClr val="00203C"/>
                </a:solidFill>
                <a:latin typeface="Arial Black"/>
                <a:cs typeface="Arial Black"/>
              </a:rPr>
              <a:t> </a:t>
            </a:r>
            <a:r>
              <a:rPr sz="1800" spc="-145" dirty="0">
                <a:solidFill>
                  <a:srgbClr val="00203C"/>
                </a:solidFill>
                <a:latin typeface="Arial Black"/>
                <a:cs typeface="Arial Black"/>
              </a:rPr>
              <a:t>c</a:t>
            </a:r>
            <a:r>
              <a:rPr sz="1800" spc="-75" dirty="0">
                <a:solidFill>
                  <a:srgbClr val="00203C"/>
                </a:solidFill>
                <a:latin typeface="Arial Black"/>
                <a:cs typeface="Arial Black"/>
              </a:rPr>
              <a:t>o</a:t>
            </a:r>
            <a:r>
              <a:rPr sz="1800" spc="-55" dirty="0">
                <a:solidFill>
                  <a:srgbClr val="00203C"/>
                </a:solidFill>
                <a:latin typeface="Arial Black"/>
                <a:cs typeface="Arial Black"/>
              </a:rPr>
              <a:t>n</a:t>
            </a:r>
            <a:r>
              <a:rPr sz="1800" dirty="0">
                <a:solidFill>
                  <a:srgbClr val="00203C"/>
                </a:solidFill>
                <a:latin typeface="Arial Black"/>
                <a:cs typeface="Arial Black"/>
              </a:rPr>
              <a:t>d</a:t>
            </a:r>
            <a:r>
              <a:rPr sz="1800" spc="-55" dirty="0">
                <a:solidFill>
                  <a:srgbClr val="00203C"/>
                </a:solidFill>
                <a:latin typeface="Arial Black"/>
                <a:cs typeface="Arial Black"/>
              </a:rPr>
              <a:t>u</a:t>
            </a:r>
            <a:r>
              <a:rPr sz="1800" spc="-145" dirty="0">
                <a:solidFill>
                  <a:srgbClr val="00203C"/>
                </a:solidFill>
                <a:latin typeface="Arial Black"/>
                <a:cs typeface="Arial Black"/>
              </a:rPr>
              <a:t>c</a:t>
            </a:r>
            <a:r>
              <a:rPr sz="1800" spc="-160" dirty="0">
                <a:solidFill>
                  <a:srgbClr val="00203C"/>
                </a:solidFill>
                <a:latin typeface="Arial Black"/>
                <a:cs typeface="Arial Black"/>
              </a:rPr>
              <a:t>t</a:t>
            </a:r>
            <a:r>
              <a:rPr sz="1800" spc="40" dirty="0">
                <a:solidFill>
                  <a:srgbClr val="00203C"/>
                </a:solidFill>
                <a:latin typeface="Arial Black"/>
                <a:cs typeface="Arial Black"/>
              </a:rPr>
              <a:t>a</a:t>
            </a:r>
            <a:r>
              <a:rPr sz="1800" spc="-130" dirty="0">
                <a:solidFill>
                  <a:srgbClr val="00203C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00203C"/>
                </a:solidFill>
                <a:latin typeface="Arial Black"/>
                <a:cs typeface="Arial Black"/>
              </a:rPr>
              <a:t>a</a:t>
            </a:r>
            <a:r>
              <a:rPr sz="1800" spc="-135" dirty="0">
                <a:solidFill>
                  <a:srgbClr val="00203C"/>
                </a:solidFill>
                <a:latin typeface="Arial Black"/>
                <a:cs typeface="Arial Black"/>
              </a:rPr>
              <a:t>f</a:t>
            </a:r>
            <a:r>
              <a:rPr sz="1800" spc="-114" dirty="0">
                <a:solidFill>
                  <a:srgbClr val="00203C"/>
                </a:solidFill>
                <a:latin typeface="Arial Black"/>
                <a:cs typeface="Arial Black"/>
              </a:rPr>
              <a:t>e</a:t>
            </a:r>
            <a:r>
              <a:rPr sz="1800" spc="-145" dirty="0">
                <a:solidFill>
                  <a:srgbClr val="00203C"/>
                </a:solidFill>
                <a:latin typeface="Arial Black"/>
                <a:cs typeface="Arial Black"/>
              </a:rPr>
              <a:t>c</a:t>
            </a:r>
            <a:r>
              <a:rPr sz="1800" spc="-160" dirty="0">
                <a:solidFill>
                  <a:srgbClr val="00203C"/>
                </a:solidFill>
                <a:latin typeface="Arial Black"/>
                <a:cs typeface="Arial Black"/>
              </a:rPr>
              <a:t>t</a:t>
            </a:r>
            <a:r>
              <a:rPr sz="1800" spc="40" dirty="0">
                <a:solidFill>
                  <a:srgbClr val="00203C"/>
                </a:solidFill>
                <a:latin typeface="Arial Black"/>
                <a:cs typeface="Arial Black"/>
              </a:rPr>
              <a:t>a</a:t>
            </a:r>
            <a:r>
              <a:rPr sz="1800" spc="-130" dirty="0">
                <a:solidFill>
                  <a:srgbClr val="00203C"/>
                </a:solidFill>
                <a:latin typeface="Arial Black"/>
                <a:cs typeface="Arial Black"/>
              </a:rPr>
              <a:t> </a:t>
            </a:r>
            <a:r>
              <a:rPr sz="1800" spc="-114" dirty="0">
                <a:solidFill>
                  <a:srgbClr val="00203C"/>
                </a:solidFill>
                <a:latin typeface="Arial Black"/>
                <a:cs typeface="Arial Black"/>
              </a:rPr>
              <a:t>e</a:t>
            </a:r>
            <a:r>
              <a:rPr sz="1800" spc="-15" dirty="0">
                <a:solidFill>
                  <a:srgbClr val="00203C"/>
                </a:solidFill>
                <a:latin typeface="Arial Black"/>
                <a:cs typeface="Arial Black"/>
              </a:rPr>
              <a:t>n</a:t>
            </a:r>
            <a:r>
              <a:rPr sz="1800" spc="-130" dirty="0">
                <a:solidFill>
                  <a:srgbClr val="00203C"/>
                </a:solidFill>
                <a:latin typeface="Arial Black"/>
                <a:cs typeface="Arial Black"/>
              </a:rPr>
              <a:t> </a:t>
            </a:r>
            <a:r>
              <a:rPr sz="1800" spc="60" dirty="0">
                <a:solidFill>
                  <a:srgbClr val="00203C"/>
                </a:solidFill>
                <a:latin typeface="Arial Black"/>
                <a:cs typeface="Arial Black"/>
              </a:rPr>
              <a:t>m</a:t>
            </a:r>
            <a:r>
              <a:rPr sz="1800" spc="-114" dirty="0">
                <a:solidFill>
                  <a:srgbClr val="00203C"/>
                </a:solidFill>
                <a:latin typeface="Arial Black"/>
                <a:cs typeface="Arial Black"/>
              </a:rPr>
              <a:t>e</a:t>
            </a:r>
            <a:r>
              <a:rPr sz="1800" spc="-55" dirty="0">
                <a:solidFill>
                  <a:srgbClr val="00203C"/>
                </a:solidFill>
                <a:latin typeface="Arial Black"/>
                <a:cs typeface="Arial Black"/>
              </a:rPr>
              <a:t>n</a:t>
            </a:r>
            <a:r>
              <a:rPr sz="1800" spc="-75" dirty="0">
                <a:solidFill>
                  <a:srgbClr val="00203C"/>
                </a:solidFill>
                <a:latin typeface="Arial Black"/>
                <a:cs typeface="Arial Black"/>
              </a:rPr>
              <a:t>o</a:t>
            </a:r>
            <a:r>
              <a:rPr sz="1800" spc="-100" dirty="0">
                <a:solidFill>
                  <a:srgbClr val="00203C"/>
                </a:solidFill>
                <a:latin typeface="Arial Black"/>
                <a:cs typeface="Arial Black"/>
              </a:rPr>
              <a:t>r</a:t>
            </a:r>
            <a:r>
              <a:rPr sz="1800" spc="-125" dirty="0">
                <a:solidFill>
                  <a:srgbClr val="00203C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00203C"/>
                </a:solidFill>
                <a:latin typeface="Arial Black"/>
                <a:cs typeface="Arial Black"/>
              </a:rPr>
              <a:t>g</a:t>
            </a:r>
            <a:r>
              <a:rPr sz="1800" spc="-140" dirty="0">
                <a:solidFill>
                  <a:srgbClr val="00203C"/>
                </a:solidFill>
                <a:latin typeface="Arial Black"/>
                <a:cs typeface="Arial Black"/>
              </a:rPr>
              <a:t>r</a:t>
            </a:r>
            <a:r>
              <a:rPr sz="1800" dirty="0">
                <a:solidFill>
                  <a:srgbClr val="00203C"/>
                </a:solidFill>
                <a:latin typeface="Arial Black"/>
                <a:cs typeface="Arial Black"/>
              </a:rPr>
              <a:t>ad</a:t>
            </a:r>
            <a:r>
              <a:rPr sz="1800" spc="-35" dirty="0">
                <a:solidFill>
                  <a:srgbClr val="00203C"/>
                </a:solidFill>
                <a:latin typeface="Arial Black"/>
                <a:cs typeface="Arial Black"/>
              </a:rPr>
              <a:t>o</a:t>
            </a:r>
            <a:r>
              <a:rPr sz="1800" spc="-130" dirty="0">
                <a:solidFill>
                  <a:srgbClr val="00203C"/>
                </a:solidFill>
                <a:latin typeface="Arial Black"/>
                <a:cs typeface="Arial Black"/>
              </a:rPr>
              <a:t> </a:t>
            </a:r>
            <a:r>
              <a:rPr sz="1800" spc="-114" dirty="0">
                <a:solidFill>
                  <a:srgbClr val="00203C"/>
                </a:solidFill>
                <a:latin typeface="Arial Black"/>
                <a:cs typeface="Arial Black"/>
              </a:rPr>
              <a:t>e</a:t>
            </a:r>
            <a:r>
              <a:rPr sz="1800" spc="-120" dirty="0">
                <a:solidFill>
                  <a:srgbClr val="00203C"/>
                </a:solidFill>
                <a:latin typeface="Arial Black"/>
                <a:cs typeface="Arial Black"/>
              </a:rPr>
              <a:t>l  </a:t>
            </a:r>
            <a:r>
              <a:rPr sz="1800" dirty="0">
                <a:solidFill>
                  <a:srgbClr val="00203C"/>
                </a:solidFill>
                <a:latin typeface="Arial Black"/>
                <a:cs typeface="Arial Black"/>
              </a:rPr>
              <a:t>d</a:t>
            </a:r>
            <a:r>
              <a:rPr sz="1800" spc="-114" dirty="0">
                <a:solidFill>
                  <a:srgbClr val="00203C"/>
                </a:solidFill>
                <a:latin typeface="Arial Black"/>
                <a:cs typeface="Arial Black"/>
              </a:rPr>
              <a:t>e</a:t>
            </a:r>
            <a:r>
              <a:rPr sz="1800" dirty="0">
                <a:solidFill>
                  <a:srgbClr val="00203C"/>
                </a:solidFill>
                <a:latin typeface="Arial Black"/>
                <a:cs typeface="Arial Black"/>
              </a:rPr>
              <a:t>b</a:t>
            </a:r>
            <a:r>
              <a:rPr sz="1800" spc="-114" dirty="0">
                <a:solidFill>
                  <a:srgbClr val="00203C"/>
                </a:solidFill>
                <a:latin typeface="Arial Black"/>
                <a:cs typeface="Arial Black"/>
              </a:rPr>
              <a:t>e</a:t>
            </a:r>
            <a:r>
              <a:rPr sz="1800" spc="-100" dirty="0">
                <a:solidFill>
                  <a:srgbClr val="00203C"/>
                </a:solidFill>
                <a:latin typeface="Arial Black"/>
                <a:cs typeface="Arial Black"/>
              </a:rPr>
              <a:t>r</a:t>
            </a:r>
            <a:r>
              <a:rPr sz="1800" spc="-125" dirty="0">
                <a:solidFill>
                  <a:srgbClr val="00203C"/>
                </a:solidFill>
                <a:latin typeface="Arial Black"/>
                <a:cs typeface="Arial Black"/>
              </a:rPr>
              <a:t> </a:t>
            </a:r>
            <a:r>
              <a:rPr sz="1800" spc="-135" dirty="0">
                <a:solidFill>
                  <a:srgbClr val="00203C"/>
                </a:solidFill>
                <a:latin typeface="Arial Black"/>
                <a:cs typeface="Arial Black"/>
              </a:rPr>
              <a:t>f</a:t>
            </a:r>
            <a:r>
              <a:rPr sz="1800" spc="-55" dirty="0">
                <a:solidFill>
                  <a:srgbClr val="00203C"/>
                </a:solidFill>
                <a:latin typeface="Arial Black"/>
                <a:cs typeface="Arial Black"/>
              </a:rPr>
              <a:t>un</a:t>
            </a:r>
            <a:r>
              <a:rPr sz="1800" spc="-145" dirty="0">
                <a:solidFill>
                  <a:srgbClr val="00203C"/>
                </a:solidFill>
                <a:latin typeface="Arial Black"/>
                <a:cs typeface="Arial Black"/>
              </a:rPr>
              <a:t>c</a:t>
            </a:r>
            <a:r>
              <a:rPr sz="1800" spc="-160" dirty="0">
                <a:solidFill>
                  <a:srgbClr val="00203C"/>
                </a:solidFill>
                <a:latin typeface="Arial Black"/>
                <a:cs typeface="Arial Black"/>
              </a:rPr>
              <a:t>i</a:t>
            </a:r>
            <a:r>
              <a:rPr sz="1800" spc="-75" dirty="0">
                <a:solidFill>
                  <a:srgbClr val="00203C"/>
                </a:solidFill>
                <a:latin typeface="Arial Black"/>
                <a:cs typeface="Arial Black"/>
              </a:rPr>
              <a:t>o</a:t>
            </a:r>
            <a:r>
              <a:rPr sz="1800" spc="-55" dirty="0">
                <a:solidFill>
                  <a:srgbClr val="00203C"/>
                </a:solidFill>
                <a:latin typeface="Arial Black"/>
                <a:cs typeface="Arial Black"/>
              </a:rPr>
              <a:t>n</a:t>
            </a:r>
            <a:r>
              <a:rPr sz="1800" dirty="0">
                <a:solidFill>
                  <a:srgbClr val="00203C"/>
                </a:solidFill>
                <a:latin typeface="Arial Black"/>
                <a:cs typeface="Arial Black"/>
              </a:rPr>
              <a:t>a</a:t>
            </a:r>
            <a:r>
              <a:rPr sz="1800" spc="-160" dirty="0">
                <a:solidFill>
                  <a:srgbClr val="00203C"/>
                </a:solidFill>
                <a:latin typeface="Arial Black"/>
                <a:cs typeface="Arial Black"/>
              </a:rPr>
              <a:t>l</a:t>
            </a:r>
            <a:r>
              <a:rPr sz="1800" spc="-170" dirty="0">
                <a:solidFill>
                  <a:srgbClr val="00203C"/>
                </a:solidFill>
                <a:latin typeface="Arial Black"/>
                <a:cs typeface="Arial Black"/>
              </a:rPr>
              <a:t>.</a:t>
            </a:r>
            <a:endParaRPr sz="18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</a:pPr>
            <a:endParaRPr sz="2400">
              <a:latin typeface="Arial Black"/>
              <a:cs typeface="Arial Black"/>
            </a:endParaRPr>
          </a:p>
          <a:p>
            <a:pPr marL="12700" marR="5080">
              <a:lnSpc>
                <a:spcPct val="118100"/>
              </a:lnSpc>
              <a:spcBef>
                <a:spcPts val="5"/>
              </a:spcBef>
            </a:pPr>
            <a:r>
              <a:rPr sz="1800" spc="-430" dirty="0">
                <a:solidFill>
                  <a:srgbClr val="00203C"/>
                </a:solidFill>
                <a:latin typeface="Arial Black"/>
                <a:cs typeface="Arial Black"/>
              </a:rPr>
              <a:t>L</a:t>
            </a:r>
            <a:r>
              <a:rPr sz="1800" spc="40" dirty="0">
                <a:solidFill>
                  <a:srgbClr val="00203C"/>
                </a:solidFill>
                <a:latin typeface="Arial Black"/>
                <a:cs typeface="Arial Black"/>
              </a:rPr>
              <a:t>a</a:t>
            </a:r>
            <a:r>
              <a:rPr sz="1800" spc="-130" dirty="0">
                <a:solidFill>
                  <a:srgbClr val="00203C"/>
                </a:solidFill>
                <a:latin typeface="Arial Black"/>
                <a:cs typeface="Arial Black"/>
              </a:rPr>
              <a:t> </a:t>
            </a:r>
            <a:r>
              <a:rPr sz="1800" spc="-145" dirty="0">
                <a:solidFill>
                  <a:srgbClr val="00203C"/>
                </a:solidFill>
                <a:latin typeface="Arial Black"/>
                <a:cs typeface="Arial Black"/>
              </a:rPr>
              <a:t>c</a:t>
            </a:r>
            <a:r>
              <a:rPr sz="1800" spc="-75" dirty="0">
                <a:solidFill>
                  <a:srgbClr val="00203C"/>
                </a:solidFill>
                <a:latin typeface="Arial Black"/>
                <a:cs typeface="Arial Black"/>
              </a:rPr>
              <a:t>o</a:t>
            </a:r>
            <a:r>
              <a:rPr sz="1800" spc="-55" dirty="0">
                <a:solidFill>
                  <a:srgbClr val="00203C"/>
                </a:solidFill>
                <a:latin typeface="Arial Black"/>
                <a:cs typeface="Arial Black"/>
              </a:rPr>
              <a:t>n</a:t>
            </a:r>
            <a:r>
              <a:rPr sz="1800" dirty="0">
                <a:solidFill>
                  <a:srgbClr val="00203C"/>
                </a:solidFill>
                <a:latin typeface="Arial Black"/>
                <a:cs typeface="Arial Black"/>
              </a:rPr>
              <a:t>d</a:t>
            </a:r>
            <a:r>
              <a:rPr sz="1800" spc="-55" dirty="0">
                <a:solidFill>
                  <a:srgbClr val="00203C"/>
                </a:solidFill>
                <a:latin typeface="Arial Black"/>
                <a:cs typeface="Arial Black"/>
              </a:rPr>
              <a:t>u</a:t>
            </a:r>
            <a:r>
              <a:rPr sz="1800" spc="-145" dirty="0">
                <a:solidFill>
                  <a:srgbClr val="00203C"/>
                </a:solidFill>
                <a:latin typeface="Arial Black"/>
                <a:cs typeface="Arial Black"/>
              </a:rPr>
              <a:t>c</a:t>
            </a:r>
            <a:r>
              <a:rPr sz="1800" spc="-160" dirty="0">
                <a:solidFill>
                  <a:srgbClr val="00203C"/>
                </a:solidFill>
                <a:latin typeface="Arial Black"/>
                <a:cs typeface="Arial Black"/>
              </a:rPr>
              <a:t>t</a:t>
            </a:r>
            <a:r>
              <a:rPr sz="1800" spc="40" dirty="0">
                <a:solidFill>
                  <a:srgbClr val="00203C"/>
                </a:solidFill>
                <a:latin typeface="Arial Black"/>
                <a:cs typeface="Arial Black"/>
              </a:rPr>
              <a:t>a</a:t>
            </a:r>
            <a:r>
              <a:rPr sz="1800" spc="-130" dirty="0">
                <a:solidFill>
                  <a:srgbClr val="00203C"/>
                </a:solidFill>
                <a:latin typeface="Arial Black"/>
                <a:cs typeface="Arial Black"/>
              </a:rPr>
              <a:t> </a:t>
            </a:r>
            <a:r>
              <a:rPr sz="1800" spc="-165" dirty="0">
                <a:solidFill>
                  <a:srgbClr val="00203C"/>
                </a:solidFill>
                <a:latin typeface="Arial Black"/>
                <a:cs typeface="Arial Black"/>
              </a:rPr>
              <a:t>s</a:t>
            </a:r>
            <a:r>
              <a:rPr sz="1800" spc="-75" dirty="0">
                <a:solidFill>
                  <a:srgbClr val="00203C"/>
                </a:solidFill>
                <a:latin typeface="Arial Black"/>
                <a:cs typeface="Arial Black"/>
              </a:rPr>
              <a:t>e</a:t>
            </a:r>
            <a:r>
              <a:rPr sz="1800" spc="-130" dirty="0">
                <a:solidFill>
                  <a:srgbClr val="00203C"/>
                </a:solidFill>
                <a:latin typeface="Arial Black"/>
                <a:cs typeface="Arial Black"/>
              </a:rPr>
              <a:t> </a:t>
            </a:r>
            <a:r>
              <a:rPr sz="1800" spc="-114" dirty="0">
                <a:solidFill>
                  <a:srgbClr val="00203C"/>
                </a:solidFill>
                <a:latin typeface="Arial Black"/>
                <a:cs typeface="Arial Black"/>
              </a:rPr>
              <a:t>e</a:t>
            </a:r>
            <a:r>
              <a:rPr sz="1800" spc="-55" dirty="0">
                <a:solidFill>
                  <a:srgbClr val="00203C"/>
                </a:solidFill>
                <a:latin typeface="Arial Black"/>
                <a:cs typeface="Arial Black"/>
              </a:rPr>
              <a:t>n</a:t>
            </a:r>
            <a:r>
              <a:rPr sz="1800" spc="60" dirty="0">
                <a:solidFill>
                  <a:srgbClr val="00203C"/>
                </a:solidFill>
                <a:latin typeface="Arial Black"/>
                <a:cs typeface="Arial Black"/>
              </a:rPr>
              <a:t>m</a:t>
            </a:r>
            <a:r>
              <a:rPr sz="1800" dirty="0">
                <a:solidFill>
                  <a:srgbClr val="00203C"/>
                </a:solidFill>
                <a:latin typeface="Arial Black"/>
                <a:cs typeface="Arial Black"/>
              </a:rPr>
              <a:t>a</a:t>
            </a:r>
            <a:r>
              <a:rPr sz="1800" spc="-140" dirty="0">
                <a:solidFill>
                  <a:srgbClr val="00203C"/>
                </a:solidFill>
                <a:latin typeface="Arial Black"/>
                <a:cs typeface="Arial Black"/>
              </a:rPr>
              <a:t>r</a:t>
            </a:r>
            <a:r>
              <a:rPr sz="1800" spc="-145" dirty="0">
                <a:solidFill>
                  <a:srgbClr val="00203C"/>
                </a:solidFill>
                <a:latin typeface="Arial Black"/>
                <a:cs typeface="Arial Black"/>
              </a:rPr>
              <a:t>c</a:t>
            </a:r>
            <a:r>
              <a:rPr sz="1800" spc="40" dirty="0">
                <a:solidFill>
                  <a:srgbClr val="00203C"/>
                </a:solidFill>
                <a:latin typeface="Arial Black"/>
                <a:cs typeface="Arial Black"/>
              </a:rPr>
              <a:t>a</a:t>
            </a:r>
            <a:r>
              <a:rPr sz="1800" spc="-130" dirty="0">
                <a:solidFill>
                  <a:srgbClr val="00203C"/>
                </a:solidFill>
                <a:latin typeface="Arial Black"/>
                <a:cs typeface="Arial Black"/>
              </a:rPr>
              <a:t> </a:t>
            </a:r>
            <a:r>
              <a:rPr sz="1800" spc="-114" dirty="0">
                <a:solidFill>
                  <a:srgbClr val="00203C"/>
                </a:solidFill>
                <a:latin typeface="Arial Black"/>
                <a:cs typeface="Arial Black"/>
              </a:rPr>
              <a:t>e</a:t>
            </a:r>
            <a:r>
              <a:rPr sz="1800" spc="-15" dirty="0">
                <a:solidFill>
                  <a:srgbClr val="00203C"/>
                </a:solidFill>
                <a:latin typeface="Arial Black"/>
                <a:cs typeface="Arial Black"/>
              </a:rPr>
              <a:t>n</a:t>
            </a:r>
            <a:r>
              <a:rPr sz="1800" spc="-130" dirty="0">
                <a:solidFill>
                  <a:srgbClr val="00203C"/>
                </a:solidFill>
                <a:latin typeface="Arial Black"/>
                <a:cs typeface="Arial Black"/>
              </a:rPr>
              <a:t> </a:t>
            </a:r>
            <a:r>
              <a:rPr sz="1800" spc="-165" dirty="0">
                <a:solidFill>
                  <a:srgbClr val="00203C"/>
                </a:solidFill>
                <a:latin typeface="Arial Black"/>
                <a:cs typeface="Arial Black"/>
              </a:rPr>
              <a:t>s</a:t>
            </a:r>
            <a:r>
              <a:rPr sz="1800" spc="-160" dirty="0">
                <a:solidFill>
                  <a:srgbClr val="00203C"/>
                </a:solidFill>
                <a:latin typeface="Arial Black"/>
                <a:cs typeface="Arial Black"/>
              </a:rPr>
              <a:t>it</a:t>
            </a:r>
            <a:r>
              <a:rPr sz="1800" spc="-55" dirty="0">
                <a:solidFill>
                  <a:srgbClr val="00203C"/>
                </a:solidFill>
                <a:latin typeface="Arial Black"/>
                <a:cs typeface="Arial Black"/>
              </a:rPr>
              <a:t>u</a:t>
            </a:r>
            <a:r>
              <a:rPr sz="1800" dirty="0">
                <a:solidFill>
                  <a:srgbClr val="00203C"/>
                </a:solidFill>
                <a:latin typeface="Arial Black"/>
                <a:cs typeface="Arial Black"/>
              </a:rPr>
              <a:t>a</a:t>
            </a:r>
            <a:r>
              <a:rPr sz="1800" spc="-145" dirty="0">
                <a:solidFill>
                  <a:srgbClr val="00203C"/>
                </a:solidFill>
                <a:latin typeface="Arial Black"/>
                <a:cs typeface="Arial Black"/>
              </a:rPr>
              <a:t>c</a:t>
            </a:r>
            <a:r>
              <a:rPr sz="1800" spc="-160" dirty="0">
                <a:solidFill>
                  <a:srgbClr val="00203C"/>
                </a:solidFill>
                <a:latin typeface="Arial Black"/>
                <a:cs typeface="Arial Black"/>
              </a:rPr>
              <a:t>i</a:t>
            </a:r>
            <a:r>
              <a:rPr sz="1800" spc="-75" dirty="0">
                <a:solidFill>
                  <a:srgbClr val="00203C"/>
                </a:solidFill>
                <a:latin typeface="Arial Black"/>
                <a:cs typeface="Arial Black"/>
              </a:rPr>
              <a:t>o</a:t>
            </a:r>
            <a:r>
              <a:rPr sz="1800" spc="-55" dirty="0">
                <a:solidFill>
                  <a:srgbClr val="00203C"/>
                </a:solidFill>
                <a:latin typeface="Arial Black"/>
                <a:cs typeface="Arial Black"/>
              </a:rPr>
              <a:t>n</a:t>
            </a:r>
            <a:r>
              <a:rPr sz="1800" spc="-114" dirty="0">
                <a:solidFill>
                  <a:srgbClr val="00203C"/>
                </a:solidFill>
                <a:latin typeface="Arial Black"/>
                <a:cs typeface="Arial Black"/>
              </a:rPr>
              <a:t>e</a:t>
            </a:r>
            <a:r>
              <a:rPr sz="1800" spc="-85" dirty="0">
                <a:solidFill>
                  <a:srgbClr val="00203C"/>
                </a:solidFill>
                <a:latin typeface="Arial Black"/>
                <a:cs typeface="Arial Black"/>
              </a:rPr>
              <a:t>s  </a:t>
            </a:r>
            <a:r>
              <a:rPr sz="1800" dirty="0">
                <a:solidFill>
                  <a:srgbClr val="00203C"/>
                </a:solidFill>
                <a:latin typeface="Arial Black"/>
                <a:cs typeface="Arial Black"/>
              </a:rPr>
              <a:t>d</a:t>
            </a:r>
            <a:r>
              <a:rPr sz="1800" spc="-75" dirty="0">
                <a:solidFill>
                  <a:srgbClr val="00203C"/>
                </a:solidFill>
                <a:latin typeface="Arial Black"/>
                <a:cs typeface="Arial Black"/>
              </a:rPr>
              <a:t>e</a:t>
            </a:r>
            <a:r>
              <a:rPr sz="1800" spc="-130" dirty="0">
                <a:solidFill>
                  <a:srgbClr val="00203C"/>
                </a:solidFill>
                <a:latin typeface="Arial Black"/>
                <a:cs typeface="Arial Black"/>
              </a:rPr>
              <a:t> </a:t>
            </a:r>
            <a:r>
              <a:rPr sz="1800" spc="-145" dirty="0">
                <a:solidFill>
                  <a:srgbClr val="00203C"/>
                </a:solidFill>
                <a:latin typeface="Arial Black"/>
                <a:cs typeface="Arial Black"/>
              </a:rPr>
              <a:t>c</a:t>
            </a:r>
            <a:r>
              <a:rPr sz="1800" dirty="0">
                <a:solidFill>
                  <a:srgbClr val="00203C"/>
                </a:solidFill>
                <a:latin typeface="Arial Black"/>
                <a:cs typeface="Arial Black"/>
              </a:rPr>
              <a:t>a</a:t>
            </a:r>
            <a:r>
              <a:rPr sz="1800" spc="-140" dirty="0">
                <a:solidFill>
                  <a:srgbClr val="00203C"/>
                </a:solidFill>
                <a:latin typeface="Arial Black"/>
                <a:cs typeface="Arial Black"/>
              </a:rPr>
              <a:t>r</a:t>
            </a:r>
            <a:r>
              <a:rPr sz="1800" dirty="0">
                <a:solidFill>
                  <a:srgbClr val="00203C"/>
                </a:solidFill>
                <a:latin typeface="Arial Black"/>
                <a:cs typeface="Arial Black"/>
              </a:rPr>
              <a:t>a</a:t>
            </a:r>
            <a:r>
              <a:rPr sz="1800" spc="-145" dirty="0">
                <a:solidFill>
                  <a:srgbClr val="00203C"/>
                </a:solidFill>
                <a:latin typeface="Arial Black"/>
                <a:cs typeface="Arial Black"/>
              </a:rPr>
              <a:t>c</a:t>
            </a:r>
            <a:r>
              <a:rPr sz="1800" spc="-160" dirty="0">
                <a:solidFill>
                  <a:srgbClr val="00203C"/>
                </a:solidFill>
                <a:latin typeface="Arial Black"/>
                <a:cs typeface="Arial Black"/>
              </a:rPr>
              <a:t>t</a:t>
            </a:r>
            <a:r>
              <a:rPr sz="1800" spc="-114" dirty="0">
                <a:solidFill>
                  <a:srgbClr val="00203C"/>
                </a:solidFill>
                <a:latin typeface="Arial Black"/>
                <a:cs typeface="Arial Black"/>
              </a:rPr>
              <a:t>e</a:t>
            </a:r>
            <a:r>
              <a:rPr sz="1800" spc="-100" dirty="0">
                <a:solidFill>
                  <a:srgbClr val="00203C"/>
                </a:solidFill>
                <a:latin typeface="Arial Black"/>
                <a:cs typeface="Arial Black"/>
              </a:rPr>
              <a:t>r</a:t>
            </a:r>
            <a:r>
              <a:rPr sz="1800" spc="-125" dirty="0">
                <a:solidFill>
                  <a:srgbClr val="00203C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00203C"/>
                </a:solidFill>
                <a:latin typeface="Arial Black"/>
                <a:cs typeface="Arial Black"/>
              </a:rPr>
              <a:t>ad</a:t>
            </a:r>
            <a:r>
              <a:rPr sz="1800" spc="60" dirty="0">
                <a:solidFill>
                  <a:srgbClr val="00203C"/>
                </a:solidFill>
                <a:latin typeface="Arial Black"/>
                <a:cs typeface="Arial Black"/>
              </a:rPr>
              <a:t>m</a:t>
            </a:r>
            <a:r>
              <a:rPr sz="1800" spc="-160" dirty="0">
                <a:solidFill>
                  <a:srgbClr val="00203C"/>
                </a:solidFill>
                <a:latin typeface="Arial Black"/>
                <a:cs typeface="Arial Black"/>
              </a:rPr>
              <a:t>i</a:t>
            </a:r>
            <a:r>
              <a:rPr sz="1800" spc="-55" dirty="0">
                <a:solidFill>
                  <a:srgbClr val="00203C"/>
                </a:solidFill>
                <a:latin typeface="Arial Black"/>
                <a:cs typeface="Arial Black"/>
              </a:rPr>
              <a:t>n</a:t>
            </a:r>
            <a:r>
              <a:rPr sz="1800" spc="-160" dirty="0">
                <a:solidFill>
                  <a:srgbClr val="00203C"/>
                </a:solidFill>
                <a:latin typeface="Arial Black"/>
                <a:cs typeface="Arial Black"/>
              </a:rPr>
              <a:t>i</a:t>
            </a:r>
            <a:r>
              <a:rPr sz="1800" spc="-165" dirty="0">
                <a:solidFill>
                  <a:srgbClr val="00203C"/>
                </a:solidFill>
                <a:latin typeface="Arial Black"/>
                <a:cs typeface="Arial Black"/>
              </a:rPr>
              <a:t>s</a:t>
            </a:r>
            <a:r>
              <a:rPr sz="1800" spc="-160" dirty="0">
                <a:solidFill>
                  <a:srgbClr val="00203C"/>
                </a:solidFill>
                <a:latin typeface="Arial Black"/>
                <a:cs typeface="Arial Black"/>
              </a:rPr>
              <a:t>t</a:t>
            </a:r>
            <a:r>
              <a:rPr sz="1800" spc="-140" dirty="0">
                <a:solidFill>
                  <a:srgbClr val="00203C"/>
                </a:solidFill>
                <a:latin typeface="Arial Black"/>
                <a:cs typeface="Arial Black"/>
              </a:rPr>
              <a:t>r</a:t>
            </a:r>
            <a:r>
              <a:rPr sz="1800" dirty="0">
                <a:solidFill>
                  <a:srgbClr val="00203C"/>
                </a:solidFill>
                <a:latin typeface="Arial Black"/>
                <a:cs typeface="Arial Black"/>
              </a:rPr>
              <a:t>a</a:t>
            </a:r>
            <a:r>
              <a:rPr sz="1800" spc="-160" dirty="0">
                <a:solidFill>
                  <a:srgbClr val="00203C"/>
                </a:solidFill>
                <a:latin typeface="Arial Black"/>
                <a:cs typeface="Arial Black"/>
              </a:rPr>
              <a:t>ti</a:t>
            </a:r>
            <a:r>
              <a:rPr sz="1800" spc="-85" dirty="0">
                <a:solidFill>
                  <a:srgbClr val="00203C"/>
                </a:solidFill>
                <a:latin typeface="Arial Black"/>
                <a:cs typeface="Arial Black"/>
              </a:rPr>
              <a:t>v</a:t>
            </a:r>
            <a:r>
              <a:rPr sz="1800" spc="-35" dirty="0">
                <a:solidFill>
                  <a:srgbClr val="00203C"/>
                </a:solidFill>
                <a:latin typeface="Arial Black"/>
                <a:cs typeface="Arial Black"/>
              </a:rPr>
              <a:t>o</a:t>
            </a:r>
            <a:r>
              <a:rPr sz="1800" spc="-130" dirty="0">
                <a:solidFill>
                  <a:srgbClr val="00203C"/>
                </a:solidFill>
                <a:latin typeface="Arial Black"/>
                <a:cs typeface="Arial Black"/>
              </a:rPr>
              <a:t> </a:t>
            </a:r>
            <a:r>
              <a:rPr sz="1800" spc="-35" dirty="0">
                <a:solidFill>
                  <a:srgbClr val="00203C"/>
                </a:solidFill>
                <a:latin typeface="Arial Black"/>
                <a:cs typeface="Arial Black"/>
              </a:rPr>
              <a:t>o</a:t>
            </a:r>
            <a:r>
              <a:rPr sz="1800" spc="-130" dirty="0">
                <a:solidFill>
                  <a:srgbClr val="00203C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00203C"/>
                </a:solidFill>
                <a:latin typeface="Arial Black"/>
                <a:cs typeface="Arial Black"/>
              </a:rPr>
              <a:t>d</a:t>
            </a:r>
            <a:r>
              <a:rPr sz="1800" spc="-75" dirty="0">
                <a:solidFill>
                  <a:srgbClr val="00203C"/>
                </a:solidFill>
                <a:latin typeface="Arial Black"/>
                <a:cs typeface="Arial Black"/>
              </a:rPr>
              <a:t>e</a:t>
            </a:r>
            <a:r>
              <a:rPr sz="1800" spc="-130" dirty="0">
                <a:solidFill>
                  <a:srgbClr val="00203C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00203C"/>
                </a:solidFill>
                <a:latin typeface="Arial Black"/>
                <a:cs typeface="Arial Black"/>
              </a:rPr>
              <a:t>g</a:t>
            </a:r>
            <a:r>
              <a:rPr sz="1800" spc="-114" dirty="0">
                <a:solidFill>
                  <a:srgbClr val="00203C"/>
                </a:solidFill>
                <a:latin typeface="Arial Black"/>
                <a:cs typeface="Arial Black"/>
              </a:rPr>
              <a:t>e</a:t>
            </a:r>
            <a:r>
              <a:rPr sz="1800" spc="-165" dirty="0">
                <a:solidFill>
                  <a:srgbClr val="00203C"/>
                </a:solidFill>
                <a:latin typeface="Arial Black"/>
                <a:cs typeface="Arial Black"/>
              </a:rPr>
              <a:t>s</a:t>
            </a:r>
            <a:r>
              <a:rPr sz="1800" spc="-160" dirty="0">
                <a:solidFill>
                  <a:srgbClr val="00203C"/>
                </a:solidFill>
                <a:latin typeface="Arial Black"/>
                <a:cs typeface="Arial Black"/>
              </a:rPr>
              <a:t>ti</a:t>
            </a:r>
            <a:r>
              <a:rPr sz="1800" spc="-75" dirty="0">
                <a:solidFill>
                  <a:srgbClr val="00203C"/>
                </a:solidFill>
                <a:latin typeface="Arial Black"/>
                <a:cs typeface="Arial Black"/>
              </a:rPr>
              <a:t>ó</a:t>
            </a:r>
            <a:r>
              <a:rPr sz="1800" spc="-55" dirty="0">
                <a:solidFill>
                  <a:srgbClr val="00203C"/>
                </a:solidFill>
                <a:latin typeface="Arial Black"/>
                <a:cs typeface="Arial Black"/>
              </a:rPr>
              <a:t>n</a:t>
            </a:r>
            <a:r>
              <a:rPr sz="1800" spc="-210" dirty="0">
                <a:solidFill>
                  <a:srgbClr val="00203C"/>
                </a:solidFill>
                <a:latin typeface="Arial Black"/>
                <a:cs typeface="Arial Black"/>
              </a:rPr>
              <a:t>.</a:t>
            </a:r>
            <a:r>
              <a:rPr sz="1800" spc="-80" dirty="0">
                <a:solidFill>
                  <a:srgbClr val="00203C"/>
                </a:solidFill>
                <a:latin typeface="Arial Black"/>
                <a:cs typeface="Arial Black"/>
              </a:rPr>
              <a:t>*</a:t>
            </a:r>
            <a:endParaRPr sz="18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000">
              <a:latin typeface="Arial Black"/>
              <a:cs typeface="Arial Black"/>
            </a:endParaRPr>
          </a:p>
          <a:p>
            <a:pPr marL="85725" marR="325755">
              <a:lnSpc>
                <a:spcPct val="118100"/>
              </a:lnSpc>
            </a:pPr>
            <a:r>
              <a:rPr sz="1800" spc="-235" dirty="0">
                <a:solidFill>
                  <a:srgbClr val="00203C"/>
                </a:solidFill>
                <a:latin typeface="Arial Black"/>
                <a:cs typeface="Arial Black"/>
              </a:rPr>
              <a:t>S</a:t>
            </a:r>
            <a:r>
              <a:rPr sz="1800" spc="-160" dirty="0">
                <a:solidFill>
                  <a:srgbClr val="00203C"/>
                </a:solidFill>
                <a:latin typeface="Arial Black"/>
                <a:cs typeface="Arial Black"/>
              </a:rPr>
              <a:t>it</a:t>
            </a:r>
            <a:r>
              <a:rPr sz="1800" spc="-55" dirty="0">
                <a:solidFill>
                  <a:srgbClr val="00203C"/>
                </a:solidFill>
                <a:latin typeface="Arial Black"/>
                <a:cs typeface="Arial Black"/>
              </a:rPr>
              <a:t>u</a:t>
            </a:r>
            <a:r>
              <a:rPr sz="1800" dirty="0">
                <a:solidFill>
                  <a:srgbClr val="00203C"/>
                </a:solidFill>
                <a:latin typeface="Arial Black"/>
                <a:cs typeface="Arial Black"/>
              </a:rPr>
              <a:t>a</a:t>
            </a:r>
            <a:r>
              <a:rPr sz="1800" spc="-145" dirty="0">
                <a:solidFill>
                  <a:srgbClr val="00203C"/>
                </a:solidFill>
                <a:latin typeface="Arial Black"/>
                <a:cs typeface="Arial Black"/>
              </a:rPr>
              <a:t>c</a:t>
            </a:r>
            <a:r>
              <a:rPr sz="1800" spc="-160" dirty="0">
                <a:solidFill>
                  <a:srgbClr val="00203C"/>
                </a:solidFill>
                <a:latin typeface="Arial Black"/>
                <a:cs typeface="Arial Black"/>
              </a:rPr>
              <a:t>i</a:t>
            </a:r>
            <a:r>
              <a:rPr sz="1800" spc="-75" dirty="0">
                <a:solidFill>
                  <a:srgbClr val="00203C"/>
                </a:solidFill>
                <a:latin typeface="Arial Black"/>
                <a:cs typeface="Arial Black"/>
              </a:rPr>
              <a:t>o</a:t>
            </a:r>
            <a:r>
              <a:rPr sz="1800" spc="-55" dirty="0">
                <a:solidFill>
                  <a:srgbClr val="00203C"/>
                </a:solidFill>
                <a:latin typeface="Arial Black"/>
                <a:cs typeface="Arial Black"/>
              </a:rPr>
              <a:t>n</a:t>
            </a:r>
            <a:r>
              <a:rPr sz="1800" spc="-114" dirty="0">
                <a:solidFill>
                  <a:srgbClr val="00203C"/>
                </a:solidFill>
                <a:latin typeface="Arial Black"/>
                <a:cs typeface="Arial Black"/>
              </a:rPr>
              <a:t>e</a:t>
            </a:r>
            <a:r>
              <a:rPr sz="1800" spc="-125" dirty="0">
                <a:solidFill>
                  <a:srgbClr val="00203C"/>
                </a:solidFill>
                <a:latin typeface="Arial Black"/>
                <a:cs typeface="Arial Black"/>
              </a:rPr>
              <a:t>s </a:t>
            </a:r>
            <a:r>
              <a:rPr sz="1800" dirty="0">
                <a:solidFill>
                  <a:srgbClr val="00203C"/>
                </a:solidFill>
                <a:latin typeface="Arial Black"/>
                <a:cs typeface="Arial Black"/>
              </a:rPr>
              <a:t>q</a:t>
            </a:r>
            <a:r>
              <a:rPr sz="1800" spc="-55" dirty="0">
                <a:solidFill>
                  <a:srgbClr val="00203C"/>
                </a:solidFill>
                <a:latin typeface="Arial Black"/>
                <a:cs typeface="Arial Black"/>
              </a:rPr>
              <a:t>u</a:t>
            </a:r>
            <a:r>
              <a:rPr sz="1800" spc="-75" dirty="0">
                <a:solidFill>
                  <a:srgbClr val="00203C"/>
                </a:solidFill>
                <a:latin typeface="Arial Black"/>
                <a:cs typeface="Arial Black"/>
              </a:rPr>
              <a:t>e</a:t>
            </a:r>
            <a:r>
              <a:rPr sz="1800" spc="-130" dirty="0">
                <a:solidFill>
                  <a:srgbClr val="00203C"/>
                </a:solidFill>
                <a:latin typeface="Arial Black"/>
                <a:cs typeface="Arial Black"/>
              </a:rPr>
              <a:t> </a:t>
            </a:r>
            <a:r>
              <a:rPr sz="1800" spc="-165" dirty="0">
                <a:solidFill>
                  <a:srgbClr val="00203C"/>
                </a:solidFill>
                <a:latin typeface="Arial Black"/>
                <a:cs typeface="Arial Black"/>
              </a:rPr>
              <a:t>s</a:t>
            </a:r>
            <a:r>
              <a:rPr sz="1800" spc="-114" dirty="0">
                <a:solidFill>
                  <a:srgbClr val="00203C"/>
                </a:solidFill>
                <a:latin typeface="Arial Black"/>
                <a:cs typeface="Arial Black"/>
              </a:rPr>
              <a:t>e</a:t>
            </a:r>
            <a:r>
              <a:rPr sz="1800" dirty="0">
                <a:solidFill>
                  <a:srgbClr val="00203C"/>
                </a:solidFill>
                <a:latin typeface="Arial Black"/>
                <a:cs typeface="Arial Black"/>
              </a:rPr>
              <a:t>a</a:t>
            </a:r>
            <a:r>
              <a:rPr sz="1800" spc="-15" dirty="0">
                <a:solidFill>
                  <a:srgbClr val="00203C"/>
                </a:solidFill>
                <a:latin typeface="Arial Black"/>
                <a:cs typeface="Arial Black"/>
              </a:rPr>
              <a:t>n</a:t>
            </a:r>
            <a:r>
              <a:rPr sz="1800" spc="-130" dirty="0">
                <a:solidFill>
                  <a:srgbClr val="00203C"/>
                </a:solidFill>
                <a:latin typeface="Arial Black"/>
                <a:cs typeface="Arial Black"/>
              </a:rPr>
              <a:t> </a:t>
            </a:r>
            <a:r>
              <a:rPr sz="1800" spc="-165" dirty="0">
                <a:solidFill>
                  <a:srgbClr val="00203C"/>
                </a:solidFill>
                <a:latin typeface="Arial Black"/>
                <a:cs typeface="Arial Black"/>
              </a:rPr>
              <a:t>s</a:t>
            </a:r>
            <a:r>
              <a:rPr sz="1800" spc="-55" dirty="0">
                <a:solidFill>
                  <a:srgbClr val="00203C"/>
                </a:solidFill>
                <a:latin typeface="Arial Black"/>
                <a:cs typeface="Arial Black"/>
              </a:rPr>
              <a:t>u</a:t>
            </a:r>
            <a:r>
              <a:rPr sz="1800" spc="-165" dirty="0">
                <a:solidFill>
                  <a:srgbClr val="00203C"/>
                </a:solidFill>
                <a:latin typeface="Arial Black"/>
                <a:cs typeface="Arial Black"/>
              </a:rPr>
              <a:t>s</a:t>
            </a:r>
            <a:r>
              <a:rPr sz="1800" spc="-145" dirty="0">
                <a:solidFill>
                  <a:srgbClr val="00203C"/>
                </a:solidFill>
                <a:latin typeface="Arial Black"/>
                <a:cs typeface="Arial Black"/>
              </a:rPr>
              <a:t>c</a:t>
            </a:r>
            <a:r>
              <a:rPr sz="1800" spc="-114" dirty="0">
                <a:solidFill>
                  <a:srgbClr val="00203C"/>
                </a:solidFill>
                <a:latin typeface="Arial Black"/>
                <a:cs typeface="Arial Black"/>
              </a:rPr>
              <a:t>e</a:t>
            </a:r>
            <a:r>
              <a:rPr sz="1800" dirty="0">
                <a:solidFill>
                  <a:srgbClr val="00203C"/>
                </a:solidFill>
                <a:latin typeface="Arial Black"/>
                <a:cs typeface="Arial Black"/>
              </a:rPr>
              <a:t>p</a:t>
            </a:r>
            <a:r>
              <a:rPr sz="1800" spc="-160" dirty="0">
                <a:solidFill>
                  <a:srgbClr val="00203C"/>
                </a:solidFill>
                <a:latin typeface="Arial Black"/>
                <a:cs typeface="Arial Black"/>
              </a:rPr>
              <a:t>ti</a:t>
            </a:r>
            <a:r>
              <a:rPr sz="1800" dirty="0">
                <a:solidFill>
                  <a:srgbClr val="00203C"/>
                </a:solidFill>
                <a:latin typeface="Arial Black"/>
                <a:cs typeface="Arial Black"/>
              </a:rPr>
              <a:t>b</a:t>
            </a:r>
            <a:r>
              <a:rPr sz="1800" spc="-160" dirty="0">
                <a:solidFill>
                  <a:srgbClr val="00203C"/>
                </a:solidFill>
                <a:latin typeface="Arial Black"/>
                <a:cs typeface="Arial Black"/>
              </a:rPr>
              <a:t>l</a:t>
            </a:r>
            <a:r>
              <a:rPr sz="1800" spc="-114" dirty="0">
                <a:solidFill>
                  <a:srgbClr val="00203C"/>
                </a:solidFill>
                <a:latin typeface="Arial Black"/>
                <a:cs typeface="Arial Black"/>
              </a:rPr>
              <a:t>e</a:t>
            </a:r>
            <a:r>
              <a:rPr sz="1800" spc="-125" dirty="0">
                <a:solidFill>
                  <a:srgbClr val="00203C"/>
                </a:solidFill>
                <a:latin typeface="Arial Black"/>
                <a:cs typeface="Arial Black"/>
              </a:rPr>
              <a:t>s </a:t>
            </a:r>
            <a:r>
              <a:rPr sz="1800" dirty="0">
                <a:solidFill>
                  <a:srgbClr val="00203C"/>
                </a:solidFill>
                <a:latin typeface="Arial Black"/>
                <a:cs typeface="Arial Black"/>
              </a:rPr>
              <a:t>d</a:t>
            </a:r>
            <a:r>
              <a:rPr sz="1800" spc="-50" dirty="0">
                <a:solidFill>
                  <a:srgbClr val="00203C"/>
                </a:solidFill>
                <a:latin typeface="Arial Black"/>
                <a:cs typeface="Arial Black"/>
              </a:rPr>
              <a:t>e  </a:t>
            </a:r>
            <a:r>
              <a:rPr sz="1800" spc="-85" dirty="0">
                <a:solidFill>
                  <a:srgbClr val="00203C"/>
                </a:solidFill>
                <a:latin typeface="Arial Black"/>
                <a:cs typeface="Arial Black"/>
              </a:rPr>
              <a:t>mediación.*</a:t>
            </a:r>
            <a:endParaRPr sz="18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400">
              <a:latin typeface="Arial Black"/>
              <a:cs typeface="Arial Black"/>
            </a:endParaRPr>
          </a:p>
          <a:p>
            <a:pPr marL="42545" marR="447675">
              <a:lnSpc>
                <a:spcPct val="118100"/>
              </a:lnSpc>
            </a:pPr>
            <a:r>
              <a:rPr sz="1800" spc="-235" dirty="0">
                <a:solidFill>
                  <a:srgbClr val="00203C"/>
                </a:solidFill>
                <a:latin typeface="Arial Black"/>
                <a:cs typeface="Arial Black"/>
              </a:rPr>
              <a:t>S</a:t>
            </a:r>
            <a:r>
              <a:rPr sz="1800" spc="-160" dirty="0">
                <a:solidFill>
                  <a:srgbClr val="00203C"/>
                </a:solidFill>
                <a:latin typeface="Arial Black"/>
                <a:cs typeface="Arial Black"/>
              </a:rPr>
              <a:t>it</a:t>
            </a:r>
            <a:r>
              <a:rPr sz="1800" spc="-55" dirty="0">
                <a:solidFill>
                  <a:srgbClr val="00203C"/>
                </a:solidFill>
                <a:latin typeface="Arial Black"/>
                <a:cs typeface="Arial Black"/>
              </a:rPr>
              <a:t>u</a:t>
            </a:r>
            <a:r>
              <a:rPr sz="1800" dirty="0">
                <a:solidFill>
                  <a:srgbClr val="00203C"/>
                </a:solidFill>
                <a:latin typeface="Arial Black"/>
                <a:cs typeface="Arial Black"/>
              </a:rPr>
              <a:t>a</a:t>
            </a:r>
            <a:r>
              <a:rPr sz="1800" spc="-145" dirty="0">
                <a:solidFill>
                  <a:srgbClr val="00203C"/>
                </a:solidFill>
                <a:latin typeface="Arial Black"/>
                <a:cs typeface="Arial Black"/>
              </a:rPr>
              <a:t>c</a:t>
            </a:r>
            <a:r>
              <a:rPr sz="1800" spc="-160" dirty="0">
                <a:solidFill>
                  <a:srgbClr val="00203C"/>
                </a:solidFill>
                <a:latin typeface="Arial Black"/>
                <a:cs typeface="Arial Black"/>
              </a:rPr>
              <a:t>i</a:t>
            </a:r>
            <a:r>
              <a:rPr sz="1800" spc="-75" dirty="0">
                <a:solidFill>
                  <a:srgbClr val="00203C"/>
                </a:solidFill>
                <a:latin typeface="Arial Black"/>
                <a:cs typeface="Arial Black"/>
              </a:rPr>
              <a:t>o</a:t>
            </a:r>
            <a:r>
              <a:rPr sz="1800" spc="-55" dirty="0">
                <a:solidFill>
                  <a:srgbClr val="00203C"/>
                </a:solidFill>
                <a:latin typeface="Arial Black"/>
                <a:cs typeface="Arial Black"/>
              </a:rPr>
              <a:t>n</a:t>
            </a:r>
            <a:r>
              <a:rPr sz="1800" spc="-114" dirty="0">
                <a:solidFill>
                  <a:srgbClr val="00203C"/>
                </a:solidFill>
                <a:latin typeface="Arial Black"/>
                <a:cs typeface="Arial Black"/>
              </a:rPr>
              <a:t>e</a:t>
            </a:r>
            <a:r>
              <a:rPr sz="1800" spc="-125" dirty="0">
                <a:solidFill>
                  <a:srgbClr val="00203C"/>
                </a:solidFill>
                <a:latin typeface="Arial Black"/>
                <a:cs typeface="Arial Black"/>
              </a:rPr>
              <a:t>s </a:t>
            </a:r>
            <a:r>
              <a:rPr sz="1800" spc="-114" dirty="0">
                <a:solidFill>
                  <a:srgbClr val="00203C"/>
                </a:solidFill>
                <a:latin typeface="Arial Black"/>
                <a:cs typeface="Arial Black"/>
              </a:rPr>
              <a:t>e</a:t>
            </a:r>
            <a:r>
              <a:rPr sz="1800" spc="-165" dirty="0">
                <a:solidFill>
                  <a:srgbClr val="00203C"/>
                </a:solidFill>
                <a:latin typeface="Arial Black"/>
                <a:cs typeface="Arial Black"/>
              </a:rPr>
              <a:t>s</a:t>
            </a:r>
            <a:r>
              <a:rPr sz="1800" spc="-160" dirty="0">
                <a:solidFill>
                  <a:srgbClr val="00203C"/>
                </a:solidFill>
                <a:latin typeface="Arial Black"/>
                <a:cs typeface="Arial Black"/>
              </a:rPr>
              <a:t>t</a:t>
            </a:r>
            <a:r>
              <a:rPr sz="1800" dirty="0">
                <a:solidFill>
                  <a:srgbClr val="00203C"/>
                </a:solidFill>
                <a:latin typeface="Arial Black"/>
                <a:cs typeface="Arial Black"/>
              </a:rPr>
              <a:t>a</a:t>
            </a:r>
            <a:r>
              <a:rPr sz="1800" spc="-140" dirty="0">
                <a:solidFill>
                  <a:srgbClr val="00203C"/>
                </a:solidFill>
                <a:latin typeface="Arial Black"/>
                <a:cs typeface="Arial Black"/>
              </a:rPr>
              <a:t>r</a:t>
            </a:r>
            <a:r>
              <a:rPr sz="1800" spc="-160" dirty="0">
                <a:solidFill>
                  <a:srgbClr val="00203C"/>
                </a:solidFill>
                <a:latin typeface="Arial Black"/>
                <a:cs typeface="Arial Black"/>
              </a:rPr>
              <a:t>í</a:t>
            </a:r>
            <a:r>
              <a:rPr sz="1800" dirty="0">
                <a:solidFill>
                  <a:srgbClr val="00203C"/>
                </a:solidFill>
                <a:latin typeface="Arial Black"/>
                <a:cs typeface="Arial Black"/>
              </a:rPr>
              <a:t>a</a:t>
            </a:r>
            <a:r>
              <a:rPr sz="1800" spc="-15" dirty="0">
                <a:solidFill>
                  <a:srgbClr val="00203C"/>
                </a:solidFill>
                <a:latin typeface="Arial Black"/>
                <a:cs typeface="Arial Black"/>
              </a:rPr>
              <a:t>n</a:t>
            </a:r>
            <a:r>
              <a:rPr sz="1800" spc="-130" dirty="0">
                <a:solidFill>
                  <a:srgbClr val="00203C"/>
                </a:solidFill>
                <a:latin typeface="Arial Black"/>
                <a:cs typeface="Arial Black"/>
              </a:rPr>
              <a:t> </a:t>
            </a:r>
            <a:r>
              <a:rPr sz="1800" spc="-114" dirty="0">
                <a:solidFill>
                  <a:srgbClr val="00203C"/>
                </a:solidFill>
                <a:latin typeface="Arial Black"/>
                <a:cs typeface="Arial Black"/>
              </a:rPr>
              <a:t>e</a:t>
            </a:r>
            <a:r>
              <a:rPr sz="1800" spc="-55" dirty="0">
                <a:solidFill>
                  <a:srgbClr val="00203C"/>
                </a:solidFill>
                <a:latin typeface="Arial Black"/>
                <a:cs typeface="Arial Black"/>
              </a:rPr>
              <a:t>n</a:t>
            </a:r>
            <a:r>
              <a:rPr sz="1800" spc="60" dirty="0">
                <a:solidFill>
                  <a:srgbClr val="00203C"/>
                </a:solidFill>
                <a:latin typeface="Arial Black"/>
                <a:cs typeface="Arial Black"/>
              </a:rPr>
              <a:t>m</a:t>
            </a:r>
            <a:r>
              <a:rPr sz="1800" dirty="0">
                <a:solidFill>
                  <a:srgbClr val="00203C"/>
                </a:solidFill>
                <a:latin typeface="Arial Black"/>
                <a:cs typeface="Arial Black"/>
              </a:rPr>
              <a:t>a</a:t>
            </a:r>
            <a:r>
              <a:rPr sz="1800" spc="-140" dirty="0">
                <a:solidFill>
                  <a:srgbClr val="00203C"/>
                </a:solidFill>
                <a:latin typeface="Arial Black"/>
                <a:cs typeface="Arial Black"/>
              </a:rPr>
              <a:t>r</a:t>
            </a:r>
            <a:r>
              <a:rPr sz="1800" spc="-145" dirty="0">
                <a:solidFill>
                  <a:srgbClr val="00203C"/>
                </a:solidFill>
                <a:latin typeface="Arial Black"/>
                <a:cs typeface="Arial Black"/>
              </a:rPr>
              <a:t>c</a:t>
            </a:r>
            <a:r>
              <a:rPr sz="1800" dirty="0">
                <a:solidFill>
                  <a:srgbClr val="00203C"/>
                </a:solidFill>
                <a:latin typeface="Arial Black"/>
                <a:cs typeface="Arial Black"/>
              </a:rPr>
              <a:t>ada</a:t>
            </a:r>
            <a:r>
              <a:rPr sz="1800" spc="-125" dirty="0">
                <a:solidFill>
                  <a:srgbClr val="00203C"/>
                </a:solidFill>
                <a:latin typeface="Arial Black"/>
                <a:cs typeface="Arial Black"/>
              </a:rPr>
              <a:t>s </a:t>
            </a:r>
            <a:r>
              <a:rPr sz="1800" spc="-114" dirty="0">
                <a:solidFill>
                  <a:srgbClr val="00203C"/>
                </a:solidFill>
                <a:latin typeface="Arial Black"/>
                <a:cs typeface="Arial Black"/>
              </a:rPr>
              <a:t>e</a:t>
            </a:r>
            <a:r>
              <a:rPr sz="1800" spc="-10" dirty="0">
                <a:solidFill>
                  <a:srgbClr val="00203C"/>
                </a:solidFill>
                <a:latin typeface="Arial Black"/>
                <a:cs typeface="Arial Black"/>
              </a:rPr>
              <a:t>n  </a:t>
            </a:r>
            <a:r>
              <a:rPr sz="1800" spc="-55" dirty="0">
                <a:solidFill>
                  <a:srgbClr val="00203C"/>
                </a:solidFill>
                <a:latin typeface="Arial Black"/>
                <a:cs typeface="Arial Black"/>
              </a:rPr>
              <a:t>un</a:t>
            </a:r>
            <a:r>
              <a:rPr sz="1800" spc="40" dirty="0">
                <a:solidFill>
                  <a:srgbClr val="00203C"/>
                </a:solidFill>
                <a:latin typeface="Arial Black"/>
                <a:cs typeface="Arial Black"/>
              </a:rPr>
              <a:t>a</a:t>
            </a:r>
            <a:r>
              <a:rPr sz="1800" spc="-130" dirty="0">
                <a:solidFill>
                  <a:srgbClr val="00203C"/>
                </a:solidFill>
                <a:latin typeface="Arial Black"/>
                <a:cs typeface="Arial Black"/>
              </a:rPr>
              <a:t> </a:t>
            </a:r>
            <a:r>
              <a:rPr sz="1800" spc="-145" dirty="0">
                <a:solidFill>
                  <a:srgbClr val="00203C"/>
                </a:solidFill>
                <a:latin typeface="Arial Black"/>
                <a:cs typeface="Arial Black"/>
              </a:rPr>
              <a:t>c</a:t>
            </a:r>
            <a:r>
              <a:rPr sz="1800" spc="-55" dirty="0">
                <a:solidFill>
                  <a:srgbClr val="00203C"/>
                </a:solidFill>
                <a:latin typeface="Arial Black"/>
                <a:cs typeface="Arial Black"/>
              </a:rPr>
              <a:t>u</a:t>
            </a:r>
            <a:r>
              <a:rPr sz="1800" spc="-160" dirty="0">
                <a:solidFill>
                  <a:srgbClr val="00203C"/>
                </a:solidFill>
                <a:latin typeface="Arial Black"/>
                <a:cs typeface="Arial Black"/>
              </a:rPr>
              <a:t>l</a:t>
            </a:r>
            <a:r>
              <a:rPr sz="1800" dirty="0">
                <a:solidFill>
                  <a:srgbClr val="00203C"/>
                </a:solidFill>
                <a:latin typeface="Arial Black"/>
                <a:cs typeface="Arial Black"/>
              </a:rPr>
              <a:t>p</a:t>
            </a:r>
            <a:r>
              <a:rPr sz="1800" spc="40" dirty="0">
                <a:solidFill>
                  <a:srgbClr val="00203C"/>
                </a:solidFill>
                <a:latin typeface="Arial Black"/>
                <a:cs typeface="Arial Black"/>
              </a:rPr>
              <a:t>a</a:t>
            </a:r>
            <a:r>
              <a:rPr sz="1800" spc="-130" dirty="0">
                <a:solidFill>
                  <a:srgbClr val="00203C"/>
                </a:solidFill>
                <a:latin typeface="Arial Black"/>
                <a:cs typeface="Arial Black"/>
              </a:rPr>
              <a:t> </a:t>
            </a:r>
            <a:r>
              <a:rPr sz="1800" spc="-160" dirty="0">
                <a:solidFill>
                  <a:srgbClr val="00203C"/>
                </a:solidFill>
                <a:latin typeface="Arial Black"/>
                <a:cs typeface="Arial Black"/>
              </a:rPr>
              <a:t>l</a:t>
            </a:r>
            <a:r>
              <a:rPr sz="1800" spc="-114" dirty="0">
                <a:solidFill>
                  <a:srgbClr val="00203C"/>
                </a:solidFill>
                <a:latin typeface="Arial Black"/>
                <a:cs typeface="Arial Black"/>
              </a:rPr>
              <a:t>e</a:t>
            </a:r>
            <a:r>
              <a:rPr sz="1800" spc="-85" dirty="0">
                <a:solidFill>
                  <a:srgbClr val="00203C"/>
                </a:solidFill>
                <a:latin typeface="Arial Black"/>
                <a:cs typeface="Arial Black"/>
              </a:rPr>
              <a:t>v</a:t>
            </a:r>
            <a:r>
              <a:rPr sz="1800" spc="-114" dirty="0">
                <a:solidFill>
                  <a:srgbClr val="00203C"/>
                </a:solidFill>
                <a:latin typeface="Arial Black"/>
                <a:cs typeface="Arial Black"/>
              </a:rPr>
              <a:t>e</a:t>
            </a:r>
            <a:r>
              <a:rPr sz="1800" spc="-170" dirty="0">
                <a:solidFill>
                  <a:srgbClr val="00203C"/>
                </a:solidFill>
                <a:latin typeface="Arial Black"/>
                <a:cs typeface="Arial Black"/>
              </a:rPr>
              <a:t>.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265906" y="7854881"/>
            <a:ext cx="1881505" cy="4775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950" spc="-210" dirty="0">
                <a:solidFill>
                  <a:srgbClr val="00203C"/>
                </a:solidFill>
                <a:latin typeface="Arial Black"/>
                <a:cs typeface="Arial Black"/>
              </a:rPr>
              <a:t>*</a:t>
            </a:r>
            <a:r>
              <a:rPr sz="2950" spc="-254" dirty="0">
                <a:solidFill>
                  <a:srgbClr val="00203C"/>
                </a:solidFill>
                <a:latin typeface="Arial Black"/>
                <a:cs typeface="Arial Black"/>
              </a:rPr>
              <a:t>D</a:t>
            </a:r>
            <a:r>
              <a:rPr sz="2950" spc="-200" dirty="0">
                <a:solidFill>
                  <a:srgbClr val="00203C"/>
                </a:solidFill>
                <a:latin typeface="Arial Black"/>
                <a:cs typeface="Arial Black"/>
              </a:rPr>
              <a:t>e</a:t>
            </a:r>
            <a:r>
              <a:rPr sz="2950" spc="-20" dirty="0">
                <a:solidFill>
                  <a:srgbClr val="00203C"/>
                </a:solidFill>
                <a:latin typeface="Arial Black"/>
                <a:cs typeface="Arial Black"/>
              </a:rPr>
              <a:t>p</a:t>
            </a:r>
            <a:r>
              <a:rPr sz="2950" spc="-200" dirty="0">
                <a:solidFill>
                  <a:srgbClr val="00203C"/>
                </a:solidFill>
                <a:latin typeface="Arial Black"/>
                <a:cs typeface="Arial Black"/>
              </a:rPr>
              <a:t>e</a:t>
            </a:r>
            <a:r>
              <a:rPr sz="2950" spc="-105" dirty="0">
                <a:solidFill>
                  <a:srgbClr val="00203C"/>
                </a:solidFill>
                <a:latin typeface="Arial Black"/>
                <a:cs typeface="Arial Black"/>
              </a:rPr>
              <a:t>n</a:t>
            </a:r>
            <a:r>
              <a:rPr sz="2950" spc="-20" dirty="0">
                <a:solidFill>
                  <a:srgbClr val="00203C"/>
                </a:solidFill>
                <a:latin typeface="Arial Black"/>
                <a:cs typeface="Arial Black"/>
              </a:rPr>
              <a:t>d</a:t>
            </a:r>
            <a:r>
              <a:rPr sz="2950" spc="-140" dirty="0">
                <a:solidFill>
                  <a:srgbClr val="00203C"/>
                </a:solidFill>
                <a:latin typeface="Arial Black"/>
                <a:cs typeface="Arial Black"/>
              </a:rPr>
              <a:t>e</a:t>
            </a:r>
            <a:endParaRPr sz="295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287500" cy="10287000"/>
            <a:chOff x="0" y="0"/>
            <a:chExt cx="142875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287500" cy="10287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771837" y="5260946"/>
              <a:ext cx="8756650" cy="52069"/>
            </a:xfrm>
            <a:custGeom>
              <a:avLst/>
              <a:gdLst/>
              <a:ahLst/>
              <a:cxnLst/>
              <a:rect l="l" t="t" r="r" b="b"/>
              <a:pathLst>
                <a:path w="8756650" h="52070">
                  <a:moveTo>
                    <a:pt x="0" y="0"/>
                  </a:moveTo>
                  <a:lnTo>
                    <a:pt x="8756535" y="51996"/>
                  </a:lnTo>
                </a:path>
              </a:pathLst>
            </a:custGeom>
            <a:ln w="47624">
              <a:solidFill>
                <a:srgbClr val="0F1D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81036" y="4417262"/>
              <a:ext cx="11938635" cy="1737360"/>
            </a:xfrm>
            <a:custGeom>
              <a:avLst/>
              <a:gdLst/>
              <a:ahLst/>
              <a:cxnLst/>
              <a:rect l="l" t="t" r="r" b="b"/>
              <a:pathLst>
                <a:path w="11938635" h="1737360">
                  <a:moveTo>
                    <a:pt x="1690789" y="850912"/>
                  </a:moveTo>
                  <a:lnTo>
                    <a:pt x="1690535" y="825500"/>
                  </a:lnTo>
                  <a:lnTo>
                    <a:pt x="1689773" y="812800"/>
                  </a:lnTo>
                  <a:lnTo>
                    <a:pt x="1688503" y="787400"/>
                  </a:lnTo>
                  <a:lnTo>
                    <a:pt x="1686725" y="762000"/>
                  </a:lnTo>
                  <a:lnTo>
                    <a:pt x="1684439" y="749300"/>
                  </a:lnTo>
                  <a:lnTo>
                    <a:pt x="1681645" y="723900"/>
                  </a:lnTo>
                  <a:lnTo>
                    <a:pt x="1678343" y="711200"/>
                  </a:lnTo>
                  <a:lnTo>
                    <a:pt x="1674545" y="685800"/>
                  </a:lnTo>
                  <a:lnTo>
                    <a:pt x="1670253" y="660400"/>
                  </a:lnTo>
                  <a:lnTo>
                    <a:pt x="1665465" y="647700"/>
                  </a:lnTo>
                  <a:lnTo>
                    <a:pt x="1660169" y="622300"/>
                  </a:lnTo>
                  <a:lnTo>
                    <a:pt x="1654390" y="609600"/>
                  </a:lnTo>
                  <a:lnTo>
                    <a:pt x="1648117" y="584200"/>
                  </a:lnTo>
                  <a:lnTo>
                    <a:pt x="1641373" y="571500"/>
                  </a:lnTo>
                  <a:lnTo>
                    <a:pt x="1634147" y="546100"/>
                  </a:lnTo>
                  <a:lnTo>
                    <a:pt x="1626438" y="520700"/>
                  </a:lnTo>
                  <a:lnTo>
                    <a:pt x="1618259" y="508000"/>
                  </a:lnTo>
                  <a:lnTo>
                    <a:pt x="1609623" y="482600"/>
                  </a:lnTo>
                  <a:lnTo>
                    <a:pt x="1600530" y="469900"/>
                  </a:lnTo>
                  <a:lnTo>
                    <a:pt x="1590967" y="457200"/>
                  </a:lnTo>
                  <a:lnTo>
                    <a:pt x="1580959" y="431800"/>
                  </a:lnTo>
                  <a:lnTo>
                    <a:pt x="1570520" y="419100"/>
                  </a:lnTo>
                  <a:lnTo>
                    <a:pt x="1559636" y="393700"/>
                  </a:lnTo>
                  <a:lnTo>
                    <a:pt x="1548320" y="381000"/>
                  </a:lnTo>
                  <a:lnTo>
                    <a:pt x="1536573" y="368300"/>
                  </a:lnTo>
                  <a:lnTo>
                    <a:pt x="1524431" y="342900"/>
                  </a:lnTo>
                  <a:lnTo>
                    <a:pt x="1511871" y="330200"/>
                  </a:lnTo>
                  <a:lnTo>
                    <a:pt x="1498892" y="317500"/>
                  </a:lnTo>
                  <a:lnTo>
                    <a:pt x="1485531" y="292100"/>
                  </a:lnTo>
                  <a:lnTo>
                    <a:pt x="1471790" y="279400"/>
                  </a:lnTo>
                  <a:lnTo>
                    <a:pt x="1443177" y="254000"/>
                  </a:lnTo>
                  <a:lnTo>
                    <a:pt x="1413129" y="228600"/>
                  </a:lnTo>
                  <a:lnTo>
                    <a:pt x="1397596" y="215900"/>
                  </a:lnTo>
                  <a:lnTo>
                    <a:pt x="1381709" y="190500"/>
                  </a:lnTo>
                  <a:lnTo>
                    <a:pt x="1365504" y="177800"/>
                  </a:lnTo>
                  <a:lnTo>
                    <a:pt x="1348994" y="165100"/>
                  </a:lnTo>
                  <a:lnTo>
                    <a:pt x="1332191" y="165100"/>
                  </a:lnTo>
                  <a:lnTo>
                    <a:pt x="1315072" y="152400"/>
                  </a:lnTo>
                  <a:lnTo>
                    <a:pt x="1297673" y="139700"/>
                  </a:lnTo>
                  <a:lnTo>
                    <a:pt x="1280020" y="127000"/>
                  </a:lnTo>
                  <a:lnTo>
                    <a:pt x="1262100" y="114300"/>
                  </a:lnTo>
                  <a:lnTo>
                    <a:pt x="1225486" y="88900"/>
                  </a:lnTo>
                  <a:lnTo>
                    <a:pt x="1206842" y="88900"/>
                  </a:lnTo>
                  <a:lnTo>
                    <a:pt x="1168920" y="63500"/>
                  </a:lnTo>
                  <a:lnTo>
                    <a:pt x="1149642" y="63500"/>
                  </a:lnTo>
                  <a:lnTo>
                    <a:pt x="1130198" y="50800"/>
                  </a:lnTo>
                  <a:lnTo>
                    <a:pt x="1110589" y="50800"/>
                  </a:lnTo>
                  <a:lnTo>
                    <a:pt x="1090803" y="38100"/>
                  </a:lnTo>
                  <a:lnTo>
                    <a:pt x="1070864" y="38100"/>
                  </a:lnTo>
                  <a:lnTo>
                    <a:pt x="1050810" y="25400"/>
                  </a:lnTo>
                  <a:lnTo>
                    <a:pt x="1010323" y="25400"/>
                  </a:lnTo>
                  <a:lnTo>
                    <a:pt x="989914" y="12700"/>
                  </a:lnTo>
                  <a:lnTo>
                    <a:pt x="907580" y="12700"/>
                  </a:lnTo>
                  <a:lnTo>
                    <a:pt x="886866" y="0"/>
                  </a:lnTo>
                  <a:lnTo>
                    <a:pt x="803910" y="0"/>
                  </a:lnTo>
                  <a:lnTo>
                    <a:pt x="783209" y="12700"/>
                  </a:lnTo>
                  <a:lnTo>
                    <a:pt x="700862" y="12700"/>
                  </a:lnTo>
                  <a:lnTo>
                    <a:pt x="680466" y="25400"/>
                  </a:lnTo>
                  <a:lnTo>
                    <a:pt x="639978" y="25400"/>
                  </a:lnTo>
                  <a:lnTo>
                    <a:pt x="619912" y="38100"/>
                  </a:lnTo>
                  <a:lnTo>
                    <a:pt x="599986" y="38100"/>
                  </a:lnTo>
                  <a:lnTo>
                    <a:pt x="580199" y="50800"/>
                  </a:lnTo>
                  <a:lnTo>
                    <a:pt x="560578" y="50800"/>
                  </a:lnTo>
                  <a:lnTo>
                    <a:pt x="541134" y="63500"/>
                  </a:lnTo>
                  <a:lnTo>
                    <a:pt x="521868" y="63500"/>
                  </a:lnTo>
                  <a:lnTo>
                    <a:pt x="483933" y="88900"/>
                  </a:lnTo>
                  <a:lnTo>
                    <a:pt x="465289" y="88900"/>
                  </a:lnTo>
                  <a:lnTo>
                    <a:pt x="428688" y="114300"/>
                  </a:lnTo>
                  <a:lnTo>
                    <a:pt x="410768" y="127000"/>
                  </a:lnTo>
                  <a:lnTo>
                    <a:pt x="393103" y="139700"/>
                  </a:lnTo>
                  <a:lnTo>
                    <a:pt x="375704" y="152400"/>
                  </a:lnTo>
                  <a:lnTo>
                    <a:pt x="358597" y="165100"/>
                  </a:lnTo>
                  <a:lnTo>
                    <a:pt x="341782" y="165100"/>
                  </a:lnTo>
                  <a:lnTo>
                    <a:pt x="325272" y="177800"/>
                  </a:lnTo>
                  <a:lnTo>
                    <a:pt x="309067" y="190500"/>
                  </a:lnTo>
                  <a:lnTo>
                    <a:pt x="293192" y="215900"/>
                  </a:lnTo>
                  <a:lnTo>
                    <a:pt x="277647" y="228600"/>
                  </a:lnTo>
                  <a:lnTo>
                    <a:pt x="247599" y="254000"/>
                  </a:lnTo>
                  <a:lnTo>
                    <a:pt x="218986" y="279400"/>
                  </a:lnTo>
                  <a:lnTo>
                    <a:pt x="191884" y="317500"/>
                  </a:lnTo>
                  <a:lnTo>
                    <a:pt x="178917" y="330200"/>
                  </a:lnTo>
                  <a:lnTo>
                    <a:pt x="166357" y="342900"/>
                  </a:lnTo>
                  <a:lnTo>
                    <a:pt x="154203" y="368300"/>
                  </a:lnTo>
                  <a:lnTo>
                    <a:pt x="142468" y="381000"/>
                  </a:lnTo>
                  <a:lnTo>
                    <a:pt x="131140" y="393700"/>
                  </a:lnTo>
                  <a:lnTo>
                    <a:pt x="120269" y="419100"/>
                  </a:lnTo>
                  <a:lnTo>
                    <a:pt x="109816" y="431800"/>
                  </a:lnTo>
                  <a:lnTo>
                    <a:pt x="99809" y="457200"/>
                  </a:lnTo>
                  <a:lnTo>
                    <a:pt x="90258" y="469900"/>
                  </a:lnTo>
                  <a:lnTo>
                    <a:pt x="81153" y="482600"/>
                  </a:lnTo>
                  <a:lnTo>
                    <a:pt x="72517" y="508000"/>
                  </a:lnTo>
                  <a:lnTo>
                    <a:pt x="64338" y="520700"/>
                  </a:lnTo>
                  <a:lnTo>
                    <a:pt x="56629" y="546100"/>
                  </a:lnTo>
                  <a:lnTo>
                    <a:pt x="49403" y="571500"/>
                  </a:lnTo>
                  <a:lnTo>
                    <a:pt x="42659" y="584200"/>
                  </a:lnTo>
                  <a:lnTo>
                    <a:pt x="36385" y="609600"/>
                  </a:lnTo>
                  <a:lnTo>
                    <a:pt x="30607" y="622300"/>
                  </a:lnTo>
                  <a:lnTo>
                    <a:pt x="25323" y="647700"/>
                  </a:lnTo>
                  <a:lnTo>
                    <a:pt x="20535" y="660400"/>
                  </a:lnTo>
                  <a:lnTo>
                    <a:pt x="16230" y="685800"/>
                  </a:lnTo>
                  <a:lnTo>
                    <a:pt x="12433" y="711200"/>
                  </a:lnTo>
                  <a:lnTo>
                    <a:pt x="9131" y="723900"/>
                  </a:lnTo>
                  <a:lnTo>
                    <a:pt x="6350" y="749300"/>
                  </a:lnTo>
                  <a:lnTo>
                    <a:pt x="4051" y="762000"/>
                  </a:lnTo>
                  <a:lnTo>
                    <a:pt x="2273" y="787400"/>
                  </a:lnTo>
                  <a:lnTo>
                    <a:pt x="1003" y="812800"/>
                  </a:lnTo>
                  <a:lnTo>
                    <a:pt x="241" y="825500"/>
                  </a:lnTo>
                  <a:lnTo>
                    <a:pt x="0" y="850290"/>
                  </a:lnTo>
                  <a:lnTo>
                    <a:pt x="241" y="876300"/>
                  </a:lnTo>
                  <a:lnTo>
                    <a:pt x="1003" y="889000"/>
                  </a:lnTo>
                  <a:lnTo>
                    <a:pt x="2273" y="914400"/>
                  </a:lnTo>
                  <a:lnTo>
                    <a:pt x="4051" y="927100"/>
                  </a:lnTo>
                  <a:lnTo>
                    <a:pt x="6350" y="952500"/>
                  </a:lnTo>
                  <a:lnTo>
                    <a:pt x="9131" y="977900"/>
                  </a:lnTo>
                  <a:lnTo>
                    <a:pt x="12433" y="990600"/>
                  </a:lnTo>
                  <a:lnTo>
                    <a:pt x="16230" y="1016000"/>
                  </a:lnTo>
                  <a:lnTo>
                    <a:pt x="20535" y="1041400"/>
                  </a:lnTo>
                  <a:lnTo>
                    <a:pt x="25323" y="1054100"/>
                  </a:lnTo>
                  <a:lnTo>
                    <a:pt x="30607" y="1079500"/>
                  </a:lnTo>
                  <a:lnTo>
                    <a:pt x="36385" y="1092200"/>
                  </a:lnTo>
                  <a:lnTo>
                    <a:pt x="42659" y="1117600"/>
                  </a:lnTo>
                  <a:lnTo>
                    <a:pt x="49403" y="1130300"/>
                  </a:lnTo>
                  <a:lnTo>
                    <a:pt x="56629" y="1155700"/>
                  </a:lnTo>
                  <a:lnTo>
                    <a:pt x="64338" y="1168400"/>
                  </a:lnTo>
                  <a:lnTo>
                    <a:pt x="72517" y="1193800"/>
                  </a:lnTo>
                  <a:lnTo>
                    <a:pt x="81153" y="1206500"/>
                  </a:lnTo>
                  <a:lnTo>
                    <a:pt x="90258" y="1231900"/>
                  </a:lnTo>
                  <a:lnTo>
                    <a:pt x="99809" y="1244600"/>
                  </a:lnTo>
                  <a:lnTo>
                    <a:pt x="109816" y="1270000"/>
                  </a:lnTo>
                  <a:lnTo>
                    <a:pt x="120269" y="1282700"/>
                  </a:lnTo>
                  <a:lnTo>
                    <a:pt x="131140" y="1308100"/>
                  </a:lnTo>
                  <a:lnTo>
                    <a:pt x="142468" y="1320800"/>
                  </a:lnTo>
                  <a:lnTo>
                    <a:pt x="154203" y="1333500"/>
                  </a:lnTo>
                  <a:lnTo>
                    <a:pt x="166357" y="1358900"/>
                  </a:lnTo>
                  <a:lnTo>
                    <a:pt x="178917" y="1371600"/>
                  </a:lnTo>
                  <a:lnTo>
                    <a:pt x="191884" y="1384300"/>
                  </a:lnTo>
                  <a:lnTo>
                    <a:pt x="205244" y="1397000"/>
                  </a:lnTo>
                  <a:lnTo>
                    <a:pt x="218986" y="1422400"/>
                  </a:lnTo>
                  <a:lnTo>
                    <a:pt x="247599" y="1447800"/>
                  </a:lnTo>
                  <a:lnTo>
                    <a:pt x="277647" y="1473200"/>
                  </a:lnTo>
                  <a:lnTo>
                    <a:pt x="309067" y="1498600"/>
                  </a:lnTo>
                  <a:lnTo>
                    <a:pt x="341782" y="1524000"/>
                  </a:lnTo>
                  <a:lnTo>
                    <a:pt x="375704" y="1549400"/>
                  </a:lnTo>
                  <a:lnTo>
                    <a:pt x="410768" y="1574800"/>
                  </a:lnTo>
                  <a:lnTo>
                    <a:pt x="446874" y="1600200"/>
                  </a:lnTo>
                  <a:lnTo>
                    <a:pt x="465289" y="1600200"/>
                  </a:lnTo>
                  <a:lnTo>
                    <a:pt x="502793" y="1625600"/>
                  </a:lnTo>
                  <a:lnTo>
                    <a:pt x="521868" y="1625600"/>
                  </a:lnTo>
                  <a:lnTo>
                    <a:pt x="560578" y="1651000"/>
                  </a:lnTo>
                  <a:lnTo>
                    <a:pt x="580199" y="1651000"/>
                  </a:lnTo>
                  <a:lnTo>
                    <a:pt x="599986" y="1663700"/>
                  </a:lnTo>
                  <a:lnTo>
                    <a:pt x="619912" y="1663700"/>
                  </a:lnTo>
                  <a:lnTo>
                    <a:pt x="639978" y="1676400"/>
                  </a:lnTo>
                  <a:lnTo>
                    <a:pt x="680466" y="1676400"/>
                  </a:lnTo>
                  <a:lnTo>
                    <a:pt x="700836" y="1689087"/>
                  </a:lnTo>
                  <a:lnTo>
                    <a:pt x="989939" y="1689087"/>
                  </a:lnTo>
                  <a:lnTo>
                    <a:pt x="1010323" y="1676400"/>
                  </a:lnTo>
                  <a:lnTo>
                    <a:pt x="1050810" y="1676400"/>
                  </a:lnTo>
                  <a:lnTo>
                    <a:pt x="1070864" y="1663700"/>
                  </a:lnTo>
                  <a:lnTo>
                    <a:pt x="1090803" y="1663700"/>
                  </a:lnTo>
                  <a:lnTo>
                    <a:pt x="1110589" y="1651000"/>
                  </a:lnTo>
                  <a:lnTo>
                    <a:pt x="1130198" y="1651000"/>
                  </a:lnTo>
                  <a:lnTo>
                    <a:pt x="1168920" y="1625600"/>
                  </a:lnTo>
                  <a:lnTo>
                    <a:pt x="1187996" y="1625600"/>
                  </a:lnTo>
                  <a:lnTo>
                    <a:pt x="1225486" y="1600200"/>
                  </a:lnTo>
                  <a:lnTo>
                    <a:pt x="1243914" y="1600200"/>
                  </a:lnTo>
                  <a:lnTo>
                    <a:pt x="1262100" y="1587500"/>
                  </a:lnTo>
                  <a:lnTo>
                    <a:pt x="1297673" y="1562100"/>
                  </a:lnTo>
                  <a:lnTo>
                    <a:pt x="1332191" y="1536700"/>
                  </a:lnTo>
                  <a:lnTo>
                    <a:pt x="1365504" y="1511300"/>
                  </a:lnTo>
                  <a:lnTo>
                    <a:pt x="1397596" y="1485900"/>
                  </a:lnTo>
                  <a:lnTo>
                    <a:pt x="1428330" y="1460500"/>
                  </a:lnTo>
                  <a:lnTo>
                    <a:pt x="1457680" y="1435100"/>
                  </a:lnTo>
                  <a:lnTo>
                    <a:pt x="1485531" y="1397000"/>
                  </a:lnTo>
                  <a:lnTo>
                    <a:pt x="1498892" y="1384300"/>
                  </a:lnTo>
                  <a:lnTo>
                    <a:pt x="1511871" y="1371600"/>
                  </a:lnTo>
                  <a:lnTo>
                    <a:pt x="1524431" y="1358900"/>
                  </a:lnTo>
                  <a:lnTo>
                    <a:pt x="1536573" y="1333500"/>
                  </a:lnTo>
                  <a:lnTo>
                    <a:pt x="1548320" y="1320800"/>
                  </a:lnTo>
                  <a:lnTo>
                    <a:pt x="1559636" y="1308100"/>
                  </a:lnTo>
                  <a:lnTo>
                    <a:pt x="1570520" y="1282700"/>
                  </a:lnTo>
                  <a:lnTo>
                    <a:pt x="1580959" y="1270000"/>
                  </a:lnTo>
                  <a:lnTo>
                    <a:pt x="1590967" y="1244600"/>
                  </a:lnTo>
                  <a:lnTo>
                    <a:pt x="1600530" y="1231900"/>
                  </a:lnTo>
                  <a:lnTo>
                    <a:pt x="1609623" y="1206500"/>
                  </a:lnTo>
                  <a:lnTo>
                    <a:pt x="1618259" y="1193800"/>
                  </a:lnTo>
                  <a:lnTo>
                    <a:pt x="1626438" y="1168400"/>
                  </a:lnTo>
                  <a:lnTo>
                    <a:pt x="1634147" y="1155700"/>
                  </a:lnTo>
                  <a:lnTo>
                    <a:pt x="1641373" y="1130300"/>
                  </a:lnTo>
                  <a:lnTo>
                    <a:pt x="1648117" y="1117600"/>
                  </a:lnTo>
                  <a:lnTo>
                    <a:pt x="1654390" y="1092200"/>
                  </a:lnTo>
                  <a:lnTo>
                    <a:pt x="1660169" y="1079500"/>
                  </a:lnTo>
                  <a:lnTo>
                    <a:pt x="1665465" y="1054100"/>
                  </a:lnTo>
                  <a:lnTo>
                    <a:pt x="1670253" y="1041400"/>
                  </a:lnTo>
                  <a:lnTo>
                    <a:pt x="1674545" y="1016000"/>
                  </a:lnTo>
                  <a:lnTo>
                    <a:pt x="1678343" y="990600"/>
                  </a:lnTo>
                  <a:lnTo>
                    <a:pt x="1681645" y="977900"/>
                  </a:lnTo>
                  <a:lnTo>
                    <a:pt x="1684439" y="952500"/>
                  </a:lnTo>
                  <a:lnTo>
                    <a:pt x="1686725" y="927100"/>
                  </a:lnTo>
                  <a:lnTo>
                    <a:pt x="1688503" y="914400"/>
                  </a:lnTo>
                  <a:lnTo>
                    <a:pt x="1689773" y="889000"/>
                  </a:lnTo>
                  <a:lnTo>
                    <a:pt x="1690535" y="876300"/>
                  </a:lnTo>
                  <a:lnTo>
                    <a:pt x="1690789" y="850912"/>
                  </a:lnTo>
                  <a:close/>
                </a:path>
                <a:path w="11938635" h="1737360">
                  <a:moveTo>
                    <a:pt x="5105616" y="849376"/>
                  </a:moveTo>
                  <a:lnTo>
                    <a:pt x="5105374" y="825500"/>
                  </a:lnTo>
                  <a:lnTo>
                    <a:pt x="5104612" y="812800"/>
                  </a:lnTo>
                  <a:lnTo>
                    <a:pt x="5103330" y="787400"/>
                  </a:lnTo>
                  <a:lnTo>
                    <a:pt x="5101552" y="762000"/>
                  </a:lnTo>
                  <a:lnTo>
                    <a:pt x="5099266" y="749300"/>
                  </a:lnTo>
                  <a:lnTo>
                    <a:pt x="5096472" y="723900"/>
                  </a:lnTo>
                  <a:lnTo>
                    <a:pt x="5093182" y="711200"/>
                  </a:lnTo>
                  <a:lnTo>
                    <a:pt x="5089385" y="685800"/>
                  </a:lnTo>
                  <a:lnTo>
                    <a:pt x="5085092" y="660400"/>
                  </a:lnTo>
                  <a:lnTo>
                    <a:pt x="5080292" y="647700"/>
                  </a:lnTo>
                  <a:lnTo>
                    <a:pt x="5074996" y="622300"/>
                  </a:lnTo>
                  <a:lnTo>
                    <a:pt x="5069217" y="609600"/>
                  </a:lnTo>
                  <a:lnTo>
                    <a:pt x="5062956" y="584200"/>
                  </a:lnTo>
                  <a:lnTo>
                    <a:pt x="5056213" y="571500"/>
                  </a:lnTo>
                  <a:lnTo>
                    <a:pt x="5048974" y="546100"/>
                  </a:lnTo>
                  <a:lnTo>
                    <a:pt x="5041265" y="520700"/>
                  </a:lnTo>
                  <a:lnTo>
                    <a:pt x="5033099" y="508000"/>
                  </a:lnTo>
                  <a:lnTo>
                    <a:pt x="5024463" y="482600"/>
                  </a:lnTo>
                  <a:lnTo>
                    <a:pt x="5015369" y="469900"/>
                  </a:lnTo>
                  <a:lnTo>
                    <a:pt x="5005819" y="457200"/>
                  </a:lnTo>
                  <a:lnTo>
                    <a:pt x="4995799" y="431800"/>
                  </a:lnTo>
                  <a:lnTo>
                    <a:pt x="4985347" y="419100"/>
                  </a:lnTo>
                  <a:lnTo>
                    <a:pt x="4974463" y="393700"/>
                  </a:lnTo>
                  <a:lnTo>
                    <a:pt x="4963147" y="381000"/>
                  </a:lnTo>
                  <a:lnTo>
                    <a:pt x="4951412" y="368300"/>
                  </a:lnTo>
                  <a:lnTo>
                    <a:pt x="4939258" y="342900"/>
                  </a:lnTo>
                  <a:lnTo>
                    <a:pt x="4926698" y="330200"/>
                  </a:lnTo>
                  <a:lnTo>
                    <a:pt x="4913731" y="317500"/>
                  </a:lnTo>
                  <a:lnTo>
                    <a:pt x="4900371" y="292100"/>
                  </a:lnTo>
                  <a:lnTo>
                    <a:pt x="4886630" y="279400"/>
                  </a:lnTo>
                  <a:lnTo>
                    <a:pt x="4858016" y="254000"/>
                  </a:lnTo>
                  <a:lnTo>
                    <a:pt x="4827968" y="228600"/>
                  </a:lnTo>
                  <a:lnTo>
                    <a:pt x="4812423" y="215900"/>
                  </a:lnTo>
                  <a:lnTo>
                    <a:pt x="4796536" y="190500"/>
                  </a:lnTo>
                  <a:lnTo>
                    <a:pt x="4780331" y="177800"/>
                  </a:lnTo>
                  <a:lnTo>
                    <a:pt x="4763833" y="165100"/>
                  </a:lnTo>
                  <a:lnTo>
                    <a:pt x="4747018" y="165100"/>
                  </a:lnTo>
                  <a:lnTo>
                    <a:pt x="4729912" y="152400"/>
                  </a:lnTo>
                  <a:lnTo>
                    <a:pt x="4712513" y="139700"/>
                  </a:lnTo>
                  <a:lnTo>
                    <a:pt x="4694847" y="127000"/>
                  </a:lnTo>
                  <a:lnTo>
                    <a:pt x="4676927" y="114300"/>
                  </a:lnTo>
                  <a:lnTo>
                    <a:pt x="4640313" y="88900"/>
                  </a:lnTo>
                  <a:lnTo>
                    <a:pt x="4621682" y="88900"/>
                  </a:lnTo>
                  <a:lnTo>
                    <a:pt x="4583760" y="63500"/>
                  </a:lnTo>
                  <a:lnTo>
                    <a:pt x="4564469" y="63500"/>
                  </a:lnTo>
                  <a:lnTo>
                    <a:pt x="4545025" y="50800"/>
                  </a:lnTo>
                  <a:lnTo>
                    <a:pt x="4525416" y="50800"/>
                  </a:lnTo>
                  <a:lnTo>
                    <a:pt x="4505642" y="38100"/>
                  </a:lnTo>
                  <a:lnTo>
                    <a:pt x="4485703" y="38100"/>
                  </a:lnTo>
                  <a:lnTo>
                    <a:pt x="4465637" y="25400"/>
                  </a:lnTo>
                  <a:lnTo>
                    <a:pt x="4425137" y="25400"/>
                  </a:lnTo>
                  <a:lnTo>
                    <a:pt x="4404753" y="12700"/>
                  </a:lnTo>
                  <a:lnTo>
                    <a:pt x="4322407" y="12700"/>
                  </a:lnTo>
                  <a:lnTo>
                    <a:pt x="4301706" y="0"/>
                  </a:lnTo>
                  <a:lnTo>
                    <a:pt x="4218749" y="0"/>
                  </a:lnTo>
                  <a:lnTo>
                    <a:pt x="4198048" y="12700"/>
                  </a:lnTo>
                  <a:lnTo>
                    <a:pt x="4115689" y="12700"/>
                  </a:lnTo>
                  <a:lnTo>
                    <a:pt x="4095280" y="25400"/>
                  </a:lnTo>
                  <a:lnTo>
                    <a:pt x="4054805" y="25400"/>
                  </a:lnTo>
                  <a:lnTo>
                    <a:pt x="4034739" y="38100"/>
                  </a:lnTo>
                  <a:lnTo>
                    <a:pt x="4014813" y="38100"/>
                  </a:lnTo>
                  <a:lnTo>
                    <a:pt x="3995026" y="50800"/>
                  </a:lnTo>
                  <a:lnTo>
                    <a:pt x="3975417" y="50800"/>
                  </a:lnTo>
                  <a:lnTo>
                    <a:pt x="3955961" y="63500"/>
                  </a:lnTo>
                  <a:lnTo>
                    <a:pt x="3936695" y="63500"/>
                  </a:lnTo>
                  <a:lnTo>
                    <a:pt x="3898773" y="88900"/>
                  </a:lnTo>
                  <a:lnTo>
                    <a:pt x="3880129" y="88900"/>
                  </a:lnTo>
                  <a:lnTo>
                    <a:pt x="3843515" y="114300"/>
                  </a:lnTo>
                  <a:lnTo>
                    <a:pt x="3825595" y="127000"/>
                  </a:lnTo>
                  <a:lnTo>
                    <a:pt x="3807942" y="139700"/>
                  </a:lnTo>
                  <a:lnTo>
                    <a:pt x="3790543" y="152400"/>
                  </a:lnTo>
                  <a:lnTo>
                    <a:pt x="3773436" y="165100"/>
                  </a:lnTo>
                  <a:lnTo>
                    <a:pt x="3756622" y="165100"/>
                  </a:lnTo>
                  <a:lnTo>
                    <a:pt x="3740112" y="177800"/>
                  </a:lnTo>
                  <a:lnTo>
                    <a:pt x="3723919" y="190500"/>
                  </a:lnTo>
                  <a:lnTo>
                    <a:pt x="3708019" y="215900"/>
                  </a:lnTo>
                  <a:lnTo>
                    <a:pt x="3692474" y="228600"/>
                  </a:lnTo>
                  <a:lnTo>
                    <a:pt x="3662438" y="254000"/>
                  </a:lnTo>
                  <a:lnTo>
                    <a:pt x="3633825" y="279400"/>
                  </a:lnTo>
                  <a:lnTo>
                    <a:pt x="3606723" y="317500"/>
                  </a:lnTo>
                  <a:lnTo>
                    <a:pt x="3593757" y="330200"/>
                  </a:lnTo>
                  <a:lnTo>
                    <a:pt x="3581184" y="342900"/>
                  </a:lnTo>
                  <a:lnTo>
                    <a:pt x="3569030" y="368300"/>
                  </a:lnTo>
                  <a:lnTo>
                    <a:pt x="3557282" y="381000"/>
                  </a:lnTo>
                  <a:lnTo>
                    <a:pt x="3545967" y="393700"/>
                  </a:lnTo>
                  <a:lnTo>
                    <a:pt x="3535095" y="419100"/>
                  </a:lnTo>
                  <a:lnTo>
                    <a:pt x="3524643" y="431800"/>
                  </a:lnTo>
                  <a:lnTo>
                    <a:pt x="3514636" y="457200"/>
                  </a:lnTo>
                  <a:lnTo>
                    <a:pt x="3505085" y="469900"/>
                  </a:lnTo>
                  <a:lnTo>
                    <a:pt x="3495992" y="482600"/>
                  </a:lnTo>
                  <a:lnTo>
                    <a:pt x="3487343" y="508000"/>
                  </a:lnTo>
                  <a:lnTo>
                    <a:pt x="3479165" y="520700"/>
                  </a:lnTo>
                  <a:lnTo>
                    <a:pt x="3471468" y="546100"/>
                  </a:lnTo>
                  <a:lnTo>
                    <a:pt x="3464242" y="571500"/>
                  </a:lnTo>
                  <a:lnTo>
                    <a:pt x="3457486" y="584200"/>
                  </a:lnTo>
                  <a:lnTo>
                    <a:pt x="3451212" y="609600"/>
                  </a:lnTo>
                  <a:lnTo>
                    <a:pt x="3445433" y="622300"/>
                  </a:lnTo>
                  <a:lnTo>
                    <a:pt x="3440150" y="647700"/>
                  </a:lnTo>
                  <a:lnTo>
                    <a:pt x="3435362" y="660400"/>
                  </a:lnTo>
                  <a:lnTo>
                    <a:pt x="3431070" y="685800"/>
                  </a:lnTo>
                  <a:lnTo>
                    <a:pt x="3427272" y="711200"/>
                  </a:lnTo>
                  <a:lnTo>
                    <a:pt x="3423983" y="723900"/>
                  </a:lnTo>
                  <a:lnTo>
                    <a:pt x="3421189" y="749300"/>
                  </a:lnTo>
                  <a:lnTo>
                    <a:pt x="3418903" y="762000"/>
                  </a:lnTo>
                  <a:lnTo>
                    <a:pt x="3417125" y="787400"/>
                  </a:lnTo>
                  <a:lnTo>
                    <a:pt x="3415842" y="812800"/>
                  </a:lnTo>
                  <a:lnTo>
                    <a:pt x="3415080" y="825500"/>
                  </a:lnTo>
                  <a:lnTo>
                    <a:pt x="3414839" y="849376"/>
                  </a:lnTo>
                  <a:lnTo>
                    <a:pt x="3414839" y="852436"/>
                  </a:lnTo>
                  <a:lnTo>
                    <a:pt x="3415080" y="876300"/>
                  </a:lnTo>
                  <a:lnTo>
                    <a:pt x="3415842" y="889000"/>
                  </a:lnTo>
                  <a:lnTo>
                    <a:pt x="3417125" y="914400"/>
                  </a:lnTo>
                  <a:lnTo>
                    <a:pt x="3418903" y="927100"/>
                  </a:lnTo>
                  <a:lnTo>
                    <a:pt x="3421189" y="952500"/>
                  </a:lnTo>
                  <a:lnTo>
                    <a:pt x="3423983" y="977900"/>
                  </a:lnTo>
                  <a:lnTo>
                    <a:pt x="3427272" y="990600"/>
                  </a:lnTo>
                  <a:lnTo>
                    <a:pt x="3431070" y="1016000"/>
                  </a:lnTo>
                  <a:lnTo>
                    <a:pt x="3435362" y="1041400"/>
                  </a:lnTo>
                  <a:lnTo>
                    <a:pt x="3440150" y="1054100"/>
                  </a:lnTo>
                  <a:lnTo>
                    <a:pt x="3445433" y="1079500"/>
                  </a:lnTo>
                  <a:lnTo>
                    <a:pt x="3451212" y="1092200"/>
                  </a:lnTo>
                  <a:lnTo>
                    <a:pt x="3457486" y="1117600"/>
                  </a:lnTo>
                  <a:lnTo>
                    <a:pt x="3464242" y="1130300"/>
                  </a:lnTo>
                  <a:lnTo>
                    <a:pt x="3471468" y="1155700"/>
                  </a:lnTo>
                  <a:lnTo>
                    <a:pt x="3479165" y="1168400"/>
                  </a:lnTo>
                  <a:lnTo>
                    <a:pt x="3487343" y="1193800"/>
                  </a:lnTo>
                  <a:lnTo>
                    <a:pt x="3495992" y="1206500"/>
                  </a:lnTo>
                  <a:lnTo>
                    <a:pt x="3505085" y="1231900"/>
                  </a:lnTo>
                  <a:lnTo>
                    <a:pt x="3514636" y="1244600"/>
                  </a:lnTo>
                  <a:lnTo>
                    <a:pt x="3524643" y="1270000"/>
                  </a:lnTo>
                  <a:lnTo>
                    <a:pt x="3535095" y="1282700"/>
                  </a:lnTo>
                  <a:lnTo>
                    <a:pt x="3545967" y="1308100"/>
                  </a:lnTo>
                  <a:lnTo>
                    <a:pt x="3557282" y="1320800"/>
                  </a:lnTo>
                  <a:lnTo>
                    <a:pt x="3569030" y="1333500"/>
                  </a:lnTo>
                  <a:lnTo>
                    <a:pt x="3581184" y="1358900"/>
                  </a:lnTo>
                  <a:lnTo>
                    <a:pt x="3593757" y="1371600"/>
                  </a:lnTo>
                  <a:lnTo>
                    <a:pt x="3606723" y="1384300"/>
                  </a:lnTo>
                  <a:lnTo>
                    <a:pt x="3620071" y="1397000"/>
                  </a:lnTo>
                  <a:lnTo>
                    <a:pt x="3633813" y="1422400"/>
                  </a:lnTo>
                  <a:lnTo>
                    <a:pt x="3662438" y="1447800"/>
                  </a:lnTo>
                  <a:lnTo>
                    <a:pt x="3692474" y="1473200"/>
                  </a:lnTo>
                  <a:lnTo>
                    <a:pt x="3723919" y="1498600"/>
                  </a:lnTo>
                  <a:lnTo>
                    <a:pt x="3756622" y="1524000"/>
                  </a:lnTo>
                  <a:lnTo>
                    <a:pt x="3790543" y="1549400"/>
                  </a:lnTo>
                  <a:lnTo>
                    <a:pt x="3825595" y="1574800"/>
                  </a:lnTo>
                  <a:lnTo>
                    <a:pt x="3861714" y="1600200"/>
                  </a:lnTo>
                  <a:lnTo>
                    <a:pt x="3880129" y="1600200"/>
                  </a:lnTo>
                  <a:lnTo>
                    <a:pt x="3917619" y="1625600"/>
                  </a:lnTo>
                  <a:lnTo>
                    <a:pt x="3936695" y="1625600"/>
                  </a:lnTo>
                  <a:lnTo>
                    <a:pt x="3975417" y="1651000"/>
                  </a:lnTo>
                  <a:lnTo>
                    <a:pt x="3995026" y="1651000"/>
                  </a:lnTo>
                  <a:lnTo>
                    <a:pt x="4014813" y="1663700"/>
                  </a:lnTo>
                  <a:lnTo>
                    <a:pt x="4034739" y="1663700"/>
                  </a:lnTo>
                  <a:lnTo>
                    <a:pt x="4054805" y="1676400"/>
                  </a:lnTo>
                  <a:lnTo>
                    <a:pt x="4095280" y="1676400"/>
                  </a:lnTo>
                  <a:lnTo>
                    <a:pt x="4115663" y="1689087"/>
                  </a:lnTo>
                  <a:lnTo>
                    <a:pt x="4404766" y="1689087"/>
                  </a:lnTo>
                  <a:lnTo>
                    <a:pt x="4425137" y="1676400"/>
                  </a:lnTo>
                  <a:lnTo>
                    <a:pt x="4465637" y="1676400"/>
                  </a:lnTo>
                  <a:lnTo>
                    <a:pt x="4485703" y="1663700"/>
                  </a:lnTo>
                  <a:lnTo>
                    <a:pt x="4505642" y="1663700"/>
                  </a:lnTo>
                  <a:lnTo>
                    <a:pt x="4525416" y="1651000"/>
                  </a:lnTo>
                  <a:lnTo>
                    <a:pt x="4545025" y="1651000"/>
                  </a:lnTo>
                  <a:lnTo>
                    <a:pt x="4583760" y="1625600"/>
                  </a:lnTo>
                  <a:lnTo>
                    <a:pt x="4602823" y="1625600"/>
                  </a:lnTo>
                  <a:lnTo>
                    <a:pt x="4640313" y="1600200"/>
                  </a:lnTo>
                  <a:lnTo>
                    <a:pt x="4658741" y="1600200"/>
                  </a:lnTo>
                  <a:lnTo>
                    <a:pt x="4676927" y="1587500"/>
                  </a:lnTo>
                  <a:lnTo>
                    <a:pt x="4712513" y="1562100"/>
                  </a:lnTo>
                  <a:lnTo>
                    <a:pt x="4747018" y="1536700"/>
                  </a:lnTo>
                  <a:lnTo>
                    <a:pt x="4780331" y="1511300"/>
                  </a:lnTo>
                  <a:lnTo>
                    <a:pt x="4812423" y="1485900"/>
                  </a:lnTo>
                  <a:lnTo>
                    <a:pt x="4843157" y="1460500"/>
                  </a:lnTo>
                  <a:lnTo>
                    <a:pt x="4872507" y="1435100"/>
                  </a:lnTo>
                  <a:lnTo>
                    <a:pt x="4900371" y="1397000"/>
                  </a:lnTo>
                  <a:lnTo>
                    <a:pt x="4913731" y="1384300"/>
                  </a:lnTo>
                  <a:lnTo>
                    <a:pt x="4926698" y="1371600"/>
                  </a:lnTo>
                  <a:lnTo>
                    <a:pt x="4939258" y="1358900"/>
                  </a:lnTo>
                  <a:lnTo>
                    <a:pt x="4951412" y="1333500"/>
                  </a:lnTo>
                  <a:lnTo>
                    <a:pt x="4963147" y="1320800"/>
                  </a:lnTo>
                  <a:lnTo>
                    <a:pt x="4974463" y="1308100"/>
                  </a:lnTo>
                  <a:lnTo>
                    <a:pt x="4985347" y="1282700"/>
                  </a:lnTo>
                  <a:lnTo>
                    <a:pt x="4995799" y="1270000"/>
                  </a:lnTo>
                  <a:lnTo>
                    <a:pt x="5005819" y="1244600"/>
                  </a:lnTo>
                  <a:lnTo>
                    <a:pt x="5015369" y="1231900"/>
                  </a:lnTo>
                  <a:lnTo>
                    <a:pt x="5024463" y="1206500"/>
                  </a:lnTo>
                  <a:lnTo>
                    <a:pt x="5033099" y="1193800"/>
                  </a:lnTo>
                  <a:lnTo>
                    <a:pt x="5041265" y="1168400"/>
                  </a:lnTo>
                  <a:lnTo>
                    <a:pt x="5048974" y="1155700"/>
                  </a:lnTo>
                  <a:lnTo>
                    <a:pt x="5056213" y="1130300"/>
                  </a:lnTo>
                  <a:lnTo>
                    <a:pt x="5062956" y="1117600"/>
                  </a:lnTo>
                  <a:lnTo>
                    <a:pt x="5069217" y="1092200"/>
                  </a:lnTo>
                  <a:lnTo>
                    <a:pt x="5074996" y="1079500"/>
                  </a:lnTo>
                  <a:lnTo>
                    <a:pt x="5080292" y="1054100"/>
                  </a:lnTo>
                  <a:lnTo>
                    <a:pt x="5085092" y="1041400"/>
                  </a:lnTo>
                  <a:lnTo>
                    <a:pt x="5089385" y="1016000"/>
                  </a:lnTo>
                  <a:lnTo>
                    <a:pt x="5093182" y="990600"/>
                  </a:lnTo>
                  <a:lnTo>
                    <a:pt x="5096472" y="977900"/>
                  </a:lnTo>
                  <a:lnTo>
                    <a:pt x="5099266" y="952500"/>
                  </a:lnTo>
                  <a:lnTo>
                    <a:pt x="5101552" y="927100"/>
                  </a:lnTo>
                  <a:lnTo>
                    <a:pt x="5103330" y="914400"/>
                  </a:lnTo>
                  <a:lnTo>
                    <a:pt x="5104612" y="889000"/>
                  </a:lnTo>
                  <a:lnTo>
                    <a:pt x="5105374" y="876300"/>
                  </a:lnTo>
                  <a:lnTo>
                    <a:pt x="5105616" y="852436"/>
                  </a:lnTo>
                  <a:lnTo>
                    <a:pt x="5105616" y="849376"/>
                  </a:lnTo>
                  <a:close/>
                </a:path>
                <a:path w="11938635" h="1737360">
                  <a:moveTo>
                    <a:pt x="8520443" y="897534"/>
                  </a:moveTo>
                  <a:lnTo>
                    <a:pt x="8520201" y="873633"/>
                  </a:lnTo>
                  <a:lnTo>
                    <a:pt x="8519439" y="860933"/>
                  </a:lnTo>
                  <a:lnTo>
                    <a:pt x="8518157" y="835533"/>
                  </a:lnTo>
                  <a:lnTo>
                    <a:pt x="8516379" y="810133"/>
                  </a:lnTo>
                  <a:lnTo>
                    <a:pt x="8514093" y="797433"/>
                  </a:lnTo>
                  <a:lnTo>
                    <a:pt x="8511299" y="772033"/>
                  </a:lnTo>
                  <a:lnTo>
                    <a:pt x="8508009" y="759333"/>
                  </a:lnTo>
                  <a:lnTo>
                    <a:pt x="8504212" y="733933"/>
                  </a:lnTo>
                  <a:lnTo>
                    <a:pt x="8499919" y="708533"/>
                  </a:lnTo>
                  <a:lnTo>
                    <a:pt x="8495119" y="695833"/>
                  </a:lnTo>
                  <a:lnTo>
                    <a:pt x="8489836" y="670433"/>
                  </a:lnTo>
                  <a:lnTo>
                    <a:pt x="8484070" y="657733"/>
                  </a:lnTo>
                  <a:lnTo>
                    <a:pt x="8477796" y="632333"/>
                  </a:lnTo>
                  <a:lnTo>
                    <a:pt x="8471040" y="619633"/>
                  </a:lnTo>
                  <a:lnTo>
                    <a:pt x="8463813" y="594233"/>
                  </a:lnTo>
                  <a:lnTo>
                    <a:pt x="8456117" y="568833"/>
                  </a:lnTo>
                  <a:lnTo>
                    <a:pt x="8447938" y="556133"/>
                  </a:lnTo>
                  <a:lnTo>
                    <a:pt x="8439290" y="530733"/>
                  </a:lnTo>
                  <a:lnTo>
                    <a:pt x="8430196" y="518033"/>
                  </a:lnTo>
                  <a:lnTo>
                    <a:pt x="8420633" y="505333"/>
                  </a:lnTo>
                  <a:lnTo>
                    <a:pt x="8410638" y="479933"/>
                  </a:lnTo>
                  <a:lnTo>
                    <a:pt x="8400186" y="467233"/>
                  </a:lnTo>
                  <a:lnTo>
                    <a:pt x="8389290" y="441833"/>
                  </a:lnTo>
                  <a:lnTo>
                    <a:pt x="8377961" y="429133"/>
                  </a:lnTo>
                  <a:lnTo>
                    <a:pt x="8366239" y="416433"/>
                  </a:lnTo>
                  <a:lnTo>
                    <a:pt x="8354085" y="391033"/>
                  </a:lnTo>
                  <a:lnTo>
                    <a:pt x="8341525" y="378333"/>
                  </a:lnTo>
                  <a:lnTo>
                    <a:pt x="8328558" y="365633"/>
                  </a:lnTo>
                  <a:lnTo>
                    <a:pt x="8315198" y="340233"/>
                  </a:lnTo>
                  <a:lnTo>
                    <a:pt x="8301456" y="327533"/>
                  </a:lnTo>
                  <a:lnTo>
                    <a:pt x="8272843" y="302133"/>
                  </a:lnTo>
                  <a:lnTo>
                    <a:pt x="8242795" y="276733"/>
                  </a:lnTo>
                  <a:lnTo>
                    <a:pt x="8227263" y="264033"/>
                  </a:lnTo>
                  <a:lnTo>
                    <a:pt x="8211363" y="238633"/>
                  </a:lnTo>
                  <a:lnTo>
                    <a:pt x="8195157" y="225933"/>
                  </a:lnTo>
                  <a:lnTo>
                    <a:pt x="8178660" y="213233"/>
                  </a:lnTo>
                  <a:lnTo>
                    <a:pt x="8161845" y="213233"/>
                  </a:lnTo>
                  <a:lnTo>
                    <a:pt x="8144738" y="200533"/>
                  </a:lnTo>
                  <a:lnTo>
                    <a:pt x="8127339" y="187833"/>
                  </a:lnTo>
                  <a:lnTo>
                    <a:pt x="8109674" y="175133"/>
                  </a:lnTo>
                  <a:lnTo>
                    <a:pt x="8091754" y="162433"/>
                  </a:lnTo>
                  <a:lnTo>
                    <a:pt x="8055140" y="137033"/>
                  </a:lnTo>
                  <a:lnTo>
                    <a:pt x="8036509" y="137033"/>
                  </a:lnTo>
                  <a:lnTo>
                    <a:pt x="7998587" y="111633"/>
                  </a:lnTo>
                  <a:lnTo>
                    <a:pt x="7979308" y="111633"/>
                  </a:lnTo>
                  <a:lnTo>
                    <a:pt x="7959865" y="98933"/>
                  </a:lnTo>
                  <a:lnTo>
                    <a:pt x="7940243" y="98933"/>
                  </a:lnTo>
                  <a:lnTo>
                    <a:pt x="7920456" y="86233"/>
                  </a:lnTo>
                  <a:lnTo>
                    <a:pt x="7900530" y="86233"/>
                  </a:lnTo>
                  <a:lnTo>
                    <a:pt x="7880477" y="73533"/>
                  </a:lnTo>
                  <a:lnTo>
                    <a:pt x="7839989" y="73533"/>
                  </a:lnTo>
                  <a:lnTo>
                    <a:pt x="7819593" y="60833"/>
                  </a:lnTo>
                  <a:lnTo>
                    <a:pt x="7737234" y="60833"/>
                  </a:lnTo>
                  <a:lnTo>
                    <a:pt x="7716533" y="48133"/>
                  </a:lnTo>
                  <a:lnTo>
                    <a:pt x="7633576" y="48133"/>
                  </a:lnTo>
                  <a:lnTo>
                    <a:pt x="7612875" y="60833"/>
                  </a:lnTo>
                  <a:lnTo>
                    <a:pt x="7530516" y="60833"/>
                  </a:lnTo>
                  <a:lnTo>
                    <a:pt x="7510107" y="73533"/>
                  </a:lnTo>
                  <a:lnTo>
                    <a:pt x="7469632" y="73533"/>
                  </a:lnTo>
                  <a:lnTo>
                    <a:pt x="7449579" y="86233"/>
                  </a:lnTo>
                  <a:lnTo>
                    <a:pt x="7429640" y="86233"/>
                  </a:lnTo>
                  <a:lnTo>
                    <a:pt x="7409866" y="98933"/>
                  </a:lnTo>
                  <a:lnTo>
                    <a:pt x="7390257" y="98933"/>
                  </a:lnTo>
                  <a:lnTo>
                    <a:pt x="7370800" y="111633"/>
                  </a:lnTo>
                  <a:lnTo>
                    <a:pt x="7351522" y="111633"/>
                  </a:lnTo>
                  <a:lnTo>
                    <a:pt x="7313600" y="137033"/>
                  </a:lnTo>
                  <a:lnTo>
                    <a:pt x="7294956" y="137033"/>
                  </a:lnTo>
                  <a:lnTo>
                    <a:pt x="7258355" y="162433"/>
                  </a:lnTo>
                  <a:lnTo>
                    <a:pt x="7240435" y="175133"/>
                  </a:lnTo>
                  <a:lnTo>
                    <a:pt x="7222769" y="187833"/>
                  </a:lnTo>
                  <a:lnTo>
                    <a:pt x="7205370" y="200533"/>
                  </a:lnTo>
                  <a:lnTo>
                    <a:pt x="7188263" y="213233"/>
                  </a:lnTo>
                  <a:lnTo>
                    <a:pt x="7171449" y="213233"/>
                  </a:lnTo>
                  <a:lnTo>
                    <a:pt x="7154939" y="225933"/>
                  </a:lnTo>
                  <a:lnTo>
                    <a:pt x="7138746" y="238633"/>
                  </a:lnTo>
                  <a:lnTo>
                    <a:pt x="7122858" y="264033"/>
                  </a:lnTo>
                  <a:lnTo>
                    <a:pt x="7107314" y="276733"/>
                  </a:lnTo>
                  <a:lnTo>
                    <a:pt x="7077265" y="302133"/>
                  </a:lnTo>
                  <a:lnTo>
                    <a:pt x="7048652" y="327533"/>
                  </a:lnTo>
                  <a:lnTo>
                    <a:pt x="7021550" y="365633"/>
                  </a:lnTo>
                  <a:lnTo>
                    <a:pt x="7008584" y="378333"/>
                  </a:lnTo>
                  <a:lnTo>
                    <a:pt x="6996023" y="391033"/>
                  </a:lnTo>
                  <a:lnTo>
                    <a:pt x="6983870" y="416433"/>
                  </a:lnTo>
                  <a:lnTo>
                    <a:pt x="6972135" y="429133"/>
                  </a:lnTo>
                  <a:lnTo>
                    <a:pt x="6960819" y="441833"/>
                  </a:lnTo>
                  <a:lnTo>
                    <a:pt x="6949935" y="467233"/>
                  </a:lnTo>
                  <a:lnTo>
                    <a:pt x="6939483" y="479933"/>
                  </a:lnTo>
                  <a:lnTo>
                    <a:pt x="6929463" y="505333"/>
                  </a:lnTo>
                  <a:lnTo>
                    <a:pt x="6919912" y="518033"/>
                  </a:lnTo>
                  <a:lnTo>
                    <a:pt x="6910806" y="530733"/>
                  </a:lnTo>
                  <a:lnTo>
                    <a:pt x="6902170" y="556133"/>
                  </a:lnTo>
                  <a:lnTo>
                    <a:pt x="6893992" y="568833"/>
                  </a:lnTo>
                  <a:lnTo>
                    <a:pt x="6886295" y="594233"/>
                  </a:lnTo>
                  <a:lnTo>
                    <a:pt x="6879069" y="619633"/>
                  </a:lnTo>
                  <a:lnTo>
                    <a:pt x="6872325" y="632333"/>
                  </a:lnTo>
                  <a:lnTo>
                    <a:pt x="6866064" y="657733"/>
                  </a:lnTo>
                  <a:lnTo>
                    <a:pt x="6860273" y="670433"/>
                  </a:lnTo>
                  <a:lnTo>
                    <a:pt x="6854990" y="695833"/>
                  </a:lnTo>
                  <a:lnTo>
                    <a:pt x="6850189" y="708533"/>
                  </a:lnTo>
                  <a:lnTo>
                    <a:pt x="6845884" y="733933"/>
                  </a:lnTo>
                  <a:lnTo>
                    <a:pt x="6842099" y="759333"/>
                  </a:lnTo>
                  <a:lnTo>
                    <a:pt x="6838797" y="772033"/>
                  </a:lnTo>
                  <a:lnTo>
                    <a:pt x="6836016" y="797433"/>
                  </a:lnTo>
                  <a:lnTo>
                    <a:pt x="6833730" y="810133"/>
                  </a:lnTo>
                  <a:lnTo>
                    <a:pt x="6831952" y="835533"/>
                  </a:lnTo>
                  <a:lnTo>
                    <a:pt x="6830669" y="860933"/>
                  </a:lnTo>
                  <a:lnTo>
                    <a:pt x="6829895" y="873633"/>
                  </a:lnTo>
                  <a:lnTo>
                    <a:pt x="6829653" y="897534"/>
                  </a:lnTo>
                  <a:lnTo>
                    <a:pt x="6829653" y="900531"/>
                  </a:lnTo>
                  <a:lnTo>
                    <a:pt x="6829895" y="924433"/>
                  </a:lnTo>
                  <a:lnTo>
                    <a:pt x="6830669" y="937133"/>
                  </a:lnTo>
                  <a:lnTo>
                    <a:pt x="6831952" y="962533"/>
                  </a:lnTo>
                  <a:lnTo>
                    <a:pt x="6833730" y="975233"/>
                  </a:lnTo>
                  <a:lnTo>
                    <a:pt x="6836016" y="1000633"/>
                  </a:lnTo>
                  <a:lnTo>
                    <a:pt x="6838797" y="1026033"/>
                  </a:lnTo>
                  <a:lnTo>
                    <a:pt x="6842099" y="1038733"/>
                  </a:lnTo>
                  <a:lnTo>
                    <a:pt x="6845884" y="1064133"/>
                  </a:lnTo>
                  <a:lnTo>
                    <a:pt x="6850189" y="1089533"/>
                  </a:lnTo>
                  <a:lnTo>
                    <a:pt x="6854990" y="1102233"/>
                  </a:lnTo>
                  <a:lnTo>
                    <a:pt x="6860273" y="1127633"/>
                  </a:lnTo>
                  <a:lnTo>
                    <a:pt x="6866064" y="1140333"/>
                  </a:lnTo>
                  <a:lnTo>
                    <a:pt x="6872325" y="1165733"/>
                  </a:lnTo>
                  <a:lnTo>
                    <a:pt x="6879069" y="1178433"/>
                  </a:lnTo>
                  <a:lnTo>
                    <a:pt x="6886308" y="1203833"/>
                  </a:lnTo>
                  <a:lnTo>
                    <a:pt x="6894017" y="1216533"/>
                  </a:lnTo>
                  <a:lnTo>
                    <a:pt x="6902183" y="1241933"/>
                  </a:lnTo>
                  <a:lnTo>
                    <a:pt x="6910819" y="1254633"/>
                  </a:lnTo>
                  <a:lnTo>
                    <a:pt x="6919912" y="1280033"/>
                  </a:lnTo>
                  <a:lnTo>
                    <a:pt x="6929463" y="1292733"/>
                  </a:lnTo>
                  <a:lnTo>
                    <a:pt x="6939483" y="1318133"/>
                  </a:lnTo>
                  <a:lnTo>
                    <a:pt x="6949935" y="1330833"/>
                  </a:lnTo>
                  <a:lnTo>
                    <a:pt x="6960819" y="1356233"/>
                  </a:lnTo>
                  <a:lnTo>
                    <a:pt x="6972135" y="1368933"/>
                  </a:lnTo>
                  <a:lnTo>
                    <a:pt x="6983870" y="1381633"/>
                  </a:lnTo>
                  <a:lnTo>
                    <a:pt x="6996023" y="1407033"/>
                  </a:lnTo>
                  <a:lnTo>
                    <a:pt x="7008584" y="1419733"/>
                  </a:lnTo>
                  <a:lnTo>
                    <a:pt x="7021550" y="1432433"/>
                  </a:lnTo>
                  <a:lnTo>
                    <a:pt x="7034911" y="1445133"/>
                  </a:lnTo>
                  <a:lnTo>
                    <a:pt x="7048652" y="1470533"/>
                  </a:lnTo>
                  <a:lnTo>
                    <a:pt x="7077265" y="1495933"/>
                  </a:lnTo>
                  <a:lnTo>
                    <a:pt x="7107314" y="1521333"/>
                  </a:lnTo>
                  <a:lnTo>
                    <a:pt x="7138746" y="1546733"/>
                  </a:lnTo>
                  <a:lnTo>
                    <a:pt x="7171449" y="1572133"/>
                  </a:lnTo>
                  <a:lnTo>
                    <a:pt x="7205370" y="1597533"/>
                  </a:lnTo>
                  <a:lnTo>
                    <a:pt x="7240435" y="1622933"/>
                  </a:lnTo>
                  <a:lnTo>
                    <a:pt x="7276541" y="1648333"/>
                  </a:lnTo>
                  <a:lnTo>
                    <a:pt x="7294956" y="1648333"/>
                  </a:lnTo>
                  <a:lnTo>
                    <a:pt x="7332446" y="1673733"/>
                  </a:lnTo>
                  <a:lnTo>
                    <a:pt x="7351522" y="1673733"/>
                  </a:lnTo>
                  <a:lnTo>
                    <a:pt x="7390257" y="1699133"/>
                  </a:lnTo>
                  <a:lnTo>
                    <a:pt x="7409866" y="1699133"/>
                  </a:lnTo>
                  <a:lnTo>
                    <a:pt x="7429640" y="1711833"/>
                  </a:lnTo>
                  <a:lnTo>
                    <a:pt x="7449566" y="1711833"/>
                  </a:lnTo>
                  <a:lnTo>
                    <a:pt x="7469619" y="1724533"/>
                  </a:lnTo>
                  <a:lnTo>
                    <a:pt x="7510107" y="1724533"/>
                  </a:lnTo>
                  <a:lnTo>
                    <a:pt x="7530490" y="1737220"/>
                  </a:lnTo>
                  <a:lnTo>
                    <a:pt x="7819606" y="1737220"/>
                  </a:lnTo>
                  <a:lnTo>
                    <a:pt x="7839989" y="1724533"/>
                  </a:lnTo>
                  <a:lnTo>
                    <a:pt x="7880477" y="1724533"/>
                  </a:lnTo>
                  <a:lnTo>
                    <a:pt x="7900530" y="1711833"/>
                  </a:lnTo>
                  <a:lnTo>
                    <a:pt x="7920456" y="1711833"/>
                  </a:lnTo>
                  <a:lnTo>
                    <a:pt x="7940243" y="1699133"/>
                  </a:lnTo>
                  <a:lnTo>
                    <a:pt x="7959865" y="1699133"/>
                  </a:lnTo>
                  <a:lnTo>
                    <a:pt x="7998587" y="1673733"/>
                  </a:lnTo>
                  <a:lnTo>
                    <a:pt x="8017650" y="1673733"/>
                  </a:lnTo>
                  <a:lnTo>
                    <a:pt x="8055140" y="1648333"/>
                  </a:lnTo>
                  <a:lnTo>
                    <a:pt x="8073568" y="1648333"/>
                  </a:lnTo>
                  <a:lnTo>
                    <a:pt x="8091767" y="1635633"/>
                  </a:lnTo>
                  <a:lnTo>
                    <a:pt x="8127339" y="1610233"/>
                  </a:lnTo>
                  <a:lnTo>
                    <a:pt x="8161845" y="1584833"/>
                  </a:lnTo>
                  <a:lnTo>
                    <a:pt x="8195157" y="1559433"/>
                  </a:lnTo>
                  <a:lnTo>
                    <a:pt x="8227263" y="1534033"/>
                  </a:lnTo>
                  <a:lnTo>
                    <a:pt x="8257997" y="1508633"/>
                  </a:lnTo>
                  <a:lnTo>
                    <a:pt x="8287334" y="1483233"/>
                  </a:lnTo>
                  <a:lnTo>
                    <a:pt x="8315198" y="1445133"/>
                  </a:lnTo>
                  <a:lnTo>
                    <a:pt x="8328558" y="1432433"/>
                  </a:lnTo>
                  <a:lnTo>
                    <a:pt x="8341525" y="1419733"/>
                  </a:lnTo>
                  <a:lnTo>
                    <a:pt x="8354085" y="1407033"/>
                  </a:lnTo>
                  <a:lnTo>
                    <a:pt x="8366239" y="1381633"/>
                  </a:lnTo>
                  <a:lnTo>
                    <a:pt x="8377961" y="1368933"/>
                  </a:lnTo>
                  <a:lnTo>
                    <a:pt x="8389290" y="1356233"/>
                  </a:lnTo>
                  <a:lnTo>
                    <a:pt x="8400186" y="1330833"/>
                  </a:lnTo>
                  <a:lnTo>
                    <a:pt x="8410638" y="1318133"/>
                  </a:lnTo>
                  <a:lnTo>
                    <a:pt x="8420633" y="1292733"/>
                  </a:lnTo>
                  <a:lnTo>
                    <a:pt x="8430196" y="1280033"/>
                  </a:lnTo>
                  <a:lnTo>
                    <a:pt x="8439290" y="1254633"/>
                  </a:lnTo>
                  <a:lnTo>
                    <a:pt x="8447938" y="1241933"/>
                  </a:lnTo>
                  <a:lnTo>
                    <a:pt x="8456117" y="1216533"/>
                  </a:lnTo>
                  <a:lnTo>
                    <a:pt x="8463813" y="1203833"/>
                  </a:lnTo>
                  <a:lnTo>
                    <a:pt x="8471040" y="1178433"/>
                  </a:lnTo>
                  <a:lnTo>
                    <a:pt x="8477796" y="1165733"/>
                  </a:lnTo>
                  <a:lnTo>
                    <a:pt x="8484070" y="1140333"/>
                  </a:lnTo>
                  <a:lnTo>
                    <a:pt x="8489836" y="1127633"/>
                  </a:lnTo>
                  <a:lnTo>
                    <a:pt x="8495119" y="1102233"/>
                  </a:lnTo>
                  <a:lnTo>
                    <a:pt x="8499919" y="1089533"/>
                  </a:lnTo>
                  <a:lnTo>
                    <a:pt x="8504212" y="1064133"/>
                  </a:lnTo>
                  <a:lnTo>
                    <a:pt x="8508009" y="1038733"/>
                  </a:lnTo>
                  <a:lnTo>
                    <a:pt x="8511299" y="1026033"/>
                  </a:lnTo>
                  <a:lnTo>
                    <a:pt x="8514093" y="1000633"/>
                  </a:lnTo>
                  <a:lnTo>
                    <a:pt x="8516379" y="975233"/>
                  </a:lnTo>
                  <a:lnTo>
                    <a:pt x="8518157" y="962533"/>
                  </a:lnTo>
                  <a:lnTo>
                    <a:pt x="8519439" y="937133"/>
                  </a:lnTo>
                  <a:lnTo>
                    <a:pt x="8520201" y="924433"/>
                  </a:lnTo>
                  <a:lnTo>
                    <a:pt x="8520443" y="900531"/>
                  </a:lnTo>
                  <a:lnTo>
                    <a:pt x="8520443" y="897534"/>
                  </a:lnTo>
                  <a:close/>
                </a:path>
                <a:path w="11938635" h="1737360">
                  <a:moveTo>
                    <a:pt x="11938013" y="849388"/>
                  </a:moveTo>
                  <a:lnTo>
                    <a:pt x="11937771" y="825500"/>
                  </a:lnTo>
                  <a:lnTo>
                    <a:pt x="11937009" y="812800"/>
                  </a:lnTo>
                  <a:lnTo>
                    <a:pt x="11935727" y="787400"/>
                  </a:lnTo>
                  <a:lnTo>
                    <a:pt x="11933949" y="762000"/>
                  </a:lnTo>
                  <a:lnTo>
                    <a:pt x="11931663" y="749300"/>
                  </a:lnTo>
                  <a:lnTo>
                    <a:pt x="11928869" y="723900"/>
                  </a:lnTo>
                  <a:lnTo>
                    <a:pt x="11925579" y="711200"/>
                  </a:lnTo>
                  <a:lnTo>
                    <a:pt x="11921782" y="685800"/>
                  </a:lnTo>
                  <a:lnTo>
                    <a:pt x="11917477" y="660400"/>
                  </a:lnTo>
                  <a:lnTo>
                    <a:pt x="11912676" y="647700"/>
                  </a:lnTo>
                  <a:lnTo>
                    <a:pt x="11907393" y="622300"/>
                  </a:lnTo>
                  <a:lnTo>
                    <a:pt x="11901615" y="609600"/>
                  </a:lnTo>
                  <a:lnTo>
                    <a:pt x="11895341" y="584200"/>
                  </a:lnTo>
                  <a:lnTo>
                    <a:pt x="11888597" y="571500"/>
                  </a:lnTo>
                  <a:lnTo>
                    <a:pt x="11881371" y="546100"/>
                  </a:lnTo>
                  <a:lnTo>
                    <a:pt x="11873662" y="520700"/>
                  </a:lnTo>
                  <a:lnTo>
                    <a:pt x="11865496" y="508000"/>
                  </a:lnTo>
                  <a:lnTo>
                    <a:pt x="11856860" y="482600"/>
                  </a:lnTo>
                  <a:lnTo>
                    <a:pt x="11847754" y="469900"/>
                  </a:lnTo>
                  <a:lnTo>
                    <a:pt x="11838178" y="457200"/>
                  </a:lnTo>
                  <a:lnTo>
                    <a:pt x="11828183" y="431800"/>
                  </a:lnTo>
                  <a:lnTo>
                    <a:pt x="11817744" y="419100"/>
                  </a:lnTo>
                  <a:lnTo>
                    <a:pt x="11806860" y="393700"/>
                  </a:lnTo>
                  <a:lnTo>
                    <a:pt x="11795544" y="381000"/>
                  </a:lnTo>
                  <a:lnTo>
                    <a:pt x="11783797" y="368300"/>
                  </a:lnTo>
                  <a:lnTo>
                    <a:pt x="11771643" y="342900"/>
                  </a:lnTo>
                  <a:lnTo>
                    <a:pt x="11759095" y="330200"/>
                  </a:lnTo>
                  <a:lnTo>
                    <a:pt x="11746128" y="317500"/>
                  </a:lnTo>
                  <a:lnTo>
                    <a:pt x="11732755" y="292100"/>
                  </a:lnTo>
                  <a:lnTo>
                    <a:pt x="11719014" y="279400"/>
                  </a:lnTo>
                  <a:lnTo>
                    <a:pt x="11690414" y="254000"/>
                  </a:lnTo>
                  <a:lnTo>
                    <a:pt x="11660353" y="228600"/>
                  </a:lnTo>
                  <a:lnTo>
                    <a:pt x="11644808" y="215900"/>
                  </a:lnTo>
                  <a:lnTo>
                    <a:pt x="11628933" y="190500"/>
                  </a:lnTo>
                  <a:lnTo>
                    <a:pt x="11612728" y="177800"/>
                  </a:lnTo>
                  <a:lnTo>
                    <a:pt x="11596230" y="165100"/>
                  </a:lnTo>
                  <a:lnTo>
                    <a:pt x="11579416" y="165100"/>
                  </a:lnTo>
                  <a:lnTo>
                    <a:pt x="11562309" y="152400"/>
                  </a:lnTo>
                  <a:lnTo>
                    <a:pt x="11544897" y="139700"/>
                  </a:lnTo>
                  <a:lnTo>
                    <a:pt x="11527231" y="127000"/>
                  </a:lnTo>
                  <a:lnTo>
                    <a:pt x="11509312" y="114300"/>
                  </a:lnTo>
                  <a:lnTo>
                    <a:pt x="11472710" y="88900"/>
                  </a:lnTo>
                  <a:lnTo>
                    <a:pt x="11454079" y="88900"/>
                  </a:lnTo>
                  <a:lnTo>
                    <a:pt x="11416119" y="63500"/>
                  </a:lnTo>
                  <a:lnTo>
                    <a:pt x="11396853" y="63500"/>
                  </a:lnTo>
                  <a:lnTo>
                    <a:pt x="11377422" y="50800"/>
                  </a:lnTo>
                  <a:lnTo>
                    <a:pt x="11357813" y="50800"/>
                  </a:lnTo>
                  <a:lnTo>
                    <a:pt x="11338027" y="38100"/>
                  </a:lnTo>
                  <a:lnTo>
                    <a:pt x="11318088" y="38100"/>
                  </a:lnTo>
                  <a:lnTo>
                    <a:pt x="11298022" y="25400"/>
                  </a:lnTo>
                  <a:lnTo>
                    <a:pt x="11257534" y="25400"/>
                  </a:lnTo>
                  <a:lnTo>
                    <a:pt x="11237138" y="12700"/>
                  </a:lnTo>
                  <a:lnTo>
                    <a:pt x="11154804" y="12700"/>
                  </a:lnTo>
                  <a:lnTo>
                    <a:pt x="11134103" y="0"/>
                  </a:lnTo>
                  <a:lnTo>
                    <a:pt x="11051134" y="0"/>
                  </a:lnTo>
                  <a:lnTo>
                    <a:pt x="11030445" y="12700"/>
                  </a:lnTo>
                  <a:lnTo>
                    <a:pt x="10948086" y="12700"/>
                  </a:lnTo>
                  <a:lnTo>
                    <a:pt x="10927677" y="25400"/>
                  </a:lnTo>
                  <a:lnTo>
                    <a:pt x="10887189" y="25400"/>
                  </a:lnTo>
                  <a:lnTo>
                    <a:pt x="10867136" y="38100"/>
                  </a:lnTo>
                  <a:lnTo>
                    <a:pt x="10847210" y="38100"/>
                  </a:lnTo>
                  <a:lnTo>
                    <a:pt x="10827410" y="50800"/>
                  </a:lnTo>
                  <a:lnTo>
                    <a:pt x="10807802" y="50800"/>
                  </a:lnTo>
                  <a:lnTo>
                    <a:pt x="10788358" y="63500"/>
                  </a:lnTo>
                  <a:lnTo>
                    <a:pt x="10769092" y="63500"/>
                  </a:lnTo>
                  <a:lnTo>
                    <a:pt x="10731157" y="88900"/>
                  </a:lnTo>
                  <a:lnTo>
                    <a:pt x="10712501" y="88900"/>
                  </a:lnTo>
                  <a:lnTo>
                    <a:pt x="10675899" y="114300"/>
                  </a:lnTo>
                  <a:lnTo>
                    <a:pt x="10657980" y="127000"/>
                  </a:lnTo>
                  <a:lnTo>
                    <a:pt x="10640327" y="139700"/>
                  </a:lnTo>
                  <a:lnTo>
                    <a:pt x="10622940" y="152400"/>
                  </a:lnTo>
                  <a:lnTo>
                    <a:pt x="10605821" y="165100"/>
                  </a:lnTo>
                  <a:lnTo>
                    <a:pt x="10589006" y="165100"/>
                  </a:lnTo>
                  <a:lnTo>
                    <a:pt x="10572496" y="177800"/>
                  </a:lnTo>
                  <a:lnTo>
                    <a:pt x="10556278" y="190500"/>
                  </a:lnTo>
                  <a:lnTo>
                    <a:pt x="10540403" y="215900"/>
                  </a:lnTo>
                  <a:lnTo>
                    <a:pt x="10524871" y="228600"/>
                  </a:lnTo>
                  <a:lnTo>
                    <a:pt x="10494835" y="254000"/>
                  </a:lnTo>
                  <a:lnTo>
                    <a:pt x="10466210" y="279400"/>
                  </a:lnTo>
                  <a:lnTo>
                    <a:pt x="10439121" y="317500"/>
                  </a:lnTo>
                  <a:lnTo>
                    <a:pt x="10426141" y="330200"/>
                  </a:lnTo>
                  <a:lnTo>
                    <a:pt x="10413568" y="342900"/>
                  </a:lnTo>
                  <a:lnTo>
                    <a:pt x="10401427" y="368300"/>
                  </a:lnTo>
                  <a:lnTo>
                    <a:pt x="10389679" y="381000"/>
                  </a:lnTo>
                  <a:lnTo>
                    <a:pt x="10378364" y="393700"/>
                  </a:lnTo>
                  <a:lnTo>
                    <a:pt x="10367493" y="419100"/>
                  </a:lnTo>
                  <a:lnTo>
                    <a:pt x="10357040" y="431800"/>
                  </a:lnTo>
                  <a:lnTo>
                    <a:pt x="10347033" y="457200"/>
                  </a:lnTo>
                  <a:lnTo>
                    <a:pt x="10337482" y="469900"/>
                  </a:lnTo>
                  <a:lnTo>
                    <a:pt x="10328377" y="482600"/>
                  </a:lnTo>
                  <a:lnTo>
                    <a:pt x="10319741" y="508000"/>
                  </a:lnTo>
                  <a:lnTo>
                    <a:pt x="10311562" y="520700"/>
                  </a:lnTo>
                  <a:lnTo>
                    <a:pt x="10303866" y="546100"/>
                  </a:lnTo>
                  <a:lnTo>
                    <a:pt x="10296639" y="571500"/>
                  </a:lnTo>
                  <a:lnTo>
                    <a:pt x="10289883" y="584200"/>
                  </a:lnTo>
                  <a:lnTo>
                    <a:pt x="10283609" y="609600"/>
                  </a:lnTo>
                  <a:lnTo>
                    <a:pt x="10277818" y="622300"/>
                  </a:lnTo>
                  <a:lnTo>
                    <a:pt x="10272535" y="647700"/>
                  </a:lnTo>
                  <a:lnTo>
                    <a:pt x="10267747" y="660400"/>
                  </a:lnTo>
                  <a:lnTo>
                    <a:pt x="10263454" y="685800"/>
                  </a:lnTo>
                  <a:lnTo>
                    <a:pt x="10259657" y="711200"/>
                  </a:lnTo>
                  <a:lnTo>
                    <a:pt x="10256355" y="723900"/>
                  </a:lnTo>
                  <a:lnTo>
                    <a:pt x="10253561" y="749300"/>
                  </a:lnTo>
                  <a:lnTo>
                    <a:pt x="10251262" y="762000"/>
                  </a:lnTo>
                  <a:lnTo>
                    <a:pt x="10249497" y="787400"/>
                  </a:lnTo>
                  <a:lnTo>
                    <a:pt x="10248227" y="812800"/>
                  </a:lnTo>
                  <a:lnTo>
                    <a:pt x="10247465" y="825500"/>
                  </a:lnTo>
                  <a:lnTo>
                    <a:pt x="10247224" y="849388"/>
                  </a:lnTo>
                  <a:lnTo>
                    <a:pt x="10247224" y="852424"/>
                  </a:lnTo>
                  <a:lnTo>
                    <a:pt x="10247465" y="876300"/>
                  </a:lnTo>
                  <a:lnTo>
                    <a:pt x="10248227" y="889000"/>
                  </a:lnTo>
                  <a:lnTo>
                    <a:pt x="10249497" y="914400"/>
                  </a:lnTo>
                  <a:lnTo>
                    <a:pt x="10251262" y="927100"/>
                  </a:lnTo>
                  <a:lnTo>
                    <a:pt x="10253561" y="952500"/>
                  </a:lnTo>
                  <a:lnTo>
                    <a:pt x="10256355" y="977900"/>
                  </a:lnTo>
                  <a:lnTo>
                    <a:pt x="10259657" y="990600"/>
                  </a:lnTo>
                  <a:lnTo>
                    <a:pt x="10263454" y="1016000"/>
                  </a:lnTo>
                  <a:lnTo>
                    <a:pt x="10267747" y="1041400"/>
                  </a:lnTo>
                  <a:lnTo>
                    <a:pt x="10272535" y="1054100"/>
                  </a:lnTo>
                  <a:lnTo>
                    <a:pt x="10277818" y="1079500"/>
                  </a:lnTo>
                  <a:lnTo>
                    <a:pt x="10283609" y="1092200"/>
                  </a:lnTo>
                  <a:lnTo>
                    <a:pt x="10289883" y="1117600"/>
                  </a:lnTo>
                  <a:lnTo>
                    <a:pt x="10296639" y="1130300"/>
                  </a:lnTo>
                  <a:lnTo>
                    <a:pt x="10303866" y="1155700"/>
                  </a:lnTo>
                  <a:lnTo>
                    <a:pt x="10311562" y="1168400"/>
                  </a:lnTo>
                  <a:lnTo>
                    <a:pt x="10319741" y="1193800"/>
                  </a:lnTo>
                  <a:lnTo>
                    <a:pt x="10328377" y="1206500"/>
                  </a:lnTo>
                  <a:lnTo>
                    <a:pt x="10337482" y="1231900"/>
                  </a:lnTo>
                  <a:lnTo>
                    <a:pt x="10347033" y="1244600"/>
                  </a:lnTo>
                  <a:lnTo>
                    <a:pt x="10357040" y="1270000"/>
                  </a:lnTo>
                  <a:lnTo>
                    <a:pt x="10367493" y="1282700"/>
                  </a:lnTo>
                  <a:lnTo>
                    <a:pt x="10378364" y="1308100"/>
                  </a:lnTo>
                  <a:lnTo>
                    <a:pt x="10389679" y="1320800"/>
                  </a:lnTo>
                  <a:lnTo>
                    <a:pt x="10401427" y="1333500"/>
                  </a:lnTo>
                  <a:lnTo>
                    <a:pt x="10413568" y="1358900"/>
                  </a:lnTo>
                  <a:lnTo>
                    <a:pt x="10426141" y="1371600"/>
                  </a:lnTo>
                  <a:lnTo>
                    <a:pt x="10439121" y="1384300"/>
                  </a:lnTo>
                  <a:lnTo>
                    <a:pt x="10452468" y="1397000"/>
                  </a:lnTo>
                  <a:lnTo>
                    <a:pt x="10466210" y="1422400"/>
                  </a:lnTo>
                  <a:lnTo>
                    <a:pt x="10494835" y="1447800"/>
                  </a:lnTo>
                  <a:lnTo>
                    <a:pt x="10524871" y="1473200"/>
                  </a:lnTo>
                  <a:lnTo>
                    <a:pt x="10556278" y="1498600"/>
                  </a:lnTo>
                  <a:lnTo>
                    <a:pt x="10589006" y="1524000"/>
                  </a:lnTo>
                  <a:lnTo>
                    <a:pt x="10622940" y="1549400"/>
                  </a:lnTo>
                  <a:lnTo>
                    <a:pt x="10657980" y="1574800"/>
                  </a:lnTo>
                  <a:lnTo>
                    <a:pt x="10694086" y="1600200"/>
                  </a:lnTo>
                  <a:lnTo>
                    <a:pt x="10712514" y="1600200"/>
                  </a:lnTo>
                  <a:lnTo>
                    <a:pt x="10750017" y="1625600"/>
                  </a:lnTo>
                  <a:lnTo>
                    <a:pt x="10769092" y="1625600"/>
                  </a:lnTo>
                  <a:lnTo>
                    <a:pt x="10807802" y="1651000"/>
                  </a:lnTo>
                  <a:lnTo>
                    <a:pt x="10827410" y="1651000"/>
                  </a:lnTo>
                  <a:lnTo>
                    <a:pt x="10847210" y="1663700"/>
                  </a:lnTo>
                  <a:lnTo>
                    <a:pt x="10867136" y="1663700"/>
                  </a:lnTo>
                  <a:lnTo>
                    <a:pt x="10887189" y="1676400"/>
                  </a:lnTo>
                  <a:lnTo>
                    <a:pt x="10927677" y="1676400"/>
                  </a:lnTo>
                  <a:lnTo>
                    <a:pt x="10948060" y="1689087"/>
                  </a:lnTo>
                  <a:lnTo>
                    <a:pt x="11237151" y="1689087"/>
                  </a:lnTo>
                  <a:lnTo>
                    <a:pt x="11257534" y="1676400"/>
                  </a:lnTo>
                  <a:lnTo>
                    <a:pt x="11298022" y="1676400"/>
                  </a:lnTo>
                  <a:lnTo>
                    <a:pt x="11318088" y="1663700"/>
                  </a:lnTo>
                  <a:lnTo>
                    <a:pt x="11338027" y="1663700"/>
                  </a:lnTo>
                  <a:lnTo>
                    <a:pt x="11357813" y="1651000"/>
                  </a:lnTo>
                  <a:lnTo>
                    <a:pt x="11377422" y="1651000"/>
                  </a:lnTo>
                  <a:lnTo>
                    <a:pt x="11416119" y="1625600"/>
                  </a:lnTo>
                  <a:lnTo>
                    <a:pt x="11435207" y="1625600"/>
                  </a:lnTo>
                  <a:lnTo>
                    <a:pt x="11472710" y="1600200"/>
                  </a:lnTo>
                  <a:lnTo>
                    <a:pt x="11491138" y="1600200"/>
                  </a:lnTo>
                  <a:lnTo>
                    <a:pt x="11509312" y="1587500"/>
                  </a:lnTo>
                  <a:lnTo>
                    <a:pt x="11544897" y="1562100"/>
                  </a:lnTo>
                  <a:lnTo>
                    <a:pt x="11579416" y="1536700"/>
                  </a:lnTo>
                  <a:lnTo>
                    <a:pt x="11612728" y="1511300"/>
                  </a:lnTo>
                  <a:lnTo>
                    <a:pt x="11644808" y="1485900"/>
                  </a:lnTo>
                  <a:lnTo>
                    <a:pt x="11675542" y="1460500"/>
                  </a:lnTo>
                  <a:lnTo>
                    <a:pt x="11704904" y="1435100"/>
                  </a:lnTo>
                  <a:lnTo>
                    <a:pt x="11732755" y="1397000"/>
                  </a:lnTo>
                  <a:lnTo>
                    <a:pt x="11746128" y="1384300"/>
                  </a:lnTo>
                  <a:lnTo>
                    <a:pt x="11759095" y="1371600"/>
                  </a:lnTo>
                  <a:lnTo>
                    <a:pt x="11771643" y="1358900"/>
                  </a:lnTo>
                  <a:lnTo>
                    <a:pt x="11783797" y="1333500"/>
                  </a:lnTo>
                  <a:lnTo>
                    <a:pt x="11795544" y="1320800"/>
                  </a:lnTo>
                  <a:lnTo>
                    <a:pt x="11806860" y="1308100"/>
                  </a:lnTo>
                  <a:lnTo>
                    <a:pt x="11817744" y="1282700"/>
                  </a:lnTo>
                  <a:lnTo>
                    <a:pt x="11828183" y="1270000"/>
                  </a:lnTo>
                  <a:lnTo>
                    <a:pt x="11838178" y="1244600"/>
                  </a:lnTo>
                  <a:lnTo>
                    <a:pt x="11847754" y="1231900"/>
                  </a:lnTo>
                  <a:lnTo>
                    <a:pt x="11856860" y="1206500"/>
                  </a:lnTo>
                  <a:lnTo>
                    <a:pt x="11865496" y="1193800"/>
                  </a:lnTo>
                  <a:lnTo>
                    <a:pt x="11873662" y="1168400"/>
                  </a:lnTo>
                  <a:lnTo>
                    <a:pt x="11881371" y="1155700"/>
                  </a:lnTo>
                  <a:lnTo>
                    <a:pt x="11888597" y="1130300"/>
                  </a:lnTo>
                  <a:lnTo>
                    <a:pt x="11895341" y="1117600"/>
                  </a:lnTo>
                  <a:lnTo>
                    <a:pt x="11901615" y="1092200"/>
                  </a:lnTo>
                  <a:lnTo>
                    <a:pt x="11907393" y="1079500"/>
                  </a:lnTo>
                  <a:lnTo>
                    <a:pt x="11912676" y="1054100"/>
                  </a:lnTo>
                  <a:lnTo>
                    <a:pt x="11917477" y="1041400"/>
                  </a:lnTo>
                  <a:lnTo>
                    <a:pt x="11921782" y="1016000"/>
                  </a:lnTo>
                  <a:lnTo>
                    <a:pt x="11925579" y="990600"/>
                  </a:lnTo>
                  <a:lnTo>
                    <a:pt x="11928869" y="977900"/>
                  </a:lnTo>
                  <a:lnTo>
                    <a:pt x="11931663" y="952500"/>
                  </a:lnTo>
                  <a:lnTo>
                    <a:pt x="11933949" y="927100"/>
                  </a:lnTo>
                  <a:lnTo>
                    <a:pt x="11935727" y="914400"/>
                  </a:lnTo>
                  <a:lnTo>
                    <a:pt x="11937009" y="889000"/>
                  </a:lnTo>
                  <a:lnTo>
                    <a:pt x="11937771" y="876300"/>
                  </a:lnTo>
                  <a:lnTo>
                    <a:pt x="11938013" y="852424"/>
                  </a:lnTo>
                  <a:lnTo>
                    <a:pt x="11938013" y="849388"/>
                  </a:lnTo>
                  <a:close/>
                </a:path>
              </a:pathLst>
            </a:custGeom>
            <a:solidFill>
              <a:srgbClr val="FF8E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399691" y="4953723"/>
              <a:ext cx="721360" cy="827405"/>
            </a:xfrm>
            <a:custGeom>
              <a:avLst/>
              <a:gdLst/>
              <a:ahLst/>
              <a:cxnLst/>
              <a:rect l="l" t="t" r="r" b="b"/>
              <a:pathLst>
                <a:path w="721359" h="827404">
                  <a:moveTo>
                    <a:pt x="647369" y="406552"/>
                  </a:moveTo>
                  <a:lnTo>
                    <a:pt x="644842" y="394017"/>
                  </a:lnTo>
                  <a:lnTo>
                    <a:pt x="637933" y="383781"/>
                  </a:lnTo>
                  <a:lnTo>
                    <a:pt x="627697" y="376885"/>
                  </a:lnTo>
                  <a:lnTo>
                    <a:pt x="615175" y="374357"/>
                  </a:lnTo>
                  <a:lnTo>
                    <a:pt x="293014" y="374357"/>
                  </a:lnTo>
                  <a:lnTo>
                    <a:pt x="280479" y="376885"/>
                  </a:lnTo>
                  <a:lnTo>
                    <a:pt x="270230" y="383781"/>
                  </a:lnTo>
                  <a:lnTo>
                    <a:pt x="263321" y="394017"/>
                  </a:lnTo>
                  <a:lnTo>
                    <a:pt x="260794" y="406552"/>
                  </a:lnTo>
                  <a:lnTo>
                    <a:pt x="260794" y="416217"/>
                  </a:lnTo>
                  <a:lnTo>
                    <a:pt x="263321" y="428739"/>
                  </a:lnTo>
                  <a:lnTo>
                    <a:pt x="270230" y="438975"/>
                  </a:lnTo>
                  <a:lnTo>
                    <a:pt x="280479" y="445871"/>
                  </a:lnTo>
                  <a:lnTo>
                    <a:pt x="293014" y="448411"/>
                  </a:lnTo>
                  <a:lnTo>
                    <a:pt x="615175" y="448411"/>
                  </a:lnTo>
                  <a:lnTo>
                    <a:pt x="627697" y="445871"/>
                  </a:lnTo>
                  <a:lnTo>
                    <a:pt x="637933" y="438975"/>
                  </a:lnTo>
                  <a:lnTo>
                    <a:pt x="644842" y="428739"/>
                  </a:lnTo>
                  <a:lnTo>
                    <a:pt x="647369" y="416217"/>
                  </a:lnTo>
                  <a:lnTo>
                    <a:pt x="647369" y="406552"/>
                  </a:lnTo>
                  <a:close/>
                </a:path>
                <a:path w="721359" h="827404">
                  <a:moveTo>
                    <a:pt x="647369" y="225755"/>
                  </a:moveTo>
                  <a:lnTo>
                    <a:pt x="644842" y="213220"/>
                  </a:lnTo>
                  <a:lnTo>
                    <a:pt x="637933" y="202984"/>
                  </a:lnTo>
                  <a:lnTo>
                    <a:pt x="627697" y="196088"/>
                  </a:lnTo>
                  <a:lnTo>
                    <a:pt x="615175" y="193560"/>
                  </a:lnTo>
                  <a:lnTo>
                    <a:pt x="293014" y="193560"/>
                  </a:lnTo>
                  <a:lnTo>
                    <a:pt x="280479" y="196088"/>
                  </a:lnTo>
                  <a:lnTo>
                    <a:pt x="270230" y="202984"/>
                  </a:lnTo>
                  <a:lnTo>
                    <a:pt x="263321" y="213220"/>
                  </a:lnTo>
                  <a:lnTo>
                    <a:pt x="260794" y="225755"/>
                  </a:lnTo>
                  <a:lnTo>
                    <a:pt x="260794" y="235419"/>
                  </a:lnTo>
                  <a:lnTo>
                    <a:pt x="263321" y="247942"/>
                  </a:lnTo>
                  <a:lnTo>
                    <a:pt x="270230" y="258178"/>
                  </a:lnTo>
                  <a:lnTo>
                    <a:pt x="280479" y="265087"/>
                  </a:lnTo>
                  <a:lnTo>
                    <a:pt x="293014" y="267614"/>
                  </a:lnTo>
                  <a:lnTo>
                    <a:pt x="615175" y="267614"/>
                  </a:lnTo>
                  <a:lnTo>
                    <a:pt x="627697" y="265087"/>
                  </a:lnTo>
                  <a:lnTo>
                    <a:pt x="637933" y="258178"/>
                  </a:lnTo>
                  <a:lnTo>
                    <a:pt x="644842" y="247942"/>
                  </a:lnTo>
                  <a:lnTo>
                    <a:pt x="647369" y="235419"/>
                  </a:lnTo>
                  <a:lnTo>
                    <a:pt x="647369" y="225755"/>
                  </a:lnTo>
                  <a:close/>
                </a:path>
                <a:path w="721359" h="827404">
                  <a:moveTo>
                    <a:pt x="721067" y="61188"/>
                  </a:moveTo>
                  <a:lnTo>
                    <a:pt x="703135" y="17945"/>
                  </a:lnTo>
                  <a:lnTo>
                    <a:pt x="663092" y="660"/>
                  </a:lnTo>
                  <a:lnTo>
                    <a:pt x="663092" y="59397"/>
                  </a:lnTo>
                  <a:lnTo>
                    <a:pt x="663092" y="767778"/>
                  </a:lnTo>
                  <a:lnTo>
                    <a:pt x="661657" y="769213"/>
                  </a:lnTo>
                  <a:lnTo>
                    <a:pt x="59410" y="769213"/>
                  </a:lnTo>
                  <a:lnTo>
                    <a:pt x="57975" y="767778"/>
                  </a:lnTo>
                  <a:lnTo>
                    <a:pt x="57975" y="59397"/>
                  </a:lnTo>
                  <a:lnTo>
                    <a:pt x="59410" y="57975"/>
                  </a:lnTo>
                  <a:lnTo>
                    <a:pt x="661657" y="57975"/>
                  </a:lnTo>
                  <a:lnTo>
                    <a:pt x="663092" y="59397"/>
                  </a:lnTo>
                  <a:lnTo>
                    <a:pt x="663092" y="660"/>
                  </a:lnTo>
                  <a:lnTo>
                    <a:pt x="659879" y="0"/>
                  </a:lnTo>
                  <a:lnTo>
                    <a:pt x="61188" y="0"/>
                  </a:lnTo>
                  <a:lnTo>
                    <a:pt x="37388" y="4813"/>
                  </a:lnTo>
                  <a:lnTo>
                    <a:pt x="17945" y="17945"/>
                  </a:lnTo>
                  <a:lnTo>
                    <a:pt x="4813" y="37388"/>
                  </a:lnTo>
                  <a:lnTo>
                    <a:pt x="0" y="61188"/>
                  </a:lnTo>
                  <a:lnTo>
                    <a:pt x="0" y="765987"/>
                  </a:lnTo>
                  <a:lnTo>
                    <a:pt x="4813" y="789800"/>
                  </a:lnTo>
                  <a:lnTo>
                    <a:pt x="17945" y="809256"/>
                  </a:lnTo>
                  <a:lnTo>
                    <a:pt x="37388" y="822388"/>
                  </a:lnTo>
                  <a:lnTo>
                    <a:pt x="61188" y="827214"/>
                  </a:lnTo>
                  <a:lnTo>
                    <a:pt x="659879" y="827214"/>
                  </a:lnTo>
                  <a:lnTo>
                    <a:pt x="703135" y="809256"/>
                  </a:lnTo>
                  <a:lnTo>
                    <a:pt x="720420" y="769213"/>
                  </a:lnTo>
                  <a:lnTo>
                    <a:pt x="721067" y="765987"/>
                  </a:lnTo>
                  <a:lnTo>
                    <a:pt x="721067" y="611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82549" y="5099134"/>
              <a:ext cx="163872" cy="15118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82549" y="5279931"/>
              <a:ext cx="163872" cy="15118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660487" y="5510663"/>
              <a:ext cx="386715" cy="74295"/>
            </a:xfrm>
            <a:custGeom>
              <a:avLst/>
              <a:gdLst/>
              <a:ahLst/>
              <a:cxnLst/>
              <a:rect l="l" t="t" r="r" b="b"/>
              <a:pathLst>
                <a:path w="386715" h="74295">
                  <a:moveTo>
                    <a:pt x="354384" y="74087"/>
                  </a:moveTo>
                  <a:lnTo>
                    <a:pt x="32227" y="74087"/>
                  </a:lnTo>
                  <a:lnTo>
                    <a:pt x="19685" y="71558"/>
                  </a:lnTo>
                  <a:lnTo>
                    <a:pt x="9440" y="64657"/>
                  </a:lnTo>
                  <a:lnTo>
                    <a:pt x="2533" y="54415"/>
                  </a:lnTo>
                  <a:lnTo>
                    <a:pt x="0" y="41859"/>
                  </a:lnTo>
                  <a:lnTo>
                    <a:pt x="0" y="32227"/>
                  </a:lnTo>
                  <a:lnTo>
                    <a:pt x="2533" y="19685"/>
                  </a:lnTo>
                  <a:lnTo>
                    <a:pt x="9440" y="9440"/>
                  </a:lnTo>
                  <a:lnTo>
                    <a:pt x="19685" y="2533"/>
                  </a:lnTo>
                  <a:lnTo>
                    <a:pt x="32227" y="0"/>
                  </a:lnTo>
                  <a:lnTo>
                    <a:pt x="354384" y="0"/>
                  </a:lnTo>
                  <a:lnTo>
                    <a:pt x="366909" y="2533"/>
                  </a:lnTo>
                  <a:lnTo>
                    <a:pt x="377144" y="9440"/>
                  </a:lnTo>
                  <a:lnTo>
                    <a:pt x="384049" y="19685"/>
                  </a:lnTo>
                  <a:lnTo>
                    <a:pt x="386581" y="32227"/>
                  </a:lnTo>
                  <a:lnTo>
                    <a:pt x="386581" y="41859"/>
                  </a:lnTo>
                  <a:lnTo>
                    <a:pt x="384049" y="54415"/>
                  </a:lnTo>
                  <a:lnTo>
                    <a:pt x="377144" y="64657"/>
                  </a:lnTo>
                  <a:lnTo>
                    <a:pt x="366909" y="71558"/>
                  </a:lnTo>
                  <a:lnTo>
                    <a:pt x="354384" y="740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87736" y="5483297"/>
              <a:ext cx="128820" cy="12882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439087" y="4779517"/>
              <a:ext cx="11163935" cy="1005840"/>
            </a:xfrm>
            <a:custGeom>
              <a:avLst/>
              <a:gdLst/>
              <a:ahLst/>
              <a:cxnLst/>
              <a:rect l="l" t="t" r="r" b="b"/>
              <a:pathLst>
                <a:path w="11163935" h="1005839">
                  <a:moveTo>
                    <a:pt x="150444" y="334010"/>
                  </a:moveTo>
                  <a:lnTo>
                    <a:pt x="147205" y="317500"/>
                  </a:lnTo>
                  <a:lnTo>
                    <a:pt x="146710" y="314960"/>
                  </a:lnTo>
                  <a:lnTo>
                    <a:pt x="136512" y="299720"/>
                  </a:lnTo>
                  <a:lnTo>
                    <a:pt x="121323" y="289560"/>
                  </a:lnTo>
                  <a:lnTo>
                    <a:pt x="119024" y="289102"/>
                  </a:lnTo>
                  <a:lnTo>
                    <a:pt x="119024" y="334010"/>
                  </a:lnTo>
                  <a:lnTo>
                    <a:pt x="114935" y="345440"/>
                  </a:lnTo>
                  <a:lnTo>
                    <a:pt x="102654" y="350520"/>
                  </a:lnTo>
                  <a:lnTo>
                    <a:pt x="90373" y="345440"/>
                  </a:lnTo>
                  <a:lnTo>
                    <a:pt x="86283" y="334010"/>
                  </a:lnTo>
                  <a:lnTo>
                    <a:pt x="90373" y="322580"/>
                  </a:lnTo>
                  <a:lnTo>
                    <a:pt x="102654" y="317500"/>
                  </a:lnTo>
                  <a:lnTo>
                    <a:pt x="114935" y="322580"/>
                  </a:lnTo>
                  <a:lnTo>
                    <a:pt x="119024" y="334010"/>
                  </a:lnTo>
                  <a:lnTo>
                    <a:pt x="119024" y="289102"/>
                  </a:lnTo>
                  <a:lnTo>
                    <a:pt x="68808" y="299720"/>
                  </a:lnTo>
                  <a:lnTo>
                    <a:pt x="54864" y="334010"/>
                  </a:lnTo>
                  <a:lnTo>
                    <a:pt x="58597" y="353060"/>
                  </a:lnTo>
                  <a:lnTo>
                    <a:pt x="68808" y="368300"/>
                  </a:lnTo>
                  <a:lnTo>
                    <a:pt x="83985" y="378460"/>
                  </a:lnTo>
                  <a:lnTo>
                    <a:pt x="102654" y="382270"/>
                  </a:lnTo>
                  <a:lnTo>
                    <a:pt x="121323" y="378460"/>
                  </a:lnTo>
                  <a:lnTo>
                    <a:pt x="136512" y="368300"/>
                  </a:lnTo>
                  <a:lnTo>
                    <a:pt x="146710" y="353060"/>
                  </a:lnTo>
                  <a:lnTo>
                    <a:pt x="147205" y="350520"/>
                  </a:lnTo>
                  <a:lnTo>
                    <a:pt x="150444" y="334010"/>
                  </a:lnTo>
                  <a:close/>
                </a:path>
                <a:path w="11163935" h="1005839">
                  <a:moveTo>
                    <a:pt x="828497" y="203200"/>
                  </a:moveTo>
                  <a:lnTo>
                    <a:pt x="827278" y="196850"/>
                  </a:lnTo>
                  <a:lnTo>
                    <a:pt x="823633" y="191770"/>
                  </a:lnTo>
                  <a:lnTo>
                    <a:pt x="816229" y="184150"/>
                  </a:lnTo>
                  <a:lnTo>
                    <a:pt x="790587" y="157759"/>
                  </a:lnTo>
                  <a:lnTo>
                    <a:pt x="790587" y="203200"/>
                  </a:lnTo>
                  <a:lnTo>
                    <a:pt x="742213" y="250190"/>
                  </a:lnTo>
                  <a:lnTo>
                    <a:pt x="736307" y="257810"/>
                  </a:lnTo>
                  <a:lnTo>
                    <a:pt x="736307" y="266700"/>
                  </a:lnTo>
                  <a:lnTo>
                    <a:pt x="742213" y="273050"/>
                  </a:lnTo>
                  <a:lnTo>
                    <a:pt x="790587" y="321310"/>
                  </a:lnTo>
                  <a:lnTo>
                    <a:pt x="771702" y="340360"/>
                  </a:lnTo>
                  <a:lnTo>
                    <a:pt x="756424" y="325120"/>
                  </a:lnTo>
                  <a:lnTo>
                    <a:pt x="723328" y="292100"/>
                  </a:lnTo>
                  <a:lnTo>
                    <a:pt x="720382" y="289560"/>
                  </a:lnTo>
                  <a:lnTo>
                    <a:pt x="716838" y="287020"/>
                  </a:lnTo>
                  <a:lnTo>
                    <a:pt x="708583" y="287020"/>
                  </a:lnTo>
                  <a:lnTo>
                    <a:pt x="704443" y="289560"/>
                  </a:lnTo>
                  <a:lnTo>
                    <a:pt x="653707" y="340360"/>
                  </a:lnTo>
                  <a:lnTo>
                    <a:pt x="634834" y="321310"/>
                  </a:lnTo>
                  <a:lnTo>
                    <a:pt x="682625" y="273050"/>
                  </a:lnTo>
                  <a:lnTo>
                    <a:pt x="688517" y="266700"/>
                  </a:lnTo>
                  <a:lnTo>
                    <a:pt x="688517" y="257810"/>
                  </a:lnTo>
                  <a:lnTo>
                    <a:pt x="682625" y="250190"/>
                  </a:lnTo>
                  <a:lnTo>
                    <a:pt x="634834" y="203200"/>
                  </a:lnTo>
                  <a:lnTo>
                    <a:pt x="653707" y="184150"/>
                  </a:lnTo>
                  <a:lnTo>
                    <a:pt x="701497" y="232410"/>
                  </a:lnTo>
                  <a:lnTo>
                    <a:pt x="707402" y="238760"/>
                  </a:lnTo>
                  <a:lnTo>
                    <a:pt x="717423" y="238760"/>
                  </a:lnTo>
                  <a:lnTo>
                    <a:pt x="723328" y="232410"/>
                  </a:lnTo>
                  <a:lnTo>
                    <a:pt x="756424" y="199390"/>
                  </a:lnTo>
                  <a:lnTo>
                    <a:pt x="771702" y="184150"/>
                  </a:lnTo>
                  <a:lnTo>
                    <a:pt x="790587" y="203200"/>
                  </a:lnTo>
                  <a:lnTo>
                    <a:pt x="790587" y="157759"/>
                  </a:lnTo>
                  <a:lnTo>
                    <a:pt x="782916" y="149860"/>
                  </a:lnTo>
                  <a:lnTo>
                    <a:pt x="776427" y="144780"/>
                  </a:lnTo>
                  <a:lnTo>
                    <a:pt x="766394" y="144780"/>
                  </a:lnTo>
                  <a:lnTo>
                    <a:pt x="760501" y="149860"/>
                  </a:lnTo>
                  <a:lnTo>
                    <a:pt x="712711" y="199390"/>
                  </a:lnTo>
                  <a:lnTo>
                    <a:pt x="697560" y="184150"/>
                  </a:lnTo>
                  <a:lnTo>
                    <a:pt x="658431" y="144780"/>
                  </a:lnTo>
                  <a:lnTo>
                    <a:pt x="648398" y="144780"/>
                  </a:lnTo>
                  <a:lnTo>
                    <a:pt x="595299" y="198120"/>
                  </a:lnTo>
                  <a:lnTo>
                    <a:pt x="595299" y="207010"/>
                  </a:lnTo>
                  <a:lnTo>
                    <a:pt x="601205" y="214630"/>
                  </a:lnTo>
                  <a:lnTo>
                    <a:pt x="648995" y="261620"/>
                  </a:lnTo>
                  <a:lnTo>
                    <a:pt x="601205" y="309880"/>
                  </a:lnTo>
                  <a:lnTo>
                    <a:pt x="595299" y="316230"/>
                  </a:lnTo>
                  <a:lnTo>
                    <a:pt x="595299" y="325120"/>
                  </a:lnTo>
                  <a:lnTo>
                    <a:pt x="601205" y="332740"/>
                  </a:lnTo>
                  <a:lnTo>
                    <a:pt x="648398" y="379730"/>
                  </a:lnTo>
                  <a:lnTo>
                    <a:pt x="658431" y="379730"/>
                  </a:lnTo>
                  <a:lnTo>
                    <a:pt x="697560" y="340360"/>
                  </a:lnTo>
                  <a:lnTo>
                    <a:pt x="712711" y="325120"/>
                  </a:lnTo>
                  <a:lnTo>
                    <a:pt x="760501" y="373380"/>
                  </a:lnTo>
                  <a:lnTo>
                    <a:pt x="763447" y="375920"/>
                  </a:lnTo>
                  <a:lnTo>
                    <a:pt x="767575" y="377190"/>
                  </a:lnTo>
                  <a:lnTo>
                    <a:pt x="775843" y="377190"/>
                  </a:lnTo>
                  <a:lnTo>
                    <a:pt x="816000" y="340360"/>
                  </a:lnTo>
                  <a:lnTo>
                    <a:pt x="828497" y="321310"/>
                  </a:lnTo>
                  <a:lnTo>
                    <a:pt x="827278" y="314960"/>
                  </a:lnTo>
                  <a:lnTo>
                    <a:pt x="823633" y="309880"/>
                  </a:lnTo>
                  <a:lnTo>
                    <a:pt x="775843" y="261620"/>
                  </a:lnTo>
                  <a:lnTo>
                    <a:pt x="823633" y="214630"/>
                  </a:lnTo>
                  <a:lnTo>
                    <a:pt x="827278" y="208280"/>
                  </a:lnTo>
                  <a:lnTo>
                    <a:pt x="828497" y="203200"/>
                  </a:lnTo>
                  <a:close/>
                </a:path>
                <a:path w="11163935" h="1005839">
                  <a:moveTo>
                    <a:pt x="923925" y="261620"/>
                  </a:moveTo>
                  <a:lnTo>
                    <a:pt x="918324" y="213360"/>
                  </a:lnTo>
                  <a:lnTo>
                    <a:pt x="902385" y="168910"/>
                  </a:lnTo>
                  <a:lnTo>
                    <a:pt x="892657" y="153593"/>
                  </a:lnTo>
                  <a:lnTo>
                    <a:pt x="892657" y="261620"/>
                  </a:lnTo>
                  <a:lnTo>
                    <a:pt x="886206" y="309880"/>
                  </a:lnTo>
                  <a:lnTo>
                    <a:pt x="868032" y="353060"/>
                  </a:lnTo>
                  <a:lnTo>
                    <a:pt x="839851" y="389890"/>
                  </a:lnTo>
                  <a:lnTo>
                    <a:pt x="803414" y="417830"/>
                  </a:lnTo>
                  <a:lnTo>
                    <a:pt x="760450" y="435610"/>
                  </a:lnTo>
                  <a:lnTo>
                    <a:pt x="712711" y="441960"/>
                  </a:lnTo>
                  <a:lnTo>
                    <a:pt x="664718" y="435610"/>
                  </a:lnTo>
                  <a:lnTo>
                    <a:pt x="621588" y="417830"/>
                  </a:lnTo>
                  <a:lnTo>
                    <a:pt x="585050" y="389890"/>
                  </a:lnTo>
                  <a:lnTo>
                    <a:pt x="556818" y="353060"/>
                  </a:lnTo>
                  <a:lnTo>
                    <a:pt x="538619" y="309880"/>
                  </a:lnTo>
                  <a:lnTo>
                    <a:pt x="532168" y="261620"/>
                  </a:lnTo>
                  <a:lnTo>
                    <a:pt x="538619" y="213360"/>
                  </a:lnTo>
                  <a:lnTo>
                    <a:pt x="556818" y="170180"/>
                  </a:lnTo>
                  <a:lnTo>
                    <a:pt x="585050" y="134620"/>
                  </a:lnTo>
                  <a:lnTo>
                    <a:pt x="621588" y="105410"/>
                  </a:lnTo>
                  <a:lnTo>
                    <a:pt x="664718" y="87630"/>
                  </a:lnTo>
                  <a:lnTo>
                    <a:pt x="712711" y="81280"/>
                  </a:lnTo>
                  <a:lnTo>
                    <a:pt x="760450" y="87630"/>
                  </a:lnTo>
                  <a:lnTo>
                    <a:pt x="803414" y="105410"/>
                  </a:lnTo>
                  <a:lnTo>
                    <a:pt x="839851" y="134620"/>
                  </a:lnTo>
                  <a:lnTo>
                    <a:pt x="868032" y="170180"/>
                  </a:lnTo>
                  <a:lnTo>
                    <a:pt x="886206" y="213360"/>
                  </a:lnTo>
                  <a:lnTo>
                    <a:pt x="892657" y="261620"/>
                  </a:lnTo>
                  <a:lnTo>
                    <a:pt x="892657" y="153593"/>
                  </a:lnTo>
                  <a:lnTo>
                    <a:pt x="844638" y="96520"/>
                  </a:lnTo>
                  <a:lnTo>
                    <a:pt x="805408" y="71120"/>
                  </a:lnTo>
                  <a:lnTo>
                    <a:pt x="761009" y="55880"/>
                  </a:lnTo>
                  <a:lnTo>
                    <a:pt x="712711" y="49530"/>
                  </a:lnTo>
                  <a:lnTo>
                    <a:pt x="664197" y="55880"/>
                  </a:lnTo>
                  <a:lnTo>
                    <a:pt x="619633" y="71120"/>
                  </a:lnTo>
                  <a:lnTo>
                    <a:pt x="580301" y="96520"/>
                  </a:lnTo>
                  <a:lnTo>
                    <a:pt x="547484" y="129540"/>
                  </a:lnTo>
                  <a:lnTo>
                    <a:pt x="522452" y="168910"/>
                  </a:lnTo>
                  <a:lnTo>
                    <a:pt x="506501" y="213360"/>
                  </a:lnTo>
                  <a:lnTo>
                    <a:pt x="500900" y="261620"/>
                  </a:lnTo>
                  <a:lnTo>
                    <a:pt x="506501" y="309880"/>
                  </a:lnTo>
                  <a:lnTo>
                    <a:pt x="522452" y="355600"/>
                  </a:lnTo>
                  <a:lnTo>
                    <a:pt x="547484" y="393700"/>
                  </a:lnTo>
                  <a:lnTo>
                    <a:pt x="580301" y="426720"/>
                  </a:lnTo>
                  <a:lnTo>
                    <a:pt x="619633" y="452120"/>
                  </a:lnTo>
                  <a:lnTo>
                    <a:pt x="664197" y="468630"/>
                  </a:lnTo>
                  <a:lnTo>
                    <a:pt x="712711" y="473710"/>
                  </a:lnTo>
                  <a:lnTo>
                    <a:pt x="761009" y="468630"/>
                  </a:lnTo>
                  <a:lnTo>
                    <a:pt x="805408" y="452120"/>
                  </a:lnTo>
                  <a:lnTo>
                    <a:pt x="844638" y="426720"/>
                  </a:lnTo>
                  <a:lnTo>
                    <a:pt x="877392" y="393700"/>
                  </a:lnTo>
                  <a:lnTo>
                    <a:pt x="902385" y="355600"/>
                  </a:lnTo>
                  <a:lnTo>
                    <a:pt x="918324" y="309880"/>
                  </a:lnTo>
                  <a:lnTo>
                    <a:pt x="923925" y="261620"/>
                  </a:lnTo>
                  <a:close/>
                </a:path>
                <a:path w="11163935" h="1005839">
                  <a:moveTo>
                    <a:pt x="971321" y="224790"/>
                  </a:moveTo>
                  <a:lnTo>
                    <a:pt x="970445" y="214630"/>
                  </a:lnTo>
                  <a:lnTo>
                    <a:pt x="958265" y="170180"/>
                  </a:lnTo>
                  <a:lnTo>
                    <a:pt x="943394" y="139026"/>
                  </a:lnTo>
                  <a:lnTo>
                    <a:pt x="943394" y="261620"/>
                  </a:lnTo>
                  <a:lnTo>
                    <a:pt x="938682" y="308610"/>
                  </a:lnTo>
                  <a:lnTo>
                    <a:pt x="925195" y="351790"/>
                  </a:lnTo>
                  <a:lnTo>
                    <a:pt x="903846" y="391160"/>
                  </a:lnTo>
                  <a:lnTo>
                    <a:pt x="875626" y="425450"/>
                  </a:lnTo>
                  <a:lnTo>
                    <a:pt x="841438" y="453390"/>
                  </a:lnTo>
                  <a:lnTo>
                    <a:pt x="802271" y="474980"/>
                  </a:lnTo>
                  <a:lnTo>
                    <a:pt x="759040" y="487680"/>
                  </a:lnTo>
                  <a:lnTo>
                    <a:pt x="720966" y="491858"/>
                  </a:lnTo>
                  <a:lnTo>
                    <a:pt x="720966" y="523240"/>
                  </a:lnTo>
                  <a:lnTo>
                    <a:pt x="719950" y="552450"/>
                  </a:lnTo>
                  <a:lnTo>
                    <a:pt x="712419" y="575310"/>
                  </a:lnTo>
                  <a:lnTo>
                    <a:pt x="704875" y="591820"/>
                  </a:lnTo>
                  <a:lnTo>
                    <a:pt x="703859" y="604520"/>
                  </a:lnTo>
                  <a:lnTo>
                    <a:pt x="709168" y="623570"/>
                  </a:lnTo>
                  <a:lnTo>
                    <a:pt x="710057" y="638810"/>
                  </a:lnTo>
                  <a:lnTo>
                    <a:pt x="706513" y="652780"/>
                  </a:lnTo>
                  <a:lnTo>
                    <a:pt x="698550" y="664210"/>
                  </a:lnTo>
                  <a:lnTo>
                    <a:pt x="662813" y="683260"/>
                  </a:lnTo>
                  <a:lnTo>
                    <a:pt x="613143" y="690880"/>
                  </a:lnTo>
                  <a:lnTo>
                    <a:pt x="560158" y="688340"/>
                  </a:lnTo>
                  <a:lnTo>
                    <a:pt x="514477" y="678180"/>
                  </a:lnTo>
                  <a:lnTo>
                    <a:pt x="513880" y="678180"/>
                  </a:lnTo>
                  <a:lnTo>
                    <a:pt x="469176" y="676910"/>
                  </a:lnTo>
                  <a:lnTo>
                    <a:pt x="447433" y="695960"/>
                  </a:lnTo>
                  <a:lnTo>
                    <a:pt x="441947" y="721360"/>
                  </a:lnTo>
                  <a:lnTo>
                    <a:pt x="446036" y="740410"/>
                  </a:lnTo>
                  <a:lnTo>
                    <a:pt x="465048" y="782320"/>
                  </a:lnTo>
                  <a:lnTo>
                    <a:pt x="475221" y="834390"/>
                  </a:lnTo>
                  <a:lnTo>
                    <a:pt x="476364" y="889000"/>
                  </a:lnTo>
                  <a:lnTo>
                    <a:pt x="468274" y="934720"/>
                  </a:lnTo>
                  <a:lnTo>
                    <a:pt x="446201" y="971550"/>
                  </a:lnTo>
                  <a:lnTo>
                    <a:pt x="438289" y="974090"/>
                  </a:lnTo>
                  <a:lnTo>
                    <a:pt x="426275" y="974090"/>
                  </a:lnTo>
                  <a:lnTo>
                    <a:pt x="409448" y="966470"/>
                  </a:lnTo>
                  <a:lnTo>
                    <a:pt x="404622" y="920750"/>
                  </a:lnTo>
                  <a:lnTo>
                    <a:pt x="393141" y="876300"/>
                  </a:lnTo>
                  <a:lnTo>
                    <a:pt x="375932" y="831850"/>
                  </a:lnTo>
                  <a:lnTo>
                    <a:pt x="353949" y="787400"/>
                  </a:lnTo>
                  <a:lnTo>
                    <a:pt x="328129" y="744220"/>
                  </a:lnTo>
                  <a:lnTo>
                    <a:pt x="299402" y="703580"/>
                  </a:lnTo>
                  <a:lnTo>
                    <a:pt x="268744" y="662940"/>
                  </a:lnTo>
                  <a:lnTo>
                    <a:pt x="246570" y="636270"/>
                  </a:lnTo>
                  <a:lnTo>
                    <a:pt x="239179" y="627380"/>
                  </a:lnTo>
                  <a:lnTo>
                    <a:pt x="237058" y="624840"/>
                  </a:lnTo>
                  <a:lnTo>
                    <a:pt x="205320" y="588010"/>
                  </a:lnTo>
                  <a:lnTo>
                    <a:pt x="205320" y="307340"/>
                  </a:lnTo>
                  <a:lnTo>
                    <a:pt x="241096" y="304800"/>
                  </a:lnTo>
                  <a:lnTo>
                    <a:pt x="291884" y="299720"/>
                  </a:lnTo>
                  <a:lnTo>
                    <a:pt x="349326" y="292100"/>
                  </a:lnTo>
                  <a:lnTo>
                    <a:pt x="450748" y="280670"/>
                  </a:lnTo>
                  <a:lnTo>
                    <a:pt x="458000" y="326390"/>
                  </a:lnTo>
                  <a:lnTo>
                    <a:pt x="472579" y="368300"/>
                  </a:lnTo>
                  <a:lnTo>
                    <a:pt x="493801" y="406400"/>
                  </a:lnTo>
                  <a:lnTo>
                    <a:pt x="520941" y="440690"/>
                  </a:lnTo>
                  <a:lnTo>
                    <a:pt x="553313" y="469900"/>
                  </a:lnTo>
                  <a:lnTo>
                    <a:pt x="590207" y="494030"/>
                  </a:lnTo>
                  <a:lnTo>
                    <a:pt x="630923" y="510540"/>
                  </a:lnTo>
                  <a:lnTo>
                    <a:pt x="674738" y="521970"/>
                  </a:lnTo>
                  <a:lnTo>
                    <a:pt x="720966" y="523240"/>
                  </a:lnTo>
                  <a:lnTo>
                    <a:pt x="720966" y="491858"/>
                  </a:lnTo>
                  <a:lnTo>
                    <a:pt x="712711" y="492760"/>
                  </a:lnTo>
                  <a:lnTo>
                    <a:pt x="666394" y="487680"/>
                  </a:lnTo>
                  <a:lnTo>
                    <a:pt x="623227" y="474980"/>
                  </a:lnTo>
                  <a:lnTo>
                    <a:pt x="584098" y="453390"/>
                  </a:lnTo>
                  <a:lnTo>
                    <a:pt x="549948" y="425450"/>
                  </a:lnTo>
                  <a:lnTo>
                    <a:pt x="521677" y="392430"/>
                  </a:lnTo>
                  <a:lnTo>
                    <a:pt x="500227" y="353060"/>
                  </a:lnTo>
                  <a:lnTo>
                    <a:pt x="486511" y="309880"/>
                  </a:lnTo>
                  <a:lnTo>
                    <a:pt x="482701" y="275590"/>
                  </a:lnTo>
                  <a:lnTo>
                    <a:pt x="481431" y="264160"/>
                  </a:lnTo>
                  <a:lnTo>
                    <a:pt x="485749" y="217170"/>
                  </a:lnTo>
                  <a:lnTo>
                    <a:pt x="498983" y="172720"/>
                  </a:lnTo>
                  <a:lnTo>
                    <a:pt x="520179" y="133350"/>
                  </a:lnTo>
                  <a:lnTo>
                    <a:pt x="548398" y="99060"/>
                  </a:lnTo>
                  <a:lnTo>
                    <a:pt x="582701" y="71120"/>
                  </a:lnTo>
                  <a:lnTo>
                    <a:pt x="622147" y="49530"/>
                  </a:lnTo>
                  <a:lnTo>
                    <a:pt x="665797" y="35560"/>
                  </a:lnTo>
                  <a:lnTo>
                    <a:pt x="712711" y="31750"/>
                  </a:lnTo>
                  <a:lnTo>
                    <a:pt x="759040" y="35560"/>
                  </a:lnTo>
                  <a:lnTo>
                    <a:pt x="802271" y="49530"/>
                  </a:lnTo>
                  <a:lnTo>
                    <a:pt x="841438" y="71120"/>
                  </a:lnTo>
                  <a:lnTo>
                    <a:pt x="875626" y="99060"/>
                  </a:lnTo>
                  <a:lnTo>
                    <a:pt x="903846" y="133350"/>
                  </a:lnTo>
                  <a:lnTo>
                    <a:pt x="925195" y="172720"/>
                  </a:lnTo>
                  <a:lnTo>
                    <a:pt x="938682" y="215900"/>
                  </a:lnTo>
                  <a:lnTo>
                    <a:pt x="943394" y="261620"/>
                  </a:lnTo>
                  <a:lnTo>
                    <a:pt x="943394" y="139026"/>
                  </a:lnTo>
                  <a:lnTo>
                    <a:pt x="913015" y="92710"/>
                  </a:lnTo>
                  <a:lnTo>
                    <a:pt x="881430" y="60960"/>
                  </a:lnTo>
                  <a:lnTo>
                    <a:pt x="844867" y="35560"/>
                  </a:lnTo>
                  <a:lnTo>
                    <a:pt x="804062" y="15240"/>
                  </a:lnTo>
                  <a:lnTo>
                    <a:pt x="759764" y="3810"/>
                  </a:lnTo>
                  <a:lnTo>
                    <a:pt x="712711" y="0"/>
                  </a:lnTo>
                  <a:lnTo>
                    <a:pt x="666775" y="3810"/>
                  </a:lnTo>
                  <a:lnTo>
                    <a:pt x="623455" y="15240"/>
                  </a:lnTo>
                  <a:lnTo>
                    <a:pt x="583412" y="33020"/>
                  </a:lnTo>
                  <a:lnTo>
                    <a:pt x="547331" y="58420"/>
                  </a:lnTo>
                  <a:lnTo>
                    <a:pt x="515899" y="87630"/>
                  </a:lnTo>
                  <a:lnTo>
                    <a:pt x="489775" y="123190"/>
                  </a:lnTo>
                  <a:lnTo>
                    <a:pt x="469671" y="161290"/>
                  </a:lnTo>
                  <a:lnTo>
                    <a:pt x="456234" y="204470"/>
                  </a:lnTo>
                  <a:lnTo>
                    <a:pt x="450164" y="248920"/>
                  </a:lnTo>
                  <a:lnTo>
                    <a:pt x="404926" y="254000"/>
                  </a:lnTo>
                  <a:lnTo>
                    <a:pt x="350126" y="261620"/>
                  </a:lnTo>
                  <a:lnTo>
                    <a:pt x="293458" y="267970"/>
                  </a:lnTo>
                  <a:lnTo>
                    <a:pt x="242620" y="273050"/>
                  </a:lnTo>
                  <a:lnTo>
                    <a:pt x="205320" y="275590"/>
                  </a:lnTo>
                  <a:lnTo>
                    <a:pt x="205320" y="256540"/>
                  </a:lnTo>
                  <a:lnTo>
                    <a:pt x="205320" y="232410"/>
                  </a:lnTo>
                  <a:lnTo>
                    <a:pt x="198234" y="224790"/>
                  </a:lnTo>
                  <a:lnTo>
                    <a:pt x="174040" y="224790"/>
                  </a:lnTo>
                  <a:lnTo>
                    <a:pt x="174040" y="256540"/>
                  </a:lnTo>
                  <a:lnTo>
                    <a:pt x="174040" y="627380"/>
                  </a:lnTo>
                  <a:lnTo>
                    <a:pt x="31864" y="627380"/>
                  </a:lnTo>
                  <a:lnTo>
                    <a:pt x="31864" y="256540"/>
                  </a:lnTo>
                  <a:lnTo>
                    <a:pt x="174040" y="256540"/>
                  </a:lnTo>
                  <a:lnTo>
                    <a:pt x="174040" y="224790"/>
                  </a:lnTo>
                  <a:lnTo>
                    <a:pt x="7073" y="224790"/>
                  </a:lnTo>
                  <a:lnTo>
                    <a:pt x="0" y="232410"/>
                  </a:lnTo>
                  <a:lnTo>
                    <a:pt x="0" y="651510"/>
                  </a:lnTo>
                  <a:lnTo>
                    <a:pt x="7073" y="659130"/>
                  </a:lnTo>
                  <a:lnTo>
                    <a:pt x="189382" y="659130"/>
                  </a:lnTo>
                  <a:lnTo>
                    <a:pt x="198589" y="656590"/>
                  </a:lnTo>
                  <a:lnTo>
                    <a:pt x="203327" y="650240"/>
                  </a:lnTo>
                  <a:lnTo>
                    <a:pt x="205066" y="643890"/>
                  </a:lnTo>
                  <a:lnTo>
                    <a:pt x="205320" y="636270"/>
                  </a:lnTo>
                  <a:lnTo>
                    <a:pt x="237324" y="674370"/>
                  </a:lnTo>
                  <a:lnTo>
                    <a:pt x="268503" y="713740"/>
                  </a:lnTo>
                  <a:lnTo>
                    <a:pt x="297764" y="755650"/>
                  </a:lnTo>
                  <a:lnTo>
                    <a:pt x="324053" y="798830"/>
                  </a:lnTo>
                  <a:lnTo>
                    <a:pt x="346303" y="842010"/>
                  </a:lnTo>
                  <a:lnTo>
                    <a:pt x="363448" y="886460"/>
                  </a:lnTo>
                  <a:lnTo>
                    <a:pt x="374434" y="930910"/>
                  </a:lnTo>
                  <a:lnTo>
                    <a:pt x="378180" y="974090"/>
                  </a:lnTo>
                  <a:lnTo>
                    <a:pt x="378180" y="980440"/>
                  </a:lnTo>
                  <a:lnTo>
                    <a:pt x="380542" y="984250"/>
                  </a:lnTo>
                  <a:lnTo>
                    <a:pt x="422922" y="1004570"/>
                  </a:lnTo>
                  <a:lnTo>
                    <a:pt x="433641" y="1005840"/>
                  </a:lnTo>
                  <a:lnTo>
                    <a:pt x="446366" y="1004570"/>
                  </a:lnTo>
                  <a:lnTo>
                    <a:pt x="482498" y="974090"/>
                  </a:lnTo>
                  <a:lnTo>
                    <a:pt x="504875" y="914400"/>
                  </a:lnTo>
                  <a:lnTo>
                    <a:pt x="508127" y="863600"/>
                  </a:lnTo>
                  <a:lnTo>
                    <a:pt x="503605" y="812800"/>
                  </a:lnTo>
                  <a:lnTo>
                    <a:pt x="491947" y="764540"/>
                  </a:lnTo>
                  <a:lnTo>
                    <a:pt x="473760" y="725170"/>
                  </a:lnTo>
                  <a:lnTo>
                    <a:pt x="473176" y="720090"/>
                  </a:lnTo>
                  <a:lnTo>
                    <a:pt x="473176" y="711200"/>
                  </a:lnTo>
                  <a:lnTo>
                    <a:pt x="477304" y="707390"/>
                  </a:lnTo>
                  <a:lnTo>
                    <a:pt x="481215" y="704850"/>
                  </a:lnTo>
                  <a:lnTo>
                    <a:pt x="487337" y="704850"/>
                  </a:lnTo>
                  <a:lnTo>
                    <a:pt x="495223" y="706120"/>
                  </a:lnTo>
                  <a:lnTo>
                    <a:pt x="504444" y="707390"/>
                  </a:lnTo>
                  <a:lnTo>
                    <a:pt x="542594" y="717550"/>
                  </a:lnTo>
                  <a:lnTo>
                    <a:pt x="589749" y="722630"/>
                  </a:lnTo>
                  <a:lnTo>
                    <a:pt x="639483" y="720090"/>
                  </a:lnTo>
                  <a:lnTo>
                    <a:pt x="685368" y="708660"/>
                  </a:lnTo>
                  <a:lnTo>
                    <a:pt x="691299" y="704850"/>
                  </a:lnTo>
                  <a:lnTo>
                    <a:pt x="713054" y="690880"/>
                  </a:lnTo>
                  <a:lnTo>
                    <a:pt x="720966" y="685800"/>
                  </a:lnTo>
                  <a:lnTo>
                    <a:pt x="731481" y="671830"/>
                  </a:lnTo>
                  <a:lnTo>
                    <a:pt x="739190" y="654050"/>
                  </a:lnTo>
                  <a:lnTo>
                    <a:pt x="741464" y="629920"/>
                  </a:lnTo>
                  <a:lnTo>
                    <a:pt x="735723" y="599440"/>
                  </a:lnTo>
                  <a:lnTo>
                    <a:pt x="741870" y="586740"/>
                  </a:lnTo>
                  <a:lnTo>
                    <a:pt x="748182" y="567690"/>
                  </a:lnTo>
                  <a:lnTo>
                    <a:pt x="752398" y="546100"/>
                  </a:lnTo>
                  <a:lnTo>
                    <a:pt x="752233" y="521970"/>
                  </a:lnTo>
                  <a:lnTo>
                    <a:pt x="797877" y="510540"/>
                  </a:lnTo>
                  <a:lnTo>
                    <a:pt x="837196" y="492760"/>
                  </a:lnTo>
                  <a:lnTo>
                    <a:pt x="877836" y="464820"/>
                  </a:lnTo>
                  <a:lnTo>
                    <a:pt x="910577" y="433070"/>
                  </a:lnTo>
                  <a:lnTo>
                    <a:pt x="937425" y="396240"/>
                  </a:lnTo>
                  <a:lnTo>
                    <a:pt x="957580" y="355600"/>
                  </a:lnTo>
                  <a:lnTo>
                    <a:pt x="970267" y="309880"/>
                  </a:lnTo>
                  <a:lnTo>
                    <a:pt x="971207" y="299720"/>
                  </a:lnTo>
                  <a:lnTo>
                    <a:pt x="971321" y="224790"/>
                  </a:lnTo>
                  <a:close/>
                </a:path>
                <a:path w="11163935" h="1005839">
                  <a:moveTo>
                    <a:pt x="10985945" y="313829"/>
                  </a:moveTo>
                  <a:lnTo>
                    <a:pt x="10902150" y="230035"/>
                  </a:lnTo>
                  <a:lnTo>
                    <a:pt x="10734548" y="397624"/>
                  </a:lnTo>
                  <a:lnTo>
                    <a:pt x="10566959" y="230035"/>
                  </a:lnTo>
                  <a:lnTo>
                    <a:pt x="10483164" y="313829"/>
                  </a:lnTo>
                  <a:lnTo>
                    <a:pt x="10650753" y="481418"/>
                  </a:lnTo>
                  <a:lnTo>
                    <a:pt x="10483164" y="649020"/>
                  </a:lnTo>
                  <a:lnTo>
                    <a:pt x="10566959" y="732815"/>
                  </a:lnTo>
                  <a:lnTo>
                    <a:pt x="10734548" y="565226"/>
                  </a:lnTo>
                  <a:lnTo>
                    <a:pt x="10902150" y="732815"/>
                  </a:lnTo>
                  <a:lnTo>
                    <a:pt x="10985945" y="649020"/>
                  </a:lnTo>
                  <a:lnTo>
                    <a:pt x="10818355" y="481418"/>
                  </a:lnTo>
                  <a:lnTo>
                    <a:pt x="10985945" y="313829"/>
                  </a:lnTo>
                  <a:close/>
                </a:path>
                <a:path w="11163935" h="1005839">
                  <a:moveTo>
                    <a:pt x="11163922" y="481418"/>
                  </a:moveTo>
                  <a:lnTo>
                    <a:pt x="11161408" y="434644"/>
                  </a:lnTo>
                  <a:lnTo>
                    <a:pt x="11154016" y="389318"/>
                  </a:lnTo>
                  <a:lnTo>
                    <a:pt x="11142028" y="345706"/>
                  </a:lnTo>
                  <a:lnTo>
                    <a:pt x="11127486" y="308635"/>
                  </a:lnTo>
                  <a:lnTo>
                    <a:pt x="11127486" y="481418"/>
                  </a:lnTo>
                  <a:lnTo>
                    <a:pt x="11124425" y="530644"/>
                  </a:lnTo>
                  <a:lnTo>
                    <a:pt x="11115472" y="578065"/>
                  </a:lnTo>
                  <a:lnTo>
                    <a:pt x="11100994" y="623303"/>
                  </a:lnTo>
                  <a:lnTo>
                    <a:pt x="11081385" y="665988"/>
                  </a:lnTo>
                  <a:lnTo>
                    <a:pt x="11057001" y="705764"/>
                  </a:lnTo>
                  <a:lnTo>
                    <a:pt x="11028197" y="742251"/>
                  </a:lnTo>
                  <a:lnTo>
                    <a:pt x="10995381" y="775068"/>
                  </a:lnTo>
                  <a:lnTo>
                    <a:pt x="10958894" y="803871"/>
                  </a:lnTo>
                  <a:lnTo>
                    <a:pt x="10919117" y="828255"/>
                  </a:lnTo>
                  <a:lnTo>
                    <a:pt x="10876432" y="847864"/>
                  </a:lnTo>
                  <a:lnTo>
                    <a:pt x="10831195" y="862342"/>
                  </a:lnTo>
                  <a:lnTo>
                    <a:pt x="10783773" y="871296"/>
                  </a:lnTo>
                  <a:lnTo>
                    <a:pt x="10734548" y="874356"/>
                  </a:lnTo>
                  <a:lnTo>
                    <a:pt x="10685336" y="871296"/>
                  </a:lnTo>
                  <a:lnTo>
                    <a:pt x="10637914" y="862342"/>
                  </a:lnTo>
                  <a:lnTo>
                    <a:pt x="10592676" y="847864"/>
                  </a:lnTo>
                  <a:lnTo>
                    <a:pt x="10549992" y="828255"/>
                  </a:lnTo>
                  <a:lnTo>
                    <a:pt x="10510215" y="803871"/>
                  </a:lnTo>
                  <a:lnTo>
                    <a:pt x="10473728" y="775068"/>
                  </a:lnTo>
                  <a:lnTo>
                    <a:pt x="10440911" y="742251"/>
                  </a:lnTo>
                  <a:lnTo>
                    <a:pt x="10412108" y="705764"/>
                  </a:lnTo>
                  <a:lnTo>
                    <a:pt x="10387724" y="665988"/>
                  </a:lnTo>
                  <a:lnTo>
                    <a:pt x="10368115" y="623303"/>
                  </a:lnTo>
                  <a:lnTo>
                    <a:pt x="10353637" y="578065"/>
                  </a:lnTo>
                  <a:lnTo>
                    <a:pt x="10344683" y="530644"/>
                  </a:lnTo>
                  <a:lnTo>
                    <a:pt x="10341623" y="481418"/>
                  </a:lnTo>
                  <a:lnTo>
                    <a:pt x="10344683" y="432206"/>
                  </a:lnTo>
                  <a:lnTo>
                    <a:pt x="10353637" y="384784"/>
                  </a:lnTo>
                  <a:lnTo>
                    <a:pt x="10368115" y="339547"/>
                  </a:lnTo>
                  <a:lnTo>
                    <a:pt x="10387724" y="296862"/>
                  </a:lnTo>
                  <a:lnTo>
                    <a:pt x="10412108" y="257086"/>
                  </a:lnTo>
                  <a:lnTo>
                    <a:pt x="10440911" y="220599"/>
                  </a:lnTo>
                  <a:lnTo>
                    <a:pt x="10473728" y="187782"/>
                  </a:lnTo>
                  <a:lnTo>
                    <a:pt x="10510215" y="158978"/>
                  </a:lnTo>
                  <a:lnTo>
                    <a:pt x="10549992" y="134594"/>
                  </a:lnTo>
                  <a:lnTo>
                    <a:pt x="10592676" y="114985"/>
                  </a:lnTo>
                  <a:lnTo>
                    <a:pt x="10637914" y="100507"/>
                  </a:lnTo>
                  <a:lnTo>
                    <a:pt x="10685336" y="91554"/>
                  </a:lnTo>
                  <a:lnTo>
                    <a:pt x="10734548" y="88493"/>
                  </a:lnTo>
                  <a:lnTo>
                    <a:pt x="10783773" y="91554"/>
                  </a:lnTo>
                  <a:lnTo>
                    <a:pt x="10831195" y="100507"/>
                  </a:lnTo>
                  <a:lnTo>
                    <a:pt x="10876432" y="114985"/>
                  </a:lnTo>
                  <a:lnTo>
                    <a:pt x="10919117" y="134594"/>
                  </a:lnTo>
                  <a:lnTo>
                    <a:pt x="10958894" y="158978"/>
                  </a:lnTo>
                  <a:lnTo>
                    <a:pt x="10995381" y="187782"/>
                  </a:lnTo>
                  <a:lnTo>
                    <a:pt x="11028197" y="220599"/>
                  </a:lnTo>
                  <a:lnTo>
                    <a:pt x="11057001" y="257086"/>
                  </a:lnTo>
                  <a:lnTo>
                    <a:pt x="11081385" y="296862"/>
                  </a:lnTo>
                  <a:lnTo>
                    <a:pt x="11100994" y="339547"/>
                  </a:lnTo>
                  <a:lnTo>
                    <a:pt x="11115472" y="384784"/>
                  </a:lnTo>
                  <a:lnTo>
                    <a:pt x="11124425" y="432206"/>
                  </a:lnTo>
                  <a:lnTo>
                    <a:pt x="11127486" y="481418"/>
                  </a:lnTo>
                  <a:lnTo>
                    <a:pt x="11127486" y="308635"/>
                  </a:lnTo>
                  <a:lnTo>
                    <a:pt x="11105299" y="264718"/>
                  </a:lnTo>
                  <a:lnTo>
                    <a:pt x="11081080" y="227850"/>
                  </a:lnTo>
                  <a:lnTo>
                    <a:pt x="11053305" y="193751"/>
                  </a:lnTo>
                  <a:lnTo>
                    <a:pt x="11022228" y="162674"/>
                  </a:lnTo>
                  <a:lnTo>
                    <a:pt x="10988129" y="134899"/>
                  </a:lnTo>
                  <a:lnTo>
                    <a:pt x="10951261" y="110680"/>
                  </a:lnTo>
                  <a:lnTo>
                    <a:pt x="10911891" y="90271"/>
                  </a:lnTo>
                  <a:lnTo>
                    <a:pt x="10907332" y="88493"/>
                  </a:lnTo>
                  <a:lnTo>
                    <a:pt x="10870273" y="73952"/>
                  </a:lnTo>
                  <a:lnTo>
                    <a:pt x="10826661" y="61963"/>
                  </a:lnTo>
                  <a:lnTo>
                    <a:pt x="10781335" y="54571"/>
                  </a:lnTo>
                  <a:lnTo>
                    <a:pt x="10734548" y="52057"/>
                  </a:lnTo>
                  <a:lnTo>
                    <a:pt x="10687774" y="54571"/>
                  </a:lnTo>
                  <a:lnTo>
                    <a:pt x="10642448" y="61963"/>
                  </a:lnTo>
                  <a:lnTo>
                    <a:pt x="10598836" y="73952"/>
                  </a:lnTo>
                  <a:lnTo>
                    <a:pt x="10557218" y="90271"/>
                  </a:lnTo>
                  <a:lnTo>
                    <a:pt x="10517848" y="110680"/>
                  </a:lnTo>
                  <a:lnTo>
                    <a:pt x="10480980" y="134899"/>
                  </a:lnTo>
                  <a:lnTo>
                    <a:pt x="10446880" y="162674"/>
                  </a:lnTo>
                  <a:lnTo>
                    <a:pt x="10415803" y="193751"/>
                  </a:lnTo>
                  <a:lnTo>
                    <a:pt x="10388028" y="227850"/>
                  </a:lnTo>
                  <a:lnTo>
                    <a:pt x="10363810" y="264718"/>
                  </a:lnTo>
                  <a:lnTo>
                    <a:pt x="10343401" y="304088"/>
                  </a:lnTo>
                  <a:lnTo>
                    <a:pt x="10327068" y="345706"/>
                  </a:lnTo>
                  <a:lnTo>
                    <a:pt x="10315092" y="389318"/>
                  </a:lnTo>
                  <a:lnTo>
                    <a:pt x="10307701" y="434644"/>
                  </a:lnTo>
                  <a:lnTo>
                    <a:pt x="10305186" y="481418"/>
                  </a:lnTo>
                  <a:lnTo>
                    <a:pt x="10307701" y="528205"/>
                  </a:lnTo>
                  <a:lnTo>
                    <a:pt x="10315092" y="573532"/>
                  </a:lnTo>
                  <a:lnTo>
                    <a:pt x="10327068" y="617143"/>
                  </a:lnTo>
                  <a:lnTo>
                    <a:pt x="10343401" y="658761"/>
                  </a:lnTo>
                  <a:lnTo>
                    <a:pt x="10363810" y="698131"/>
                  </a:lnTo>
                  <a:lnTo>
                    <a:pt x="10388028" y="734999"/>
                  </a:lnTo>
                  <a:lnTo>
                    <a:pt x="10415803" y="769099"/>
                  </a:lnTo>
                  <a:lnTo>
                    <a:pt x="10446880" y="800176"/>
                  </a:lnTo>
                  <a:lnTo>
                    <a:pt x="10480980" y="827951"/>
                  </a:lnTo>
                  <a:lnTo>
                    <a:pt x="10517848" y="852170"/>
                  </a:lnTo>
                  <a:lnTo>
                    <a:pt x="10557218" y="872578"/>
                  </a:lnTo>
                  <a:lnTo>
                    <a:pt x="10598836" y="888898"/>
                  </a:lnTo>
                  <a:lnTo>
                    <a:pt x="10642448" y="900887"/>
                  </a:lnTo>
                  <a:lnTo>
                    <a:pt x="10687774" y="908278"/>
                  </a:lnTo>
                  <a:lnTo>
                    <a:pt x="10734548" y="910793"/>
                  </a:lnTo>
                  <a:lnTo>
                    <a:pt x="10781335" y="908278"/>
                  </a:lnTo>
                  <a:lnTo>
                    <a:pt x="10826661" y="900887"/>
                  </a:lnTo>
                  <a:lnTo>
                    <a:pt x="10870273" y="888898"/>
                  </a:lnTo>
                  <a:lnTo>
                    <a:pt x="10907344" y="874356"/>
                  </a:lnTo>
                  <a:lnTo>
                    <a:pt x="10911891" y="872578"/>
                  </a:lnTo>
                  <a:lnTo>
                    <a:pt x="10951261" y="852170"/>
                  </a:lnTo>
                  <a:lnTo>
                    <a:pt x="10988129" y="827951"/>
                  </a:lnTo>
                  <a:lnTo>
                    <a:pt x="11022228" y="800176"/>
                  </a:lnTo>
                  <a:lnTo>
                    <a:pt x="11053305" y="769099"/>
                  </a:lnTo>
                  <a:lnTo>
                    <a:pt x="11081080" y="734999"/>
                  </a:lnTo>
                  <a:lnTo>
                    <a:pt x="11105299" y="698131"/>
                  </a:lnTo>
                  <a:lnTo>
                    <a:pt x="11125708" y="658761"/>
                  </a:lnTo>
                  <a:lnTo>
                    <a:pt x="11142028" y="617143"/>
                  </a:lnTo>
                  <a:lnTo>
                    <a:pt x="11154016" y="573532"/>
                  </a:lnTo>
                  <a:lnTo>
                    <a:pt x="11161408" y="528205"/>
                  </a:lnTo>
                  <a:lnTo>
                    <a:pt x="11163922" y="481418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090236" y="4758943"/>
              <a:ext cx="345440" cy="1000125"/>
            </a:xfrm>
            <a:custGeom>
              <a:avLst/>
              <a:gdLst/>
              <a:ahLst/>
              <a:cxnLst/>
              <a:rect l="l" t="t" r="r" b="b"/>
              <a:pathLst>
                <a:path w="345439" h="1000125">
                  <a:moveTo>
                    <a:pt x="125501" y="352183"/>
                  </a:moveTo>
                  <a:lnTo>
                    <a:pt x="118440" y="345122"/>
                  </a:lnTo>
                  <a:lnTo>
                    <a:pt x="101193" y="345122"/>
                  </a:lnTo>
                  <a:lnTo>
                    <a:pt x="94132" y="352183"/>
                  </a:lnTo>
                  <a:lnTo>
                    <a:pt x="94132" y="501992"/>
                  </a:lnTo>
                  <a:lnTo>
                    <a:pt x="91655" y="514172"/>
                  </a:lnTo>
                  <a:lnTo>
                    <a:pt x="84912" y="524154"/>
                  </a:lnTo>
                  <a:lnTo>
                    <a:pt x="74930" y="530885"/>
                  </a:lnTo>
                  <a:lnTo>
                    <a:pt x="62750" y="533361"/>
                  </a:lnTo>
                  <a:lnTo>
                    <a:pt x="50571" y="530885"/>
                  </a:lnTo>
                  <a:lnTo>
                    <a:pt x="40589" y="524154"/>
                  </a:lnTo>
                  <a:lnTo>
                    <a:pt x="33858" y="514172"/>
                  </a:lnTo>
                  <a:lnTo>
                    <a:pt x="31381" y="501992"/>
                  </a:lnTo>
                  <a:lnTo>
                    <a:pt x="31381" y="313740"/>
                  </a:lnTo>
                  <a:lnTo>
                    <a:pt x="33655" y="293103"/>
                  </a:lnTo>
                  <a:lnTo>
                    <a:pt x="40208" y="273939"/>
                  </a:lnTo>
                  <a:lnTo>
                    <a:pt x="50571" y="256832"/>
                  </a:lnTo>
                  <a:lnTo>
                    <a:pt x="64325" y="242366"/>
                  </a:lnTo>
                  <a:lnTo>
                    <a:pt x="59766" y="235864"/>
                  </a:lnTo>
                  <a:lnTo>
                    <a:pt x="55499" y="229222"/>
                  </a:lnTo>
                  <a:lnTo>
                    <a:pt x="51523" y="222288"/>
                  </a:lnTo>
                  <a:lnTo>
                    <a:pt x="47853" y="214909"/>
                  </a:lnTo>
                  <a:lnTo>
                    <a:pt x="28130" y="234657"/>
                  </a:lnTo>
                  <a:lnTo>
                    <a:pt x="13042" y="258152"/>
                  </a:lnTo>
                  <a:lnTo>
                    <a:pt x="3403" y="284734"/>
                  </a:lnTo>
                  <a:lnTo>
                    <a:pt x="0" y="313740"/>
                  </a:lnTo>
                  <a:lnTo>
                    <a:pt x="0" y="501992"/>
                  </a:lnTo>
                  <a:lnTo>
                    <a:pt x="4953" y="526351"/>
                  </a:lnTo>
                  <a:lnTo>
                    <a:pt x="18440" y="546303"/>
                  </a:lnTo>
                  <a:lnTo>
                    <a:pt x="38392" y="559790"/>
                  </a:lnTo>
                  <a:lnTo>
                    <a:pt x="62750" y="564743"/>
                  </a:lnTo>
                  <a:lnTo>
                    <a:pt x="87122" y="559790"/>
                  </a:lnTo>
                  <a:lnTo>
                    <a:pt x="107073" y="546303"/>
                  </a:lnTo>
                  <a:lnTo>
                    <a:pt x="120548" y="526351"/>
                  </a:lnTo>
                  <a:lnTo>
                    <a:pt x="125501" y="501992"/>
                  </a:lnTo>
                  <a:lnTo>
                    <a:pt x="125501" y="352183"/>
                  </a:lnTo>
                  <a:close/>
                </a:path>
                <a:path w="345439" h="1000125">
                  <a:moveTo>
                    <a:pt x="229044" y="627494"/>
                  </a:moveTo>
                  <a:lnTo>
                    <a:pt x="184327" y="627494"/>
                  </a:lnTo>
                  <a:lnTo>
                    <a:pt x="183540" y="629056"/>
                  </a:lnTo>
                  <a:lnTo>
                    <a:pt x="182765" y="629843"/>
                  </a:lnTo>
                  <a:lnTo>
                    <a:pt x="182765" y="631418"/>
                  </a:lnTo>
                  <a:lnTo>
                    <a:pt x="178231" y="639127"/>
                  </a:lnTo>
                  <a:lnTo>
                    <a:pt x="172961" y="646023"/>
                  </a:lnTo>
                  <a:lnTo>
                    <a:pt x="167093" y="652475"/>
                  </a:lnTo>
                  <a:lnTo>
                    <a:pt x="160794" y="658863"/>
                  </a:lnTo>
                  <a:lnTo>
                    <a:pt x="156883" y="662000"/>
                  </a:lnTo>
                  <a:lnTo>
                    <a:pt x="156883" y="933399"/>
                  </a:lnTo>
                  <a:lnTo>
                    <a:pt x="153835" y="948791"/>
                  </a:lnTo>
                  <a:lnTo>
                    <a:pt x="145503" y="961237"/>
                  </a:lnTo>
                  <a:lnTo>
                    <a:pt x="133057" y="969568"/>
                  </a:lnTo>
                  <a:lnTo>
                    <a:pt x="117665" y="972616"/>
                  </a:lnTo>
                  <a:lnTo>
                    <a:pt x="102260" y="969568"/>
                  </a:lnTo>
                  <a:lnTo>
                    <a:pt x="89814" y="961237"/>
                  </a:lnTo>
                  <a:lnTo>
                    <a:pt x="81483" y="948791"/>
                  </a:lnTo>
                  <a:lnTo>
                    <a:pt x="78435" y="933399"/>
                  </a:lnTo>
                  <a:lnTo>
                    <a:pt x="78435" y="740435"/>
                  </a:lnTo>
                  <a:lnTo>
                    <a:pt x="47066" y="771817"/>
                  </a:lnTo>
                  <a:lnTo>
                    <a:pt x="47066" y="933399"/>
                  </a:lnTo>
                  <a:lnTo>
                    <a:pt x="52578" y="960970"/>
                  </a:lnTo>
                  <a:lnTo>
                    <a:pt x="67652" y="983399"/>
                  </a:lnTo>
                  <a:lnTo>
                    <a:pt x="90081" y="998474"/>
                  </a:lnTo>
                  <a:lnTo>
                    <a:pt x="98323" y="1000125"/>
                  </a:lnTo>
                  <a:lnTo>
                    <a:pt x="136994" y="1000125"/>
                  </a:lnTo>
                  <a:lnTo>
                    <a:pt x="174917" y="972616"/>
                  </a:lnTo>
                  <a:lnTo>
                    <a:pt x="188252" y="933399"/>
                  </a:lnTo>
                  <a:lnTo>
                    <a:pt x="188252" y="658863"/>
                  </a:lnTo>
                  <a:lnTo>
                    <a:pt x="217271" y="658863"/>
                  </a:lnTo>
                  <a:lnTo>
                    <a:pt x="218059" y="654939"/>
                  </a:lnTo>
                  <a:lnTo>
                    <a:pt x="219633" y="651802"/>
                  </a:lnTo>
                  <a:lnTo>
                    <a:pt x="221195" y="647890"/>
                  </a:lnTo>
                  <a:lnTo>
                    <a:pt x="225120" y="636117"/>
                  </a:lnTo>
                  <a:lnTo>
                    <a:pt x="227469" y="631418"/>
                  </a:lnTo>
                  <a:lnTo>
                    <a:pt x="229044" y="627494"/>
                  </a:lnTo>
                  <a:close/>
                </a:path>
                <a:path w="345439" h="1000125">
                  <a:moveTo>
                    <a:pt x="345122" y="141185"/>
                  </a:moveTo>
                  <a:lnTo>
                    <a:pt x="337896" y="96685"/>
                  </a:lnTo>
                  <a:lnTo>
                    <a:pt x="317792" y="57937"/>
                  </a:lnTo>
                  <a:lnTo>
                    <a:pt x="287185" y="27330"/>
                  </a:lnTo>
                  <a:lnTo>
                    <a:pt x="248437" y="7226"/>
                  </a:lnTo>
                  <a:lnTo>
                    <a:pt x="203936" y="0"/>
                  </a:lnTo>
                  <a:lnTo>
                    <a:pt x="159435" y="7226"/>
                  </a:lnTo>
                  <a:lnTo>
                    <a:pt x="120700" y="27330"/>
                  </a:lnTo>
                  <a:lnTo>
                    <a:pt x="90093" y="57937"/>
                  </a:lnTo>
                  <a:lnTo>
                    <a:pt x="69977" y="96685"/>
                  </a:lnTo>
                  <a:lnTo>
                    <a:pt x="62750" y="141185"/>
                  </a:lnTo>
                  <a:lnTo>
                    <a:pt x="69977" y="185686"/>
                  </a:lnTo>
                  <a:lnTo>
                    <a:pt x="90093" y="224421"/>
                  </a:lnTo>
                  <a:lnTo>
                    <a:pt x="120700" y="255041"/>
                  </a:lnTo>
                  <a:lnTo>
                    <a:pt x="159435" y="275145"/>
                  </a:lnTo>
                  <a:lnTo>
                    <a:pt x="203936" y="282371"/>
                  </a:lnTo>
                  <a:lnTo>
                    <a:pt x="248437" y="275145"/>
                  </a:lnTo>
                  <a:lnTo>
                    <a:pt x="287185" y="255041"/>
                  </a:lnTo>
                  <a:lnTo>
                    <a:pt x="317792" y="224421"/>
                  </a:lnTo>
                  <a:lnTo>
                    <a:pt x="337896" y="185686"/>
                  </a:lnTo>
                  <a:lnTo>
                    <a:pt x="345122" y="141185"/>
                  </a:lnTo>
                  <a:close/>
                </a:path>
              </a:pathLst>
            </a:custGeom>
            <a:solidFill>
              <a:srgbClr val="FFFF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09870" y="5598208"/>
              <a:ext cx="115302" cy="16084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839246" y="4973852"/>
              <a:ext cx="1000125" cy="785495"/>
            </a:xfrm>
            <a:custGeom>
              <a:avLst/>
              <a:gdLst/>
              <a:ahLst/>
              <a:cxnLst/>
              <a:rect l="l" t="t" r="r" b="b"/>
              <a:pathLst>
                <a:path w="1000125" h="785495">
                  <a:moveTo>
                    <a:pt x="407873" y="381203"/>
                  </a:moveTo>
                  <a:lnTo>
                    <a:pt x="404736" y="373367"/>
                  </a:lnTo>
                  <a:lnTo>
                    <a:pt x="382765" y="351396"/>
                  </a:lnTo>
                  <a:lnTo>
                    <a:pt x="368566" y="363664"/>
                  </a:lnTo>
                  <a:lnTo>
                    <a:pt x="352082" y="373075"/>
                  </a:lnTo>
                  <a:lnTo>
                    <a:pt x="333679" y="379082"/>
                  </a:lnTo>
                  <a:lnTo>
                    <a:pt x="313740" y="381203"/>
                  </a:lnTo>
                  <a:lnTo>
                    <a:pt x="277202" y="373786"/>
                  </a:lnTo>
                  <a:lnTo>
                    <a:pt x="247269" y="353555"/>
                  </a:lnTo>
                  <a:lnTo>
                    <a:pt x="227050" y="323634"/>
                  </a:lnTo>
                  <a:lnTo>
                    <a:pt x="219621" y="287083"/>
                  </a:lnTo>
                  <a:lnTo>
                    <a:pt x="219621" y="209435"/>
                  </a:lnTo>
                  <a:lnTo>
                    <a:pt x="214134" y="210997"/>
                  </a:lnTo>
                  <a:lnTo>
                    <a:pt x="208635" y="213347"/>
                  </a:lnTo>
                  <a:lnTo>
                    <a:pt x="3136" y="418858"/>
                  </a:lnTo>
                  <a:lnTo>
                    <a:pt x="0" y="426694"/>
                  </a:lnTo>
                  <a:lnTo>
                    <a:pt x="0" y="443953"/>
                  </a:lnTo>
                  <a:lnTo>
                    <a:pt x="3136" y="451802"/>
                  </a:lnTo>
                  <a:lnTo>
                    <a:pt x="158432" y="607110"/>
                  </a:lnTo>
                  <a:lnTo>
                    <a:pt x="169075" y="614159"/>
                  </a:lnTo>
                  <a:lnTo>
                    <a:pt x="181190" y="616521"/>
                  </a:lnTo>
                  <a:lnTo>
                    <a:pt x="193294" y="614159"/>
                  </a:lnTo>
                  <a:lnTo>
                    <a:pt x="203936" y="607110"/>
                  </a:lnTo>
                  <a:lnTo>
                    <a:pt x="404736" y="406311"/>
                  </a:lnTo>
                  <a:lnTo>
                    <a:pt x="407873" y="398462"/>
                  </a:lnTo>
                  <a:lnTo>
                    <a:pt x="407873" y="381203"/>
                  </a:lnTo>
                  <a:close/>
                </a:path>
                <a:path w="1000125" h="785495">
                  <a:moveTo>
                    <a:pt x="567880" y="300418"/>
                  </a:moveTo>
                  <a:lnTo>
                    <a:pt x="566305" y="296494"/>
                  </a:lnTo>
                  <a:lnTo>
                    <a:pt x="564743" y="291795"/>
                  </a:lnTo>
                  <a:lnTo>
                    <a:pt x="564743" y="137274"/>
                  </a:lnTo>
                  <a:lnTo>
                    <a:pt x="557682" y="130213"/>
                  </a:lnTo>
                  <a:lnTo>
                    <a:pt x="549059" y="130213"/>
                  </a:lnTo>
                  <a:lnTo>
                    <a:pt x="540423" y="130213"/>
                  </a:lnTo>
                  <a:lnTo>
                    <a:pt x="533361" y="137274"/>
                  </a:lnTo>
                  <a:lnTo>
                    <a:pt x="533361" y="287083"/>
                  </a:lnTo>
                  <a:lnTo>
                    <a:pt x="534073" y="296341"/>
                  </a:lnTo>
                  <a:lnTo>
                    <a:pt x="536117" y="305219"/>
                  </a:lnTo>
                  <a:lnTo>
                    <a:pt x="539318" y="313664"/>
                  </a:lnTo>
                  <a:lnTo>
                    <a:pt x="543560" y="321589"/>
                  </a:lnTo>
                  <a:lnTo>
                    <a:pt x="555421" y="311010"/>
                  </a:lnTo>
                  <a:lnTo>
                    <a:pt x="567880" y="300418"/>
                  </a:lnTo>
                  <a:close/>
                </a:path>
                <a:path w="1000125" h="785495">
                  <a:moveTo>
                    <a:pt x="658863" y="98831"/>
                  </a:moveTo>
                  <a:lnTo>
                    <a:pt x="655472" y="69824"/>
                  </a:lnTo>
                  <a:lnTo>
                    <a:pt x="645820" y="43243"/>
                  </a:lnTo>
                  <a:lnTo>
                    <a:pt x="630745" y="19748"/>
                  </a:lnTo>
                  <a:lnTo>
                    <a:pt x="611022" y="0"/>
                  </a:lnTo>
                  <a:lnTo>
                    <a:pt x="607339" y="7048"/>
                  </a:lnTo>
                  <a:lnTo>
                    <a:pt x="603377" y="14020"/>
                  </a:lnTo>
                  <a:lnTo>
                    <a:pt x="599109" y="20853"/>
                  </a:lnTo>
                  <a:lnTo>
                    <a:pt x="594550" y="27457"/>
                  </a:lnTo>
                  <a:lnTo>
                    <a:pt x="608304" y="41922"/>
                  </a:lnTo>
                  <a:lnTo>
                    <a:pt x="618667" y="59029"/>
                  </a:lnTo>
                  <a:lnTo>
                    <a:pt x="625208" y="78193"/>
                  </a:lnTo>
                  <a:lnTo>
                    <a:pt x="627494" y="98831"/>
                  </a:lnTo>
                  <a:lnTo>
                    <a:pt x="627494" y="265125"/>
                  </a:lnTo>
                  <a:lnTo>
                    <a:pt x="635152" y="261734"/>
                  </a:lnTo>
                  <a:lnTo>
                    <a:pt x="642886" y="258648"/>
                  </a:lnTo>
                  <a:lnTo>
                    <a:pt x="650760" y="255854"/>
                  </a:lnTo>
                  <a:lnTo>
                    <a:pt x="658863" y="253352"/>
                  </a:lnTo>
                  <a:lnTo>
                    <a:pt x="658863" y="98831"/>
                  </a:lnTo>
                  <a:close/>
                </a:path>
                <a:path w="1000125" h="785495">
                  <a:moveTo>
                    <a:pt x="1000125" y="487197"/>
                  </a:moveTo>
                  <a:lnTo>
                    <a:pt x="987767" y="440004"/>
                  </a:lnTo>
                  <a:lnTo>
                    <a:pt x="968603" y="399681"/>
                  </a:lnTo>
                  <a:lnTo>
                    <a:pt x="943051" y="363550"/>
                  </a:lnTo>
                  <a:lnTo>
                    <a:pt x="911834" y="332333"/>
                  </a:lnTo>
                  <a:lnTo>
                    <a:pt x="878103" y="308483"/>
                  </a:lnTo>
                  <a:lnTo>
                    <a:pt x="878103" y="433857"/>
                  </a:lnTo>
                  <a:lnTo>
                    <a:pt x="875449" y="447916"/>
                  </a:lnTo>
                  <a:lnTo>
                    <a:pt x="867511" y="460425"/>
                  </a:lnTo>
                  <a:lnTo>
                    <a:pt x="797699" y="530237"/>
                  </a:lnTo>
                  <a:lnTo>
                    <a:pt x="867511" y="600049"/>
                  </a:lnTo>
                  <a:lnTo>
                    <a:pt x="875449" y="612114"/>
                  </a:lnTo>
                  <a:lnTo>
                    <a:pt x="878103" y="626033"/>
                  </a:lnTo>
                  <a:lnTo>
                    <a:pt x="875449" y="640080"/>
                  </a:lnTo>
                  <a:lnTo>
                    <a:pt x="867511" y="652602"/>
                  </a:lnTo>
                  <a:lnTo>
                    <a:pt x="855433" y="660539"/>
                  </a:lnTo>
                  <a:lnTo>
                    <a:pt x="841527" y="663194"/>
                  </a:lnTo>
                  <a:lnTo>
                    <a:pt x="827468" y="660539"/>
                  </a:lnTo>
                  <a:lnTo>
                    <a:pt x="814959" y="652602"/>
                  </a:lnTo>
                  <a:lnTo>
                    <a:pt x="745147" y="582790"/>
                  </a:lnTo>
                  <a:lnTo>
                    <a:pt x="675335" y="652602"/>
                  </a:lnTo>
                  <a:lnTo>
                    <a:pt x="663270" y="660539"/>
                  </a:lnTo>
                  <a:lnTo>
                    <a:pt x="649351" y="663194"/>
                  </a:lnTo>
                  <a:lnTo>
                    <a:pt x="635304" y="660539"/>
                  </a:lnTo>
                  <a:lnTo>
                    <a:pt x="622782" y="652602"/>
                  </a:lnTo>
                  <a:lnTo>
                    <a:pt x="614845" y="640524"/>
                  </a:lnTo>
                  <a:lnTo>
                    <a:pt x="612190" y="626618"/>
                  </a:lnTo>
                  <a:lnTo>
                    <a:pt x="614845" y="612559"/>
                  </a:lnTo>
                  <a:lnTo>
                    <a:pt x="622782" y="600049"/>
                  </a:lnTo>
                  <a:lnTo>
                    <a:pt x="692594" y="530237"/>
                  </a:lnTo>
                  <a:lnTo>
                    <a:pt x="622782" y="460425"/>
                  </a:lnTo>
                  <a:lnTo>
                    <a:pt x="614845" y="448360"/>
                  </a:lnTo>
                  <a:lnTo>
                    <a:pt x="612190" y="434441"/>
                  </a:lnTo>
                  <a:lnTo>
                    <a:pt x="614845" y="420395"/>
                  </a:lnTo>
                  <a:lnTo>
                    <a:pt x="622782" y="407873"/>
                  </a:lnTo>
                  <a:lnTo>
                    <a:pt x="634860" y="399935"/>
                  </a:lnTo>
                  <a:lnTo>
                    <a:pt x="648766" y="397281"/>
                  </a:lnTo>
                  <a:lnTo>
                    <a:pt x="662825" y="399935"/>
                  </a:lnTo>
                  <a:lnTo>
                    <a:pt x="675335" y="407873"/>
                  </a:lnTo>
                  <a:lnTo>
                    <a:pt x="745147" y="477685"/>
                  </a:lnTo>
                  <a:lnTo>
                    <a:pt x="814959" y="407873"/>
                  </a:lnTo>
                  <a:lnTo>
                    <a:pt x="827024" y="399935"/>
                  </a:lnTo>
                  <a:lnTo>
                    <a:pt x="840943" y="397281"/>
                  </a:lnTo>
                  <a:lnTo>
                    <a:pt x="854989" y="399935"/>
                  </a:lnTo>
                  <a:lnTo>
                    <a:pt x="867511" y="407873"/>
                  </a:lnTo>
                  <a:lnTo>
                    <a:pt x="875449" y="419950"/>
                  </a:lnTo>
                  <a:lnTo>
                    <a:pt x="878103" y="433857"/>
                  </a:lnTo>
                  <a:lnTo>
                    <a:pt x="878103" y="308483"/>
                  </a:lnTo>
                  <a:lnTo>
                    <a:pt x="875703" y="306781"/>
                  </a:lnTo>
                  <a:lnTo>
                    <a:pt x="835380" y="287616"/>
                  </a:lnTo>
                  <a:lnTo>
                    <a:pt x="791616" y="275577"/>
                  </a:lnTo>
                  <a:lnTo>
                    <a:pt x="745147" y="271399"/>
                  </a:lnTo>
                  <a:lnTo>
                    <a:pt x="698677" y="275577"/>
                  </a:lnTo>
                  <a:lnTo>
                    <a:pt x="654913" y="287616"/>
                  </a:lnTo>
                  <a:lnTo>
                    <a:pt x="614591" y="306781"/>
                  </a:lnTo>
                  <a:lnTo>
                    <a:pt x="578459" y="332333"/>
                  </a:lnTo>
                  <a:lnTo>
                    <a:pt x="547243" y="363550"/>
                  </a:lnTo>
                  <a:lnTo>
                    <a:pt x="521690" y="399681"/>
                  </a:lnTo>
                  <a:lnTo>
                    <a:pt x="502526" y="440004"/>
                  </a:lnTo>
                  <a:lnTo>
                    <a:pt x="490486" y="483768"/>
                  </a:lnTo>
                  <a:lnTo>
                    <a:pt x="486308" y="530237"/>
                  </a:lnTo>
                  <a:lnTo>
                    <a:pt x="490486" y="576707"/>
                  </a:lnTo>
                  <a:lnTo>
                    <a:pt x="502526" y="620471"/>
                  </a:lnTo>
                  <a:lnTo>
                    <a:pt x="521690" y="660793"/>
                  </a:lnTo>
                  <a:lnTo>
                    <a:pt x="547243" y="696925"/>
                  </a:lnTo>
                  <a:lnTo>
                    <a:pt x="578459" y="728141"/>
                  </a:lnTo>
                  <a:lnTo>
                    <a:pt x="614591" y="753694"/>
                  </a:lnTo>
                  <a:lnTo>
                    <a:pt x="654913" y="772858"/>
                  </a:lnTo>
                  <a:lnTo>
                    <a:pt x="698677" y="784898"/>
                  </a:lnTo>
                  <a:lnTo>
                    <a:pt x="702106" y="785215"/>
                  </a:lnTo>
                  <a:lnTo>
                    <a:pt x="788187" y="785215"/>
                  </a:lnTo>
                  <a:lnTo>
                    <a:pt x="1000125" y="785215"/>
                  </a:lnTo>
                  <a:lnTo>
                    <a:pt x="1000125" y="573278"/>
                  </a:lnTo>
                  <a:lnTo>
                    <a:pt x="1000125" y="487197"/>
                  </a:lnTo>
                  <a:close/>
                </a:path>
              </a:pathLst>
            </a:custGeom>
            <a:solidFill>
              <a:srgbClr val="FFFF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351892" y="6426946"/>
            <a:ext cx="19786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75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400" b="1" spc="-95" dirty="0">
                <a:solidFill>
                  <a:srgbClr val="0F1D5B"/>
                </a:solidFill>
                <a:latin typeface="Verdana"/>
                <a:cs typeface="Verdana"/>
              </a:rPr>
              <a:t>u</a:t>
            </a:r>
            <a:r>
              <a:rPr sz="2400" b="1" spc="-120" dirty="0">
                <a:solidFill>
                  <a:srgbClr val="0F1D5B"/>
                </a:solidFill>
                <a:latin typeface="Verdana"/>
                <a:cs typeface="Verdana"/>
              </a:rPr>
              <a:t>s</a:t>
            </a:r>
            <a:r>
              <a:rPr sz="2400" b="1" spc="-100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400" b="1" spc="-95" dirty="0">
                <a:solidFill>
                  <a:srgbClr val="0F1D5B"/>
                </a:solidFill>
                <a:latin typeface="Verdana"/>
                <a:cs typeface="Verdana"/>
              </a:rPr>
              <a:t>n</a:t>
            </a:r>
            <a:r>
              <a:rPr sz="2400" b="1" spc="25" dirty="0">
                <a:solidFill>
                  <a:srgbClr val="0F1D5B"/>
                </a:solidFill>
                <a:latin typeface="Verdana"/>
                <a:cs typeface="Verdana"/>
              </a:rPr>
              <a:t>c</a:t>
            </a:r>
            <a:r>
              <a:rPr sz="2400" b="1" spc="-125" dirty="0">
                <a:solidFill>
                  <a:srgbClr val="0F1D5B"/>
                </a:solidFill>
                <a:latin typeface="Verdana"/>
                <a:cs typeface="Verdana"/>
              </a:rPr>
              <a:t>i</a:t>
            </a:r>
            <a:r>
              <a:rPr sz="2400" b="1" spc="45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400" b="1" spc="-10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400" b="1" spc="-30" dirty="0">
                <a:solidFill>
                  <a:srgbClr val="0F1D5B"/>
                </a:solidFill>
                <a:latin typeface="Verdana"/>
                <a:cs typeface="Verdana"/>
              </a:rPr>
              <a:t>d</a:t>
            </a:r>
            <a:r>
              <a:rPr sz="2400" b="1" spc="-100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570074" y="6769846"/>
            <a:ext cx="15424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430" dirty="0">
                <a:solidFill>
                  <a:srgbClr val="0F1D5B"/>
                </a:solidFill>
                <a:latin typeface="Verdana"/>
                <a:cs typeface="Verdana"/>
              </a:rPr>
              <a:t>L</a:t>
            </a:r>
            <a:r>
              <a:rPr sz="2400" b="1" spc="-125" dirty="0">
                <a:solidFill>
                  <a:srgbClr val="0F1D5B"/>
                </a:solidFill>
                <a:latin typeface="Verdana"/>
                <a:cs typeface="Verdana"/>
              </a:rPr>
              <a:t>i</a:t>
            </a:r>
            <a:r>
              <a:rPr sz="2400" b="1" spc="-30" dirty="0">
                <a:solidFill>
                  <a:srgbClr val="0F1D5B"/>
                </a:solidFill>
                <a:latin typeface="Verdana"/>
                <a:cs typeface="Verdana"/>
              </a:rPr>
              <a:t>d</a:t>
            </a:r>
            <a:r>
              <a:rPr sz="2400" b="1" spc="-100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400" b="1" spc="-229" dirty="0">
                <a:solidFill>
                  <a:srgbClr val="0F1D5B"/>
                </a:solidFill>
                <a:latin typeface="Verdana"/>
                <a:cs typeface="Verdana"/>
              </a:rPr>
              <a:t>r</a:t>
            </a:r>
            <a:r>
              <a:rPr sz="2400" b="1" spc="45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400" b="1" spc="-254" dirty="0">
                <a:solidFill>
                  <a:srgbClr val="0F1D5B"/>
                </a:solidFill>
                <a:latin typeface="Verdana"/>
                <a:cs typeface="Verdana"/>
              </a:rPr>
              <a:t>z</a:t>
            </a:r>
            <a:r>
              <a:rPr sz="2400" b="1" spc="-30" dirty="0">
                <a:solidFill>
                  <a:srgbClr val="0F1D5B"/>
                </a:solidFill>
                <a:latin typeface="Verdana"/>
                <a:cs typeface="Verdana"/>
              </a:rPr>
              <a:t>g</a:t>
            </a:r>
            <a:r>
              <a:rPr sz="2400" b="1" spc="-100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519472" y="7112746"/>
            <a:ext cx="16433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60" dirty="0">
                <a:solidFill>
                  <a:srgbClr val="0F1D5B"/>
                </a:solidFill>
                <a:latin typeface="Verdana"/>
                <a:cs typeface="Verdana"/>
              </a:rPr>
              <a:t>Adecuado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71869" y="6426946"/>
            <a:ext cx="13093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60" dirty="0">
                <a:solidFill>
                  <a:srgbClr val="0F1D5B"/>
                </a:solidFill>
                <a:latin typeface="Verdana"/>
                <a:cs typeface="Verdana"/>
              </a:rPr>
              <a:t>F</a:t>
            </a:r>
            <a:r>
              <a:rPr sz="2400" b="1" spc="45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400" b="1" spc="-125" dirty="0">
                <a:solidFill>
                  <a:srgbClr val="0F1D5B"/>
                </a:solidFill>
                <a:latin typeface="Verdana"/>
                <a:cs typeface="Verdana"/>
              </a:rPr>
              <a:t>l</a:t>
            </a:r>
            <a:r>
              <a:rPr sz="2400" b="1" spc="-155" dirty="0">
                <a:solidFill>
                  <a:srgbClr val="0F1D5B"/>
                </a:solidFill>
                <a:latin typeface="Verdana"/>
                <a:cs typeface="Verdana"/>
              </a:rPr>
              <a:t>t</a:t>
            </a:r>
            <a:r>
              <a:rPr sz="2400" b="1" spc="45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400" b="1" spc="-10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400" b="1" spc="-30" dirty="0">
                <a:solidFill>
                  <a:srgbClr val="0F1D5B"/>
                </a:solidFill>
                <a:latin typeface="Verdana"/>
                <a:cs typeface="Verdana"/>
              </a:rPr>
              <a:t>d</a:t>
            </a:r>
            <a:r>
              <a:rPr sz="2400" b="1" spc="-100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54244" y="6769846"/>
            <a:ext cx="23444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105" dirty="0">
                <a:solidFill>
                  <a:srgbClr val="0F1D5B"/>
                </a:solidFill>
                <a:latin typeface="Verdana"/>
                <a:cs typeface="Verdana"/>
              </a:rPr>
              <a:t>C</a:t>
            </a:r>
            <a:r>
              <a:rPr sz="2400" b="1" spc="-100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2400" b="1" dirty="0">
                <a:solidFill>
                  <a:srgbClr val="0F1D5B"/>
                </a:solidFill>
                <a:latin typeface="Verdana"/>
                <a:cs typeface="Verdana"/>
              </a:rPr>
              <a:t>m</a:t>
            </a:r>
            <a:r>
              <a:rPr sz="2400" b="1" spc="-95" dirty="0">
                <a:solidFill>
                  <a:srgbClr val="0F1D5B"/>
                </a:solidFill>
                <a:latin typeface="Verdana"/>
                <a:cs typeface="Verdana"/>
              </a:rPr>
              <a:t>un</a:t>
            </a:r>
            <a:r>
              <a:rPr sz="2400" b="1" spc="-125" dirty="0">
                <a:solidFill>
                  <a:srgbClr val="0F1D5B"/>
                </a:solidFill>
                <a:latin typeface="Verdana"/>
                <a:cs typeface="Verdana"/>
              </a:rPr>
              <a:t>i</a:t>
            </a:r>
            <a:r>
              <a:rPr sz="2400" b="1" spc="25" dirty="0">
                <a:solidFill>
                  <a:srgbClr val="0F1D5B"/>
                </a:solidFill>
                <a:latin typeface="Verdana"/>
                <a:cs typeface="Verdana"/>
              </a:rPr>
              <a:t>c</a:t>
            </a:r>
            <a:r>
              <a:rPr sz="2400" b="1" spc="45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400" b="1" spc="25" dirty="0">
                <a:solidFill>
                  <a:srgbClr val="0F1D5B"/>
                </a:solidFill>
                <a:latin typeface="Verdana"/>
                <a:cs typeface="Verdana"/>
              </a:rPr>
              <a:t>c</a:t>
            </a:r>
            <a:r>
              <a:rPr sz="2400" b="1" spc="-125" dirty="0">
                <a:solidFill>
                  <a:srgbClr val="0F1D5B"/>
                </a:solidFill>
                <a:latin typeface="Verdana"/>
                <a:cs typeface="Verdana"/>
              </a:rPr>
              <a:t>i</a:t>
            </a:r>
            <a:r>
              <a:rPr sz="2400" b="1" spc="-100" dirty="0">
                <a:solidFill>
                  <a:srgbClr val="0F1D5B"/>
                </a:solidFill>
                <a:latin typeface="Verdana"/>
                <a:cs typeface="Verdana"/>
              </a:rPr>
              <a:t>ó</a:t>
            </a:r>
            <a:r>
              <a:rPr sz="2400" b="1" spc="-95" dirty="0">
                <a:solidFill>
                  <a:srgbClr val="0F1D5B"/>
                </a:solidFill>
                <a:latin typeface="Verdana"/>
                <a:cs typeface="Verdana"/>
              </a:rPr>
              <a:t>n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92705" y="7112746"/>
            <a:ext cx="12674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330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400" b="1" spc="-215" dirty="0">
                <a:solidFill>
                  <a:srgbClr val="0F1D5B"/>
                </a:solidFill>
                <a:latin typeface="Verdana"/>
                <a:cs typeface="Verdana"/>
              </a:rPr>
              <a:t>f</a:t>
            </a:r>
            <a:r>
              <a:rPr sz="2400" b="1" spc="-100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400" b="1" spc="25" dirty="0">
                <a:solidFill>
                  <a:srgbClr val="0F1D5B"/>
                </a:solidFill>
                <a:latin typeface="Verdana"/>
                <a:cs typeface="Verdana"/>
              </a:rPr>
              <a:t>c</a:t>
            </a:r>
            <a:r>
              <a:rPr sz="2400" b="1" spc="-155" dirty="0">
                <a:solidFill>
                  <a:srgbClr val="0F1D5B"/>
                </a:solidFill>
                <a:latin typeface="Verdana"/>
                <a:cs typeface="Verdana"/>
              </a:rPr>
              <a:t>t</a:t>
            </a:r>
            <a:r>
              <a:rPr sz="2400" b="1" spc="-125" dirty="0">
                <a:solidFill>
                  <a:srgbClr val="0F1D5B"/>
                </a:solidFill>
                <a:latin typeface="Verdana"/>
                <a:cs typeface="Verdana"/>
              </a:rPr>
              <a:t>iv</a:t>
            </a:r>
            <a:r>
              <a:rPr sz="2400" b="1" spc="45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776367" y="6426946"/>
            <a:ext cx="19596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105" dirty="0">
                <a:solidFill>
                  <a:srgbClr val="0F1D5B"/>
                </a:solidFill>
                <a:latin typeface="Verdana"/>
                <a:cs typeface="Verdana"/>
              </a:rPr>
              <a:t>C</a:t>
            </a:r>
            <a:r>
              <a:rPr sz="2400" b="1" spc="45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400" b="1" spc="-229" dirty="0">
                <a:solidFill>
                  <a:srgbClr val="0F1D5B"/>
                </a:solidFill>
                <a:latin typeface="Verdana"/>
                <a:cs typeface="Verdana"/>
              </a:rPr>
              <a:t>r</a:t>
            </a:r>
            <a:r>
              <a:rPr sz="2400" b="1" spc="-100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400" b="1" spc="-95" dirty="0">
                <a:solidFill>
                  <a:srgbClr val="0F1D5B"/>
                </a:solidFill>
                <a:latin typeface="Verdana"/>
                <a:cs typeface="Verdana"/>
              </a:rPr>
              <a:t>n</a:t>
            </a:r>
            <a:r>
              <a:rPr sz="2400" b="1" spc="25" dirty="0">
                <a:solidFill>
                  <a:srgbClr val="0F1D5B"/>
                </a:solidFill>
                <a:latin typeface="Verdana"/>
                <a:cs typeface="Verdana"/>
              </a:rPr>
              <a:t>c</a:t>
            </a:r>
            <a:r>
              <a:rPr sz="2400" b="1" spc="-125" dirty="0">
                <a:solidFill>
                  <a:srgbClr val="0F1D5B"/>
                </a:solidFill>
                <a:latin typeface="Verdana"/>
                <a:cs typeface="Verdana"/>
              </a:rPr>
              <a:t>i</a:t>
            </a:r>
            <a:r>
              <a:rPr sz="2400" b="1" spc="45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400" b="1" spc="-10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400" b="1" spc="-30" dirty="0">
                <a:solidFill>
                  <a:srgbClr val="0F1D5B"/>
                </a:solidFill>
                <a:latin typeface="Verdana"/>
                <a:cs typeface="Verdana"/>
              </a:rPr>
              <a:t>d</a:t>
            </a:r>
            <a:r>
              <a:rPr sz="2400" b="1" spc="-100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472460" y="6769846"/>
            <a:ext cx="25673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F1D5B"/>
                </a:solidFill>
                <a:latin typeface="Verdana"/>
                <a:cs typeface="Verdana"/>
              </a:rPr>
              <a:t>m</a:t>
            </a:r>
            <a:r>
              <a:rPr sz="2400" b="1" spc="-100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400" b="1" spc="25" dirty="0">
                <a:solidFill>
                  <a:srgbClr val="0F1D5B"/>
                </a:solidFill>
                <a:latin typeface="Verdana"/>
                <a:cs typeface="Verdana"/>
              </a:rPr>
              <a:t>c</a:t>
            </a:r>
            <a:r>
              <a:rPr sz="2400" b="1" spc="45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400" b="1" spc="-95" dirty="0">
                <a:solidFill>
                  <a:srgbClr val="0F1D5B"/>
                </a:solidFill>
                <a:latin typeface="Verdana"/>
                <a:cs typeface="Verdana"/>
              </a:rPr>
              <a:t>n</a:t>
            </a:r>
            <a:r>
              <a:rPr sz="2400" b="1" spc="-125" dirty="0">
                <a:solidFill>
                  <a:srgbClr val="0F1D5B"/>
                </a:solidFill>
                <a:latin typeface="Verdana"/>
                <a:cs typeface="Verdana"/>
              </a:rPr>
              <a:t>i</a:t>
            </a:r>
            <a:r>
              <a:rPr sz="2400" b="1" spc="-120" dirty="0">
                <a:solidFill>
                  <a:srgbClr val="0F1D5B"/>
                </a:solidFill>
                <a:latin typeface="Verdana"/>
                <a:cs typeface="Verdana"/>
              </a:rPr>
              <a:t>s</a:t>
            </a:r>
            <a:r>
              <a:rPr sz="2400" b="1" dirty="0">
                <a:solidFill>
                  <a:srgbClr val="0F1D5B"/>
                </a:solidFill>
                <a:latin typeface="Verdana"/>
                <a:cs typeface="Verdana"/>
              </a:rPr>
              <a:t>m</a:t>
            </a:r>
            <a:r>
              <a:rPr sz="2400" b="1" spc="-100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2400" b="1" spc="-120" dirty="0">
                <a:solidFill>
                  <a:srgbClr val="0F1D5B"/>
                </a:solidFill>
                <a:latin typeface="Verdana"/>
                <a:cs typeface="Verdana"/>
              </a:rPr>
              <a:t>s</a:t>
            </a:r>
            <a:r>
              <a:rPr sz="2400" b="1" spc="-10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400" b="1" spc="-30" dirty="0">
                <a:solidFill>
                  <a:srgbClr val="0F1D5B"/>
                </a:solidFill>
                <a:latin typeface="Verdana"/>
                <a:cs typeface="Verdana"/>
              </a:rPr>
              <a:t>d</a:t>
            </a:r>
            <a:r>
              <a:rPr sz="2400" b="1" spc="-100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092501" y="7112746"/>
            <a:ext cx="33274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25" dirty="0">
                <a:solidFill>
                  <a:srgbClr val="0F1D5B"/>
                </a:solidFill>
                <a:latin typeface="Verdana"/>
                <a:cs typeface="Verdana"/>
              </a:rPr>
              <a:t>c</a:t>
            </a:r>
            <a:r>
              <a:rPr sz="2400" b="1" spc="-100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2400" b="1" spc="-95" dirty="0">
                <a:solidFill>
                  <a:srgbClr val="0F1D5B"/>
                </a:solidFill>
                <a:latin typeface="Verdana"/>
                <a:cs typeface="Verdana"/>
              </a:rPr>
              <a:t>n</a:t>
            </a:r>
            <a:r>
              <a:rPr sz="2400" b="1" spc="-155" dirty="0">
                <a:solidFill>
                  <a:srgbClr val="0F1D5B"/>
                </a:solidFill>
                <a:latin typeface="Verdana"/>
                <a:cs typeface="Verdana"/>
              </a:rPr>
              <a:t>t</a:t>
            </a:r>
            <a:r>
              <a:rPr sz="2400" b="1" spc="-229" dirty="0">
                <a:solidFill>
                  <a:srgbClr val="0F1D5B"/>
                </a:solidFill>
                <a:latin typeface="Verdana"/>
                <a:cs typeface="Verdana"/>
              </a:rPr>
              <a:t>r</a:t>
            </a:r>
            <a:r>
              <a:rPr sz="2400" b="1" spc="-100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2400" b="1" spc="-125" dirty="0">
                <a:solidFill>
                  <a:srgbClr val="0F1D5B"/>
                </a:solidFill>
                <a:latin typeface="Verdana"/>
                <a:cs typeface="Verdana"/>
              </a:rPr>
              <a:t>l</a:t>
            </a:r>
            <a:r>
              <a:rPr sz="2400" b="1" spc="-105" dirty="0">
                <a:solidFill>
                  <a:srgbClr val="0F1D5B"/>
                </a:solidFill>
                <a:latin typeface="Verdana"/>
                <a:cs typeface="Verdana"/>
              </a:rPr>
              <a:t> y </a:t>
            </a:r>
            <a:r>
              <a:rPr sz="2400" b="1" spc="-120" dirty="0">
                <a:solidFill>
                  <a:srgbClr val="0F1D5B"/>
                </a:solidFill>
                <a:latin typeface="Verdana"/>
                <a:cs typeface="Verdana"/>
              </a:rPr>
              <a:t>s</a:t>
            </a:r>
            <a:r>
              <a:rPr sz="2400" b="1" spc="-95" dirty="0">
                <a:solidFill>
                  <a:srgbClr val="0F1D5B"/>
                </a:solidFill>
                <a:latin typeface="Verdana"/>
                <a:cs typeface="Verdana"/>
              </a:rPr>
              <a:t>u</a:t>
            </a:r>
            <a:r>
              <a:rPr sz="2400" b="1" spc="-30" dirty="0">
                <a:solidFill>
                  <a:srgbClr val="0F1D5B"/>
                </a:solidFill>
                <a:latin typeface="Verdana"/>
                <a:cs typeface="Verdana"/>
              </a:rPr>
              <a:t>p</a:t>
            </a:r>
            <a:r>
              <a:rPr sz="2400" b="1" spc="-100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400" b="1" spc="-229" dirty="0">
                <a:solidFill>
                  <a:srgbClr val="0F1D5B"/>
                </a:solidFill>
                <a:latin typeface="Verdana"/>
                <a:cs typeface="Verdana"/>
              </a:rPr>
              <a:t>r</a:t>
            </a:r>
            <a:r>
              <a:rPr sz="2400" b="1" spc="-125" dirty="0">
                <a:solidFill>
                  <a:srgbClr val="0F1D5B"/>
                </a:solidFill>
                <a:latin typeface="Verdana"/>
                <a:cs typeface="Verdana"/>
              </a:rPr>
              <a:t>vi</a:t>
            </a:r>
            <a:r>
              <a:rPr sz="2400" b="1" spc="-120" dirty="0">
                <a:solidFill>
                  <a:srgbClr val="0F1D5B"/>
                </a:solidFill>
                <a:latin typeface="Verdana"/>
                <a:cs typeface="Verdana"/>
              </a:rPr>
              <a:t>s</a:t>
            </a:r>
            <a:r>
              <a:rPr sz="2400" b="1" spc="-125" dirty="0">
                <a:solidFill>
                  <a:srgbClr val="0F1D5B"/>
                </a:solidFill>
                <a:latin typeface="Verdana"/>
                <a:cs typeface="Verdana"/>
              </a:rPr>
              <a:t>i</a:t>
            </a:r>
            <a:r>
              <a:rPr sz="2400" b="1" spc="-100" dirty="0">
                <a:solidFill>
                  <a:srgbClr val="0F1D5B"/>
                </a:solidFill>
                <a:latin typeface="Verdana"/>
                <a:cs typeface="Verdana"/>
              </a:rPr>
              <a:t>ó</a:t>
            </a:r>
            <a:r>
              <a:rPr sz="2400" b="1" spc="-95" dirty="0">
                <a:solidFill>
                  <a:srgbClr val="0F1D5B"/>
                </a:solidFill>
                <a:latin typeface="Verdana"/>
                <a:cs typeface="Verdana"/>
              </a:rPr>
              <a:t>n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516932" y="6426946"/>
            <a:ext cx="13131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60" dirty="0">
                <a:solidFill>
                  <a:srgbClr val="0F1D5B"/>
                </a:solidFill>
                <a:latin typeface="Verdana"/>
                <a:cs typeface="Verdana"/>
              </a:rPr>
              <a:t>F</a:t>
            </a:r>
            <a:r>
              <a:rPr sz="2400" b="1" spc="45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400" b="1" spc="-125" dirty="0">
                <a:solidFill>
                  <a:srgbClr val="0F1D5B"/>
                </a:solidFill>
                <a:latin typeface="Verdana"/>
                <a:cs typeface="Verdana"/>
              </a:rPr>
              <a:t>l</a:t>
            </a:r>
            <a:r>
              <a:rPr sz="2400" b="1" spc="-155" dirty="0">
                <a:solidFill>
                  <a:srgbClr val="0F1D5B"/>
                </a:solidFill>
                <a:latin typeface="Verdana"/>
                <a:cs typeface="Verdana"/>
              </a:rPr>
              <a:t>t</a:t>
            </a:r>
            <a:r>
              <a:rPr sz="2400" b="1" spc="45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400" b="1" spc="-9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400" b="1" spc="-30" dirty="0">
                <a:solidFill>
                  <a:srgbClr val="0F1D5B"/>
                </a:solidFill>
                <a:latin typeface="Verdana"/>
                <a:cs typeface="Verdana"/>
              </a:rPr>
              <a:t>d</a:t>
            </a:r>
            <a:r>
              <a:rPr sz="2400" b="1" spc="-100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946027" y="6769846"/>
            <a:ext cx="24555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60" dirty="0">
                <a:solidFill>
                  <a:srgbClr val="0F1D5B"/>
                </a:solidFill>
                <a:latin typeface="Verdana"/>
                <a:cs typeface="Verdana"/>
              </a:rPr>
              <a:t>Consecuencias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644031" y="7112746"/>
            <a:ext cx="10591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105" dirty="0">
                <a:solidFill>
                  <a:srgbClr val="0F1D5B"/>
                </a:solidFill>
                <a:latin typeface="Verdana"/>
                <a:cs typeface="Verdana"/>
              </a:rPr>
              <a:t>C</a:t>
            </a:r>
            <a:r>
              <a:rPr sz="2400" b="1" spc="-125" dirty="0">
                <a:solidFill>
                  <a:srgbClr val="0F1D5B"/>
                </a:solidFill>
                <a:latin typeface="Verdana"/>
                <a:cs typeface="Verdana"/>
              </a:rPr>
              <a:t>l</a:t>
            </a:r>
            <a:r>
              <a:rPr sz="2400" b="1" spc="45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400" b="1" spc="-229" dirty="0">
                <a:solidFill>
                  <a:srgbClr val="0F1D5B"/>
                </a:solidFill>
                <a:latin typeface="Verdana"/>
                <a:cs typeface="Verdana"/>
              </a:rPr>
              <a:t>r</a:t>
            </a:r>
            <a:r>
              <a:rPr sz="2400" b="1" spc="45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400" b="1" spc="-120" dirty="0">
                <a:solidFill>
                  <a:srgbClr val="0F1D5B"/>
                </a:solidFill>
                <a:latin typeface="Verdana"/>
                <a:cs typeface="Verdana"/>
              </a:rPr>
              <a:t>s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3063447" y="1517035"/>
            <a:ext cx="8048625" cy="121920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552575" marR="5080" indent="-1540510">
              <a:lnSpc>
                <a:spcPts val="4500"/>
              </a:lnSpc>
              <a:spcBef>
                <a:spcPts val="580"/>
              </a:spcBef>
            </a:pPr>
            <a:r>
              <a:rPr sz="4050" spc="100" dirty="0">
                <a:solidFill>
                  <a:srgbClr val="0F1D5B"/>
                </a:solidFill>
                <a:latin typeface="Arial"/>
                <a:cs typeface="Arial"/>
              </a:rPr>
              <a:t>¿Por</a:t>
            </a:r>
            <a:r>
              <a:rPr sz="4050" spc="85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4050" spc="180" dirty="0">
                <a:solidFill>
                  <a:srgbClr val="0F1D5B"/>
                </a:solidFill>
                <a:latin typeface="Arial"/>
                <a:cs typeface="Arial"/>
              </a:rPr>
              <a:t>qué</a:t>
            </a:r>
            <a:r>
              <a:rPr sz="4050" spc="90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4050" spc="315" dirty="0">
                <a:solidFill>
                  <a:srgbClr val="0F1D5B"/>
                </a:solidFill>
                <a:latin typeface="Arial"/>
                <a:cs typeface="Arial"/>
              </a:rPr>
              <a:t>falla</a:t>
            </a:r>
            <a:r>
              <a:rPr sz="4050" spc="90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4050" spc="335" dirty="0">
                <a:solidFill>
                  <a:srgbClr val="0F1D5B"/>
                </a:solidFill>
                <a:latin typeface="Arial"/>
                <a:cs typeface="Arial"/>
              </a:rPr>
              <a:t>la</a:t>
            </a:r>
            <a:r>
              <a:rPr sz="4050" spc="90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4050" spc="150" dirty="0">
                <a:solidFill>
                  <a:srgbClr val="0F1D5B"/>
                </a:solidFill>
                <a:latin typeface="Arial"/>
                <a:cs typeface="Arial"/>
              </a:rPr>
              <a:t>preservación </a:t>
            </a:r>
            <a:r>
              <a:rPr sz="4050" spc="-1110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4050" spc="225" dirty="0">
                <a:solidFill>
                  <a:srgbClr val="0F1D5B"/>
                </a:solidFill>
                <a:latin typeface="Arial"/>
                <a:cs typeface="Arial"/>
              </a:rPr>
              <a:t>del</a:t>
            </a:r>
            <a:r>
              <a:rPr sz="4050" spc="90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4050" spc="175" dirty="0">
                <a:solidFill>
                  <a:srgbClr val="0F1D5B"/>
                </a:solidFill>
                <a:latin typeface="Arial"/>
                <a:cs typeface="Arial"/>
              </a:rPr>
              <a:t>orden</a:t>
            </a:r>
            <a:r>
              <a:rPr sz="4050" spc="90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4050" spc="190" dirty="0">
                <a:solidFill>
                  <a:srgbClr val="0F1D5B"/>
                </a:solidFill>
                <a:latin typeface="Arial"/>
                <a:cs typeface="Arial"/>
              </a:rPr>
              <a:t>interno?</a:t>
            </a:r>
            <a:endParaRPr sz="4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239875" cy="10287000"/>
            <a:chOff x="0" y="0"/>
            <a:chExt cx="14239875" cy="10287000"/>
          </a:xfrm>
        </p:grpSpPr>
        <p:sp>
          <p:nvSpPr>
            <p:cNvPr id="3" name="object 3"/>
            <p:cNvSpPr/>
            <p:nvPr/>
          </p:nvSpPr>
          <p:spPr>
            <a:xfrm>
              <a:off x="7806956" y="2553969"/>
              <a:ext cx="5370830" cy="6130290"/>
            </a:xfrm>
            <a:custGeom>
              <a:avLst/>
              <a:gdLst/>
              <a:ahLst/>
              <a:cxnLst/>
              <a:rect l="l" t="t" r="r" b="b"/>
              <a:pathLst>
                <a:path w="5370830" h="6130290">
                  <a:moveTo>
                    <a:pt x="4526724" y="676808"/>
                  </a:moveTo>
                  <a:lnTo>
                    <a:pt x="4520069" y="608368"/>
                  </a:lnTo>
                  <a:lnTo>
                    <a:pt x="4399483" y="73202"/>
                  </a:lnTo>
                  <a:lnTo>
                    <a:pt x="4365193" y="21412"/>
                  </a:lnTo>
                  <a:lnTo>
                    <a:pt x="4306938" y="0"/>
                  </a:lnTo>
                  <a:lnTo>
                    <a:pt x="215087" y="0"/>
                  </a:lnTo>
                  <a:lnTo>
                    <a:pt x="158000" y="21412"/>
                  </a:lnTo>
                  <a:lnTo>
                    <a:pt x="124485" y="73202"/>
                  </a:lnTo>
                  <a:lnTo>
                    <a:pt x="6680" y="608368"/>
                  </a:lnTo>
                  <a:lnTo>
                    <a:pt x="0" y="681710"/>
                  </a:lnTo>
                  <a:lnTo>
                    <a:pt x="1676" y="720813"/>
                  </a:lnTo>
                  <a:lnTo>
                    <a:pt x="124485" y="1290231"/>
                  </a:lnTo>
                  <a:lnTo>
                    <a:pt x="158000" y="1341996"/>
                  </a:lnTo>
                  <a:lnTo>
                    <a:pt x="215887" y="1363573"/>
                  </a:lnTo>
                  <a:lnTo>
                    <a:pt x="4306125" y="1363573"/>
                  </a:lnTo>
                  <a:lnTo>
                    <a:pt x="4365193" y="1341996"/>
                  </a:lnTo>
                  <a:lnTo>
                    <a:pt x="4399483" y="1290231"/>
                  </a:lnTo>
                  <a:lnTo>
                    <a:pt x="4520069" y="755065"/>
                  </a:lnTo>
                  <a:lnTo>
                    <a:pt x="4526724" y="686625"/>
                  </a:lnTo>
                  <a:lnTo>
                    <a:pt x="4526724" y="676808"/>
                  </a:lnTo>
                  <a:close/>
                </a:path>
                <a:path w="5370830" h="6130290">
                  <a:moveTo>
                    <a:pt x="4681690" y="5431091"/>
                  </a:moveTo>
                  <a:lnTo>
                    <a:pt x="4675543" y="5374525"/>
                  </a:lnTo>
                  <a:lnTo>
                    <a:pt x="4554969" y="4839360"/>
                  </a:lnTo>
                  <a:lnTo>
                    <a:pt x="4520679" y="4787557"/>
                  </a:lnTo>
                  <a:lnTo>
                    <a:pt x="4461624" y="4765992"/>
                  </a:lnTo>
                  <a:lnTo>
                    <a:pt x="320294" y="4765992"/>
                  </a:lnTo>
                  <a:lnTo>
                    <a:pt x="262432" y="4787557"/>
                  </a:lnTo>
                  <a:lnTo>
                    <a:pt x="228904" y="4839360"/>
                  </a:lnTo>
                  <a:lnTo>
                    <a:pt x="111099" y="5374525"/>
                  </a:lnTo>
                  <a:lnTo>
                    <a:pt x="104432" y="5447868"/>
                  </a:lnTo>
                  <a:lnTo>
                    <a:pt x="106095" y="5486971"/>
                  </a:lnTo>
                  <a:lnTo>
                    <a:pt x="228904" y="6056388"/>
                  </a:lnTo>
                  <a:lnTo>
                    <a:pt x="262432" y="6108166"/>
                  </a:lnTo>
                  <a:lnTo>
                    <a:pt x="320294" y="6129718"/>
                  </a:lnTo>
                  <a:lnTo>
                    <a:pt x="4461624" y="6129718"/>
                  </a:lnTo>
                  <a:lnTo>
                    <a:pt x="4520679" y="6108166"/>
                  </a:lnTo>
                  <a:lnTo>
                    <a:pt x="4554969" y="6056388"/>
                  </a:lnTo>
                  <a:lnTo>
                    <a:pt x="4675543" y="5521223"/>
                  </a:lnTo>
                  <a:lnTo>
                    <a:pt x="4681690" y="5464657"/>
                  </a:lnTo>
                  <a:lnTo>
                    <a:pt x="4681690" y="5431091"/>
                  </a:lnTo>
                  <a:close/>
                </a:path>
                <a:path w="5370830" h="6130290">
                  <a:moveTo>
                    <a:pt x="5079784" y="1597507"/>
                  </a:moveTo>
                  <a:lnTo>
                    <a:pt x="5078857" y="1597507"/>
                  </a:lnTo>
                  <a:lnTo>
                    <a:pt x="4858042" y="1597507"/>
                  </a:lnTo>
                  <a:lnTo>
                    <a:pt x="1029474" y="1597507"/>
                  </a:lnTo>
                  <a:lnTo>
                    <a:pt x="998994" y="1603298"/>
                  </a:lnTo>
                  <a:lnTo>
                    <a:pt x="950302" y="1642389"/>
                  </a:lnTo>
                  <a:lnTo>
                    <a:pt x="820280" y="2206002"/>
                  </a:lnTo>
                  <a:lnTo>
                    <a:pt x="813600" y="2279370"/>
                  </a:lnTo>
                  <a:lnTo>
                    <a:pt x="813600" y="2961233"/>
                  </a:lnTo>
                  <a:lnTo>
                    <a:pt x="1029474" y="2961233"/>
                  </a:lnTo>
                  <a:lnTo>
                    <a:pt x="4858042" y="2961233"/>
                  </a:lnTo>
                  <a:lnTo>
                    <a:pt x="5079784" y="2961233"/>
                  </a:lnTo>
                  <a:lnTo>
                    <a:pt x="5079784" y="1597507"/>
                  </a:lnTo>
                  <a:close/>
                </a:path>
                <a:path w="5370830" h="6130290">
                  <a:moveTo>
                    <a:pt x="5370246" y="3847249"/>
                  </a:moveTo>
                  <a:lnTo>
                    <a:pt x="5368531" y="3808158"/>
                  </a:lnTo>
                  <a:lnTo>
                    <a:pt x="5242776" y="3238728"/>
                  </a:lnTo>
                  <a:lnTo>
                    <a:pt x="5208498" y="3186963"/>
                  </a:lnTo>
                  <a:lnTo>
                    <a:pt x="5149431" y="3165398"/>
                  </a:lnTo>
                  <a:lnTo>
                    <a:pt x="779233" y="3165398"/>
                  </a:lnTo>
                  <a:lnTo>
                    <a:pt x="721360" y="3186963"/>
                  </a:lnTo>
                  <a:lnTo>
                    <a:pt x="687844" y="3238728"/>
                  </a:lnTo>
                  <a:lnTo>
                    <a:pt x="570039" y="3773894"/>
                  </a:lnTo>
                  <a:lnTo>
                    <a:pt x="563359" y="3847249"/>
                  </a:lnTo>
                  <a:lnTo>
                    <a:pt x="565035" y="3886339"/>
                  </a:lnTo>
                  <a:lnTo>
                    <a:pt x="687844" y="4455769"/>
                  </a:lnTo>
                  <a:lnTo>
                    <a:pt x="721360" y="4507560"/>
                  </a:lnTo>
                  <a:lnTo>
                    <a:pt x="779233" y="4529125"/>
                  </a:lnTo>
                  <a:lnTo>
                    <a:pt x="5149431" y="4529125"/>
                  </a:lnTo>
                  <a:lnTo>
                    <a:pt x="5208498" y="4507560"/>
                  </a:lnTo>
                  <a:lnTo>
                    <a:pt x="5242776" y="4455769"/>
                  </a:lnTo>
                  <a:lnTo>
                    <a:pt x="5363388" y="3920591"/>
                  </a:lnTo>
                  <a:lnTo>
                    <a:pt x="5370246" y="3847249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811074" y="3375278"/>
              <a:ext cx="1390015" cy="4274820"/>
            </a:xfrm>
            <a:custGeom>
              <a:avLst/>
              <a:gdLst/>
              <a:ahLst/>
              <a:cxnLst/>
              <a:rect l="l" t="t" r="r" b="b"/>
              <a:pathLst>
                <a:path w="1390015" h="4274820">
                  <a:moveTo>
                    <a:pt x="687806" y="146697"/>
                  </a:moveTo>
                  <a:lnTo>
                    <a:pt x="679691" y="109220"/>
                  </a:lnTo>
                  <a:lnTo>
                    <a:pt x="614946" y="75501"/>
                  </a:lnTo>
                  <a:lnTo>
                    <a:pt x="567283" y="53454"/>
                  </a:lnTo>
                  <a:lnTo>
                    <a:pt x="466369" y="5981"/>
                  </a:lnTo>
                  <a:lnTo>
                    <a:pt x="460324" y="3568"/>
                  </a:lnTo>
                  <a:lnTo>
                    <a:pt x="452005" y="0"/>
                  </a:lnTo>
                  <a:lnTo>
                    <a:pt x="447725" y="15455"/>
                  </a:lnTo>
                  <a:lnTo>
                    <a:pt x="445922" y="22402"/>
                  </a:lnTo>
                  <a:lnTo>
                    <a:pt x="444563" y="29210"/>
                  </a:lnTo>
                  <a:lnTo>
                    <a:pt x="441960" y="54292"/>
                  </a:lnTo>
                  <a:lnTo>
                    <a:pt x="445147" y="71462"/>
                  </a:lnTo>
                  <a:lnTo>
                    <a:pt x="456031" y="85077"/>
                  </a:lnTo>
                  <a:lnTo>
                    <a:pt x="476529" y="99441"/>
                  </a:lnTo>
                  <a:lnTo>
                    <a:pt x="481634" y="102590"/>
                  </a:lnTo>
                  <a:lnTo>
                    <a:pt x="486117" y="106578"/>
                  </a:lnTo>
                  <a:lnTo>
                    <a:pt x="489991" y="109461"/>
                  </a:lnTo>
                  <a:lnTo>
                    <a:pt x="422300" y="120878"/>
                  </a:lnTo>
                  <a:lnTo>
                    <a:pt x="389026" y="126707"/>
                  </a:lnTo>
                  <a:lnTo>
                    <a:pt x="310743" y="145021"/>
                  </a:lnTo>
                  <a:lnTo>
                    <a:pt x="268147" y="161569"/>
                  </a:lnTo>
                  <a:lnTo>
                    <a:pt x="228193" y="182600"/>
                  </a:lnTo>
                  <a:lnTo>
                    <a:pt x="190881" y="208013"/>
                  </a:lnTo>
                  <a:lnTo>
                    <a:pt x="156171" y="237693"/>
                  </a:lnTo>
                  <a:lnTo>
                    <a:pt x="124066" y="271526"/>
                  </a:lnTo>
                  <a:lnTo>
                    <a:pt x="90195" y="314693"/>
                  </a:lnTo>
                  <a:lnTo>
                    <a:pt x="60921" y="360299"/>
                  </a:lnTo>
                  <a:lnTo>
                    <a:pt x="36461" y="408381"/>
                  </a:lnTo>
                  <a:lnTo>
                    <a:pt x="17043" y="459028"/>
                  </a:lnTo>
                  <a:lnTo>
                    <a:pt x="2921" y="512292"/>
                  </a:lnTo>
                  <a:lnTo>
                    <a:pt x="0" y="554774"/>
                  </a:lnTo>
                  <a:lnTo>
                    <a:pt x="2565" y="575767"/>
                  </a:lnTo>
                  <a:lnTo>
                    <a:pt x="19773" y="614807"/>
                  </a:lnTo>
                  <a:lnTo>
                    <a:pt x="29337" y="616407"/>
                  </a:lnTo>
                  <a:lnTo>
                    <a:pt x="40119" y="569417"/>
                  </a:lnTo>
                  <a:lnTo>
                    <a:pt x="54597" y="524370"/>
                  </a:lnTo>
                  <a:lnTo>
                    <a:pt x="72872" y="481330"/>
                  </a:lnTo>
                  <a:lnTo>
                    <a:pt x="95008" y="440372"/>
                  </a:lnTo>
                  <a:lnTo>
                    <a:pt x="121107" y="401586"/>
                  </a:lnTo>
                  <a:lnTo>
                    <a:pt x="151257" y="365023"/>
                  </a:lnTo>
                  <a:lnTo>
                    <a:pt x="185559" y="330771"/>
                  </a:lnTo>
                  <a:lnTo>
                    <a:pt x="221361" y="303453"/>
                  </a:lnTo>
                  <a:lnTo>
                    <a:pt x="266319" y="276910"/>
                  </a:lnTo>
                  <a:lnTo>
                    <a:pt x="316534" y="252742"/>
                  </a:lnTo>
                  <a:lnTo>
                    <a:pt x="368134" y="232486"/>
                  </a:lnTo>
                  <a:lnTo>
                    <a:pt x="417220" y="217716"/>
                  </a:lnTo>
                  <a:lnTo>
                    <a:pt x="459892" y="210007"/>
                  </a:lnTo>
                  <a:lnTo>
                    <a:pt x="492290" y="210921"/>
                  </a:lnTo>
                  <a:lnTo>
                    <a:pt x="474446" y="225298"/>
                  </a:lnTo>
                  <a:lnTo>
                    <a:pt x="469188" y="229870"/>
                  </a:lnTo>
                  <a:lnTo>
                    <a:pt x="423557" y="272148"/>
                  </a:lnTo>
                  <a:lnTo>
                    <a:pt x="392988" y="322821"/>
                  </a:lnTo>
                  <a:lnTo>
                    <a:pt x="387985" y="381685"/>
                  </a:lnTo>
                  <a:lnTo>
                    <a:pt x="388480" y="388327"/>
                  </a:lnTo>
                  <a:lnTo>
                    <a:pt x="389699" y="394830"/>
                  </a:lnTo>
                  <a:lnTo>
                    <a:pt x="392125" y="400596"/>
                  </a:lnTo>
                  <a:lnTo>
                    <a:pt x="396265" y="405028"/>
                  </a:lnTo>
                  <a:lnTo>
                    <a:pt x="410298" y="391058"/>
                  </a:lnTo>
                  <a:lnTo>
                    <a:pt x="423811" y="377418"/>
                  </a:lnTo>
                  <a:lnTo>
                    <a:pt x="437261" y="364337"/>
                  </a:lnTo>
                  <a:lnTo>
                    <a:pt x="488378" y="322973"/>
                  </a:lnTo>
                  <a:lnTo>
                    <a:pt x="526948" y="295821"/>
                  </a:lnTo>
                  <a:lnTo>
                    <a:pt x="566737" y="270522"/>
                  </a:lnTo>
                  <a:lnTo>
                    <a:pt x="607631" y="246951"/>
                  </a:lnTo>
                  <a:lnTo>
                    <a:pt x="657148" y="220992"/>
                  </a:lnTo>
                  <a:lnTo>
                    <a:pt x="664679" y="216306"/>
                  </a:lnTo>
                  <a:lnTo>
                    <a:pt x="670991" y="210896"/>
                  </a:lnTo>
                  <a:lnTo>
                    <a:pt x="674941" y="204762"/>
                  </a:lnTo>
                  <a:lnTo>
                    <a:pt x="681177" y="185864"/>
                  </a:lnTo>
                  <a:lnTo>
                    <a:pt x="685749" y="166484"/>
                  </a:lnTo>
                  <a:lnTo>
                    <a:pt x="687806" y="146697"/>
                  </a:lnTo>
                  <a:close/>
                </a:path>
                <a:path w="1390015" h="4274820">
                  <a:moveTo>
                    <a:pt x="828319" y="4123474"/>
                  </a:moveTo>
                  <a:lnTo>
                    <a:pt x="820966" y="4084434"/>
                  </a:lnTo>
                  <a:lnTo>
                    <a:pt x="796290" y="4049776"/>
                  </a:lnTo>
                  <a:lnTo>
                    <a:pt x="746290" y="4024744"/>
                  </a:lnTo>
                  <a:lnTo>
                    <a:pt x="704964" y="4001935"/>
                  </a:lnTo>
                  <a:lnTo>
                    <a:pt x="664705" y="3977386"/>
                  </a:lnTo>
                  <a:lnTo>
                    <a:pt x="625640" y="3950957"/>
                  </a:lnTo>
                  <a:lnTo>
                    <a:pt x="587844" y="3922547"/>
                  </a:lnTo>
                  <a:lnTo>
                    <a:pt x="546303" y="3884345"/>
                  </a:lnTo>
                  <a:lnTo>
                    <a:pt x="532003" y="3870642"/>
                  </a:lnTo>
                  <a:lnTo>
                    <a:pt x="527951" y="3875151"/>
                  </a:lnTo>
                  <a:lnTo>
                    <a:pt x="525627" y="3880955"/>
                  </a:lnTo>
                  <a:lnTo>
                    <a:pt x="524535" y="3887482"/>
                  </a:lnTo>
                  <a:lnTo>
                    <a:pt x="524154" y="3894137"/>
                  </a:lnTo>
                  <a:lnTo>
                    <a:pt x="524954" y="3924262"/>
                  </a:lnTo>
                  <a:lnTo>
                    <a:pt x="541934" y="3979354"/>
                  </a:lnTo>
                  <a:lnTo>
                    <a:pt x="596544" y="4034117"/>
                  </a:lnTo>
                  <a:lnTo>
                    <a:pt x="631647" y="4062920"/>
                  </a:lnTo>
                  <a:lnTo>
                    <a:pt x="599274" y="4064444"/>
                  </a:lnTo>
                  <a:lnTo>
                    <a:pt x="556450" y="4057523"/>
                  </a:lnTo>
                  <a:lnTo>
                    <a:pt x="507111" y="4043680"/>
                  </a:lnTo>
                  <a:lnTo>
                    <a:pt x="455142" y="4024401"/>
                  </a:lnTo>
                  <a:lnTo>
                    <a:pt x="404482" y="4001160"/>
                  </a:lnTo>
                  <a:lnTo>
                    <a:pt x="359029" y="3975481"/>
                  </a:lnTo>
                  <a:lnTo>
                    <a:pt x="322732" y="3948823"/>
                  </a:lnTo>
                  <a:lnTo>
                    <a:pt x="287794" y="3915219"/>
                  </a:lnTo>
                  <a:lnTo>
                    <a:pt x="256959" y="3879227"/>
                  </a:lnTo>
                  <a:lnTo>
                    <a:pt x="230136" y="3840937"/>
                  </a:lnTo>
                  <a:lnTo>
                    <a:pt x="207238" y="3800398"/>
                  </a:lnTo>
                  <a:lnTo>
                    <a:pt x="188175" y="3757714"/>
                  </a:lnTo>
                  <a:lnTo>
                    <a:pt x="172847" y="3712946"/>
                  </a:lnTo>
                  <a:lnTo>
                    <a:pt x="161188" y="3666159"/>
                  </a:lnTo>
                  <a:lnTo>
                    <a:pt x="151663" y="3667937"/>
                  </a:lnTo>
                  <a:lnTo>
                    <a:pt x="135191" y="3707295"/>
                  </a:lnTo>
                  <a:lnTo>
                    <a:pt x="133007" y="3728326"/>
                  </a:lnTo>
                  <a:lnTo>
                    <a:pt x="133426" y="3749484"/>
                  </a:lnTo>
                  <a:lnTo>
                    <a:pt x="151841" y="3823754"/>
                  </a:lnTo>
                  <a:lnTo>
                    <a:pt x="172199" y="3874020"/>
                  </a:lnTo>
                  <a:lnTo>
                    <a:pt x="197548" y="3921645"/>
                  </a:lnTo>
                  <a:lnTo>
                    <a:pt x="227685" y="3966680"/>
                  </a:lnTo>
                  <a:lnTo>
                    <a:pt x="262343" y="4009212"/>
                  </a:lnTo>
                  <a:lnTo>
                    <a:pt x="295084" y="4042435"/>
                  </a:lnTo>
                  <a:lnTo>
                    <a:pt x="330339" y="4071455"/>
                  </a:lnTo>
                  <a:lnTo>
                    <a:pt x="368122" y="4096169"/>
                  </a:lnTo>
                  <a:lnTo>
                    <a:pt x="408470" y="4116451"/>
                  </a:lnTo>
                  <a:lnTo>
                    <a:pt x="451370" y="4132199"/>
                  </a:lnTo>
                  <a:lnTo>
                    <a:pt x="496849" y="4143286"/>
                  </a:lnTo>
                  <a:lnTo>
                    <a:pt x="563359" y="4154259"/>
                  </a:lnTo>
                  <a:lnTo>
                    <a:pt x="631240" y="4164406"/>
                  </a:lnTo>
                  <a:lnTo>
                    <a:pt x="627418" y="4167352"/>
                  </a:lnTo>
                  <a:lnTo>
                    <a:pt x="623011" y="4171429"/>
                  </a:lnTo>
                  <a:lnTo>
                    <a:pt x="617969" y="4174667"/>
                  </a:lnTo>
                  <a:lnTo>
                    <a:pt x="597750" y="4189412"/>
                  </a:lnTo>
                  <a:lnTo>
                    <a:pt x="587121" y="4203230"/>
                  </a:lnTo>
                  <a:lnTo>
                    <a:pt x="584250" y="4220464"/>
                  </a:lnTo>
                  <a:lnTo>
                    <a:pt x="587324" y="4245495"/>
                  </a:lnTo>
                  <a:lnTo>
                    <a:pt x="588810" y="4252265"/>
                  </a:lnTo>
                  <a:lnTo>
                    <a:pt x="590740" y="4259186"/>
                  </a:lnTo>
                  <a:lnTo>
                    <a:pt x="595312" y="4274566"/>
                  </a:lnTo>
                  <a:lnTo>
                    <a:pt x="603554" y="4270832"/>
                  </a:lnTo>
                  <a:lnTo>
                    <a:pt x="609561" y="4268305"/>
                  </a:lnTo>
                  <a:lnTo>
                    <a:pt x="709561" y="4218952"/>
                  </a:lnTo>
                  <a:lnTo>
                    <a:pt x="756805" y="4196029"/>
                  </a:lnTo>
                  <a:lnTo>
                    <a:pt x="804392" y="4173804"/>
                  </a:lnTo>
                  <a:lnTo>
                    <a:pt x="814209" y="4168000"/>
                  </a:lnTo>
                  <a:lnTo>
                    <a:pt x="820915" y="4161104"/>
                  </a:lnTo>
                  <a:lnTo>
                    <a:pt x="825093" y="4153001"/>
                  </a:lnTo>
                  <a:lnTo>
                    <a:pt x="827354" y="4143603"/>
                  </a:lnTo>
                  <a:lnTo>
                    <a:pt x="828319" y="4123474"/>
                  </a:lnTo>
                  <a:close/>
                </a:path>
                <a:path w="1390015" h="4274820">
                  <a:moveTo>
                    <a:pt x="1292402" y="2906738"/>
                  </a:moveTo>
                  <a:lnTo>
                    <a:pt x="1284516" y="2867622"/>
                  </a:lnTo>
                  <a:lnTo>
                    <a:pt x="1266977" y="2831922"/>
                  </a:lnTo>
                  <a:lnTo>
                    <a:pt x="1193190" y="2802547"/>
                  </a:lnTo>
                  <a:lnTo>
                    <a:pt x="1148702" y="2786723"/>
                  </a:lnTo>
                  <a:lnTo>
                    <a:pt x="1105014" y="2769006"/>
                  </a:lnTo>
                  <a:lnTo>
                    <a:pt x="1062189" y="2749245"/>
                  </a:lnTo>
                  <a:lnTo>
                    <a:pt x="1020292" y="2727325"/>
                  </a:lnTo>
                  <a:lnTo>
                    <a:pt x="973124" y="2696337"/>
                  </a:lnTo>
                  <a:lnTo>
                    <a:pt x="956792" y="2685135"/>
                  </a:lnTo>
                  <a:lnTo>
                    <a:pt x="953528" y="2690228"/>
                  </a:lnTo>
                  <a:lnTo>
                    <a:pt x="952169" y="2696337"/>
                  </a:lnTo>
                  <a:lnTo>
                    <a:pt x="952144" y="2702953"/>
                  </a:lnTo>
                  <a:lnTo>
                    <a:pt x="952855" y="2709583"/>
                  </a:lnTo>
                  <a:lnTo>
                    <a:pt x="968387" y="2766580"/>
                  </a:lnTo>
                  <a:lnTo>
                    <a:pt x="1007579" y="2810916"/>
                  </a:lnTo>
                  <a:lnTo>
                    <a:pt x="1046924" y="2836011"/>
                  </a:lnTo>
                  <a:lnTo>
                    <a:pt x="1086218" y="2858770"/>
                  </a:lnTo>
                  <a:lnTo>
                    <a:pt x="1054519" y="2865501"/>
                  </a:lnTo>
                  <a:lnTo>
                    <a:pt x="1011148" y="2865602"/>
                  </a:lnTo>
                  <a:lnTo>
                    <a:pt x="960208" y="2859913"/>
                  </a:lnTo>
                  <a:lnTo>
                    <a:pt x="905802" y="2849283"/>
                  </a:lnTo>
                  <a:lnTo>
                    <a:pt x="852055" y="2834551"/>
                  </a:lnTo>
                  <a:lnTo>
                    <a:pt x="803059" y="2816555"/>
                  </a:lnTo>
                  <a:lnTo>
                    <a:pt x="762914" y="2796121"/>
                  </a:lnTo>
                  <a:lnTo>
                    <a:pt x="722998" y="2768612"/>
                  </a:lnTo>
                  <a:lnTo>
                    <a:pt x="686752" y="2738082"/>
                  </a:lnTo>
                  <a:lnTo>
                    <a:pt x="654100" y="2704630"/>
                  </a:lnTo>
                  <a:lnTo>
                    <a:pt x="624941" y="2668333"/>
                  </a:lnTo>
                  <a:lnTo>
                    <a:pt x="599224" y="2629281"/>
                  </a:lnTo>
                  <a:lnTo>
                    <a:pt x="576872" y="2587574"/>
                  </a:lnTo>
                  <a:lnTo>
                    <a:pt x="557784" y="2543302"/>
                  </a:lnTo>
                  <a:lnTo>
                    <a:pt x="548678" y="2546591"/>
                  </a:lnTo>
                  <a:lnTo>
                    <a:pt x="543433" y="2552103"/>
                  </a:lnTo>
                  <a:lnTo>
                    <a:pt x="540867" y="2559062"/>
                  </a:lnTo>
                  <a:lnTo>
                    <a:pt x="539800" y="2566733"/>
                  </a:lnTo>
                  <a:lnTo>
                    <a:pt x="538784" y="2588107"/>
                  </a:lnTo>
                  <a:lnTo>
                    <a:pt x="540042" y="2609215"/>
                  </a:lnTo>
                  <a:lnTo>
                    <a:pt x="550570" y="2650477"/>
                  </a:lnTo>
                  <a:lnTo>
                    <a:pt x="574052" y="2700324"/>
                  </a:lnTo>
                  <a:lnTo>
                    <a:pt x="602272" y="2746641"/>
                  </a:lnTo>
                  <a:lnTo>
                    <a:pt x="635000" y="2789542"/>
                  </a:lnTo>
                  <a:lnTo>
                    <a:pt x="672007" y="2829115"/>
                  </a:lnTo>
                  <a:lnTo>
                    <a:pt x="713092" y="2865475"/>
                  </a:lnTo>
                  <a:lnTo>
                    <a:pt x="750773" y="2892971"/>
                  </a:lnTo>
                  <a:lnTo>
                    <a:pt x="790257" y="2915907"/>
                  </a:lnTo>
                  <a:lnTo>
                    <a:pt x="831545" y="2934182"/>
                  </a:lnTo>
                  <a:lnTo>
                    <a:pt x="874636" y="2947682"/>
                  </a:lnTo>
                  <a:lnTo>
                    <a:pt x="919518" y="2956280"/>
                  </a:lnTo>
                  <a:lnTo>
                    <a:pt x="966190" y="2959874"/>
                  </a:lnTo>
                  <a:lnTo>
                    <a:pt x="999807" y="2960192"/>
                  </a:lnTo>
                  <a:lnTo>
                    <a:pt x="1033589" y="2959938"/>
                  </a:lnTo>
                  <a:lnTo>
                    <a:pt x="1102233" y="2958973"/>
                  </a:lnTo>
                  <a:lnTo>
                    <a:pt x="1098943" y="2962503"/>
                  </a:lnTo>
                  <a:lnTo>
                    <a:pt x="1095248" y="2967240"/>
                  </a:lnTo>
                  <a:lnTo>
                    <a:pt x="1090790" y="2971254"/>
                  </a:lnTo>
                  <a:lnTo>
                    <a:pt x="1073226" y="2989072"/>
                  </a:lnTo>
                  <a:lnTo>
                    <a:pt x="1064958" y="3004426"/>
                  </a:lnTo>
                  <a:lnTo>
                    <a:pt x="1064920" y="3021901"/>
                  </a:lnTo>
                  <a:lnTo>
                    <a:pt x="1072007" y="3046095"/>
                  </a:lnTo>
                  <a:lnTo>
                    <a:pt x="1074559" y="3052546"/>
                  </a:lnTo>
                  <a:lnTo>
                    <a:pt x="1077595" y="3059061"/>
                  </a:lnTo>
                  <a:lnTo>
                    <a:pt x="1084580" y="3073489"/>
                  </a:lnTo>
                  <a:lnTo>
                    <a:pt x="1092123" y="3068472"/>
                  </a:lnTo>
                  <a:lnTo>
                    <a:pt x="1097635" y="3065018"/>
                  </a:lnTo>
                  <a:lnTo>
                    <a:pt x="1188339" y="3000146"/>
                  </a:lnTo>
                  <a:lnTo>
                    <a:pt x="1231252" y="2969869"/>
                  </a:lnTo>
                  <a:lnTo>
                    <a:pt x="1274622" y="2940253"/>
                  </a:lnTo>
                  <a:lnTo>
                    <a:pt x="1283373" y="2932938"/>
                  </a:lnTo>
                  <a:lnTo>
                    <a:pt x="1288872" y="2925051"/>
                  </a:lnTo>
                  <a:lnTo>
                    <a:pt x="1291691" y="2916377"/>
                  </a:lnTo>
                  <a:lnTo>
                    <a:pt x="1292402" y="2906738"/>
                  </a:lnTo>
                  <a:close/>
                </a:path>
                <a:path w="1390015" h="4274820">
                  <a:moveTo>
                    <a:pt x="1389443" y="1360716"/>
                  </a:moveTo>
                  <a:lnTo>
                    <a:pt x="1388211" y="1351686"/>
                  </a:lnTo>
                  <a:lnTo>
                    <a:pt x="1384211" y="1342936"/>
                  </a:lnTo>
                  <a:lnTo>
                    <a:pt x="1376908" y="1334160"/>
                  </a:lnTo>
                  <a:lnTo>
                    <a:pt x="1339532" y="1297279"/>
                  </a:lnTo>
                  <a:lnTo>
                    <a:pt x="1302727" y="1259827"/>
                  </a:lnTo>
                  <a:lnTo>
                    <a:pt x="1225092" y="1179779"/>
                  </a:lnTo>
                  <a:lnTo>
                    <a:pt x="1220279" y="1175385"/>
                  </a:lnTo>
                  <a:lnTo>
                    <a:pt x="1213751" y="1169098"/>
                  </a:lnTo>
                  <a:lnTo>
                    <a:pt x="1185189" y="1216342"/>
                  </a:lnTo>
                  <a:lnTo>
                    <a:pt x="1182103" y="1233551"/>
                  </a:lnTo>
                  <a:lnTo>
                    <a:pt x="1187488" y="1250124"/>
                  </a:lnTo>
                  <a:lnTo>
                    <a:pt x="1201585" y="1270800"/>
                  </a:lnTo>
                  <a:lnTo>
                    <a:pt x="1205255" y="1275549"/>
                  </a:lnTo>
                  <a:lnTo>
                    <a:pt x="1208036" y="1280871"/>
                  </a:lnTo>
                  <a:lnTo>
                    <a:pt x="1210640" y="1284922"/>
                  </a:lnTo>
                  <a:lnTo>
                    <a:pt x="1143292" y="1271714"/>
                  </a:lnTo>
                  <a:lnTo>
                    <a:pt x="1110094" y="1265415"/>
                  </a:lnTo>
                  <a:lnTo>
                    <a:pt x="1076960" y="1259725"/>
                  </a:lnTo>
                  <a:lnTo>
                    <a:pt x="1030389" y="1254912"/>
                  </a:lnTo>
                  <a:lnTo>
                    <a:pt x="984694" y="1255344"/>
                  </a:lnTo>
                  <a:lnTo>
                    <a:pt x="939888" y="1260919"/>
                  </a:lnTo>
                  <a:lnTo>
                    <a:pt x="895997" y="1271524"/>
                  </a:lnTo>
                  <a:lnTo>
                    <a:pt x="853059" y="1287030"/>
                  </a:lnTo>
                  <a:lnTo>
                    <a:pt x="811060" y="1307350"/>
                  </a:lnTo>
                  <a:lnTo>
                    <a:pt x="764133" y="1335773"/>
                  </a:lnTo>
                  <a:lnTo>
                    <a:pt x="720648" y="1368094"/>
                  </a:lnTo>
                  <a:lnTo>
                    <a:pt x="680770" y="1404454"/>
                  </a:lnTo>
                  <a:lnTo>
                    <a:pt x="644740" y="1444980"/>
                  </a:lnTo>
                  <a:lnTo>
                    <a:pt x="612711" y="1489824"/>
                  </a:lnTo>
                  <a:lnTo>
                    <a:pt x="594982" y="1528546"/>
                  </a:lnTo>
                  <a:lnTo>
                    <a:pt x="587146" y="1570291"/>
                  </a:lnTo>
                  <a:lnTo>
                    <a:pt x="586816" y="1578025"/>
                  </a:lnTo>
                  <a:lnTo>
                    <a:pt x="588098" y="1585341"/>
                  </a:lnTo>
                  <a:lnTo>
                    <a:pt x="592277" y="1591691"/>
                  </a:lnTo>
                  <a:lnTo>
                    <a:pt x="600659" y="1596567"/>
                  </a:lnTo>
                  <a:lnTo>
                    <a:pt x="627341" y="1556410"/>
                  </a:lnTo>
                  <a:lnTo>
                    <a:pt x="656805" y="1519377"/>
                  </a:lnTo>
                  <a:lnTo>
                    <a:pt x="689089" y="1485557"/>
                  </a:lnTo>
                  <a:lnTo>
                    <a:pt x="724255" y="1455064"/>
                  </a:lnTo>
                  <a:lnTo>
                    <a:pt x="762368" y="1427975"/>
                  </a:lnTo>
                  <a:lnTo>
                    <a:pt x="803490" y="1404429"/>
                  </a:lnTo>
                  <a:lnTo>
                    <a:pt x="847674" y="1384490"/>
                  </a:lnTo>
                  <a:lnTo>
                    <a:pt x="890828" y="1371561"/>
                  </a:lnTo>
                  <a:lnTo>
                    <a:pt x="942251" y="1362621"/>
                  </a:lnTo>
                  <a:lnTo>
                    <a:pt x="997775" y="1357731"/>
                  </a:lnTo>
                  <a:lnTo>
                    <a:pt x="1053198" y="1356995"/>
                  </a:lnTo>
                  <a:lnTo>
                    <a:pt x="1104328" y="1360512"/>
                  </a:lnTo>
                  <a:lnTo>
                    <a:pt x="1146987" y="1368374"/>
                  </a:lnTo>
                  <a:lnTo>
                    <a:pt x="1176972" y="1380655"/>
                  </a:lnTo>
                  <a:lnTo>
                    <a:pt x="1155204" y="1387805"/>
                  </a:lnTo>
                  <a:lnTo>
                    <a:pt x="1148676" y="1390230"/>
                  </a:lnTo>
                  <a:lnTo>
                    <a:pt x="1091044" y="1413687"/>
                  </a:lnTo>
                  <a:lnTo>
                    <a:pt x="1044562" y="1450301"/>
                  </a:lnTo>
                  <a:lnTo>
                    <a:pt x="1019086" y="1503591"/>
                  </a:lnTo>
                  <a:lnTo>
                    <a:pt x="1016050" y="1516507"/>
                  </a:lnTo>
                  <a:lnTo>
                    <a:pt x="1016279" y="1522755"/>
                  </a:lnTo>
                  <a:lnTo>
                    <a:pt x="1018590" y="1528356"/>
                  </a:lnTo>
                  <a:lnTo>
                    <a:pt x="1036662" y="1520253"/>
                  </a:lnTo>
                  <a:lnTo>
                    <a:pt x="1054112" y="1512252"/>
                  </a:lnTo>
                  <a:lnTo>
                    <a:pt x="1071308" y="1504772"/>
                  </a:lnTo>
                  <a:lnTo>
                    <a:pt x="1133754" y="1484122"/>
                  </a:lnTo>
                  <a:lnTo>
                    <a:pt x="1179423" y="1472336"/>
                  </a:lnTo>
                  <a:lnTo>
                    <a:pt x="1225575" y="1462709"/>
                  </a:lnTo>
                  <a:lnTo>
                    <a:pt x="1272171" y="1455102"/>
                  </a:lnTo>
                  <a:lnTo>
                    <a:pt x="1327658" y="1448295"/>
                  </a:lnTo>
                  <a:lnTo>
                    <a:pt x="1336357" y="1446568"/>
                  </a:lnTo>
                  <a:lnTo>
                    <a:pt x="1373657" y="1407401"/>
                  </a:lnTo>
                  <a:lnTo>
                    <a:pt x="1388414" y="1370317"/>
                  </a:lnTo>
                  <a:lnTo>
                    <a:pt x="1389443" y="1360716"/>
                  </a:lnTo>
                  <a:close/>
                </a:path>
              </a:pathLst>
            </a:custGeom>
            <a:solidFill>
              <a:srgbClr val="2B49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8612" y="3754373"/>
              <a:ext cx="5722278" cy="453389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77900" y="1728170"/>
            <a:ext cx="6038850" cy="109918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 marR="5080">
              <a:lnSpc>
                <a:spcPts val="3960"/>
              </a:lnSpc>
              <a:spcBef>
                <a:spcPts val="675"/>
              </a:spcBef>
            </a:pPr>
            <a:r>
              <a:rPr sz="3750" dirty="0">
                <a:solidFill>
                  <a:srgbClr val="0F1D5B"/>
                </a:solidFill>
                <a:latin typeface="Arial"/>
                <a:cs typeface="Arial"/>
              </a:rPr>
              <a:t>Rol</a:t>
            </a:r>
            <a:r>
              <a:rPr sz="3750" spc="80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3750" spc="175" dirty="0">
                <a:solidFill>
                  <a:srgbClr val="0F1D5B"/>
                </a:solidFill>
                <a:latin typeface="Arial"/>
                <a:cs typeface="Arial"/>
              </a:rPr>
              <a:t>del</a:t>
            </a:r>
            <a:r>
              <a:rPr sz="3750" spc="80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3750" spc="105" dirty="0">
                <a:solidFill>
                  <a:srgbClr val="0F1D5B"/>
                </a:solidFill>
                <a:latin typeface="Arial"/>
                <a:cs typeface="Arial"/>
              </a:rPr>
              <a:t>diseñador</a:t>
            </a:r>
            <a:r>
              <a:rPr sz="3750" spc="80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3750" spc="210" dirty="0">
                <a:solidFill>
                  <a:srgbClr val="0F1D5B"/>
                </a:solidFill>
                <a:latin typeface="Arial"/>
                <a:cs typeface="Arial"/>
              </a:rPr>
              <a:t>de</a:t>
            </a:r>
            <a:r>
              <a:rPr sz="3750" spc="80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3750" spc="135" dirty="0">
                <a:solidFill>
                  <a:srgbClr val="0F1D5B"/>
                </a:solidFill>
                <a:latin typeface="Arial"/>
                <a:cs typeface="Arial"/>
              </a:rPr>
              <a:t>una </a:t>
            </a:r>
            <a:r>
              <a:rPr sz="3750" spc="-1025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3750" spc="200" dirty="0">
                <a:solidFill>
                  <a:srgbClr val="0F1D5B"/>
                </a:solidFill>
                <a:latin typeface="Arial"/>
                <a:cs typeface="Arial"/>
              </a:rPr>
              <a:t>política</a:t>
            </a:r>
            <a:r>
              <a:rPr sz="3750" spc="90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3750" spc="175" dirty="0">
                <a:solidFill>
                  <a:srgbClr val="0F1D5B"/>
                </a:solidFill>
                <a:latin typeface="Arial"/>
                <a:cs typeface="Arial"/>
              </a:rPr>
              <a:t>pública</a:t>
            </a:r>
            <a:endParaRPr sz="37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15450" y="2865881"/>
            <a:ext cx="4594860" cy="541337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758825" marR="1283335" indent="-321310">
              <a:lnSpc>
                <a:spcPts val="2460"/>
              </a:lnSpc>
              <a:spcBef>
                <a:spcPts val="330"/>
              </a:spcBef>
              <a:buClr>
                <a:srgbClr val="FFFFFF"/>
              </a:buClr>
              <a:buFont typeface="Arial Black"/>
              <a:buAutoNum type="arabicPeriod"/>
              <a:tabLst>
                <a:tab pos="1042035" algn="l"/>
                <a:tab pos="1042669" algn="l"/>
              </a:tabLst>
            </a:pPr>
            <a:r>
              <a:rPr dirty="0"/>
              <a:t>	</a:t>
            </a:r>
            <a:r>
              <a:rPr sz="2200" b="1" spc="85" dirty="0">
                <a:solidFill>
                  <a:srgbClr val="FFFFFF"/>
                </a:solidFill>
                <a:latin typeface="Arial"/>
                <a:cs typeface="Arial"/>
              </a:rPr>
              <a:t>Diagnóstico </a:t>
            </a:r>
            <a:r>
              <a:rPr sz="2200" b="1" spc="114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2200" b="1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85" dirty="0">
                <a:solidFill>
                  <a:srgbClr val="FFFFFF"/>
                </a:solidFill>
                <a:latin typeface="Arial"/>
                <a:cs typeface="Arial"/>
              </a:rPr>
              <a:t>Evaluación</a:t>
            </a:r>
            <a:r>
              <a:rPr sz="2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85" dirty="0">
                <a:solidFill>
                  <a:srgbClr val="FFFFFF"/>
                </a:solidFill>
                <a:latin typeface="Arial"/>
                <a:cs typeface="Arial"/>
              </a:rPr>
              <a:t>Inicial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buAutoNum type="arabicPeriod"/>
            </a:pPr>
            <a:endParaRPr sz="3600">
              <a:latin typeface="Arial"/>
              <a:cs typeface="Arial"/>
            </a:endParaRPr>
          </a:p>
          <a:p>
            <a:pPr marL="1322070" marR="483234" indent="-311150">
              <a:lnSpc>
                <a:spcPts val="2460"/>
              </a:lnSpc>
              <a:spcBef>
                <a:spcPts val="2290"/>
              </a:spcBef>
              <a:buAutoNum type="arabicPeriod"/>
              <a:tabLst>
                <a:tab pos="1323975" algn="l"/>
              </a:tabLst>
            </a:pPr>
            <a:r>
              <a:rPr sz="2200" b="1" spc="90" dirty="0">
                <a:solidFill>
                  <a:srgbClr val="FFFFFF"/>
                </a:solidFill>
                <a:latin typeface="Arial"/>
                <a:cs typeface="Arial"/>
              </a:rPr>
              <a:t>Establecimiento </a:t>
            </a:r>
            <a:r>
              <a:rPr sz="2200" b="1" spc="15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200" b="1" spc="-6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85" dirty="0">
                <a:solidFill>
                  <a:srgbClr val="FFFFFF"/>
                </a:solidFill>
                <a:latin typeface="Arial"/>
                <a:cs typeface="Arial"/>
              </a:rPr>
              <a:t>políticas</a:t>
            </a:r>
            <a:r>
              <a:rPr sz="22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110" dirty="0">
                <a:solidFill>
                  <a:srgbClr val="FFFFFF"/>
                </a:solidFill>
                <a:latin typeface="Arial"/>
                <a:cs typeface="Arial"/>
              </a:rPr>
              <a:t>claras</a:t>
            </a:r>
            <a:r>
              <a:rPr sz="22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114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endParaRPr sz="2200">
              <a:latin typeface="Arial"/>
              <a:cs typeface="Arial"/>
            </a:endParaRPr>
          </a:p>
          <a:p>
            <a:pPr marL="1559560">
              <a:lnSpc>
                <a:spcPts val="2400"/>
              </a:lnSpc>
            </a:pPr>
            <a:r>
              <a:rPr sz="2200" b="1" spc="145" dirty="0">
                <a:solidFill>
                  <a:srgbClr val="FFFFFF"/>
                </a:solidFill>
                <a:latin typeface="Arial"/>
                <a:cs typeface="Arial"/>
              </a:rPr>
              <a:t>comunicadas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4350">
              <a:latin typeface="Arial"/>
              <a:cs typeface="Arial"/>
            </a:endParaRPr>
          </a:p>
          <a:p>
            <a:pPr marL="599440" marR="5080" indent="-67310">
              <a:lnSpc>
                <a:spcPts val="2460"/>
              </a:lnSpc>
              <a:buAutoNum type="arabicPeriod" startAt="4"/>
              <a:tabLst>
                <a:tab pos="869950" algn="l"/>
              </a:tabLst>
            </a:pPr>
            <a:r>
              <a:rPr sz="2200" b="1" spc="160" dirty="0">
                <a:solidFill>
                  <a:srgbClr val="FFFFFF"/>
                </a:solidFill>
                <a:latin typeface="Arial"/>
                <a:cs typeface="Arial"/>
              </a:rPr>
              <a:t>Implementar</a:t>
            </a:r>
            <a:r>
              <a:rPr sz="22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114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2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75" dirty="0">
                <a:solidFill>
                  <a:srgbClr val="FFFFFF"/>
                </a:solidFill>
                <a:latin typeface="Arial"/>
                <a:cs typeface="Arial"/>
              </a:rPr>
              <a:t>utilizar</a:t>
            </a:r>
            <a:r>
              <a:rPr sz="220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20" dirty="0">
                <a:solidFill>
                  <a:srgbClr val="FFFFFF"/>
                </a:solidFill>
                <a:latin typeface="Arial"/>
                <a:cs typeface="Arial"/>
              </a:rPr>
              <a:t>los </a:t>
            </a:r>
            <a:r>
              <a:rPr sz="2200" b="1" spc="-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140" dirty="0">
                <a:solidFill>
                  <a:srgbClr val="FFFFFF"/>
                </a:solidFill>
                <a:latin typeface="Arial"/>
                <a:cs typeface="Arial"/>
              </a:rPr>
              <a:t>mecanismos</a:t>
            </a:r>
            <a:r>
              <a:rPr sz="22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15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2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65" dirty="0">
                <a:solidFill>
                  <a:srgbClr val="FFFFFF"/>
                </a:solidFill>
                <a:latin typeface="Arial"/>
                <a:cs typeface="Arial"/>
              </a:rPr>
              <a:t>resolución</a:t>
            </a:r>
            <a:endParaRPr sz="2200">
              <a:latin typeface="Arial"/>
              <a:cs typeface="Arial"/>
            </a:endParaRPr>
          </a:p>
          <a:p>
            <a:pPr marL="1632585">
              <a:lnSpc>
                <a:spcPts val="2400"/>
              </a:lnSpc>
            </a:pPr>
            <a:r>
              <a:rPr sz="2200" b="1" spc="15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2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55" dirty="0">
                <a:solidFill>
                  <a:srgbClr val="FFFFFF"/>
                </a:solidFill>
                <a:latin typeface="Arial"/>
                <a:cs typeface="Arial"/>
              </a:rPr>
              <a:t>conflictos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600">
              <a:latin typeface="Arial"/>
              <a:cs typeface="Arial"/>
            </a:endParaRPr>
          </a:p>
          <a:p>
            <a:pPr marL="344805" marR="629920" indent="-344805">
              <a:lnSpc>
                <a:spcPts val="2460"/>
              </a:lnSpc>
              <a:spcBef>
                <a:spcPts val="2170"/>
              </a:spcBef>
              <a:buAutoNum type="arabicPeriod" startAt="5"/>
              <a:tabLst>
                <a:tab pos="344805" algn="l"/>
              </a:tabLst>
            </a:pPr>
            <a:r>
              <a:rPr sz="2200" b="1" spc="90" dirty="0">
                <a:solidFill>
                  <a:srgbClr val="FFFFFF"/>
                </a:solidFill>
                <a:latin typeface="Arial"/>
                <a:cs typeface="Arial"/>
              </a:rPr>
              <a:t>Monitoreo</a:t>
            </a:r>
            <a:r>
              <a:rPr sz="22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114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2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114" dirty="0">
                <a:solidFill>
                  <a:srgbClr val="FFFFFF"/>
                </a:solidFill>
                <a:latin typeface="Arial"/>
                <a:cs typeface="Arial"/>
              </a:rPr>
              <a:t>seguimiento </a:t>
            </a:r>
            <a:r>
              <a:rPr sz="2200" b="1" spc="-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95" dirty="0">
                <a:solidFill>
                  <a:srgbClr val="FFFFFF"/>
                </a:solidFill>
                <a:latin typeface="Arial"/>
                <a:cs typeface="Arial"/>
              </a:rPr>
              <a:t>continuo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287500" cy="10287000"/>
            <a:chOff x="0" y="0"/>
            <a:chExt cx="142875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287500" cy="10287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554239" y="7356541"/>
              <a:ext cx="11233785" cy="2028825"/>
            </a:xfrm>
            <a:custGeom>
              <a:avLst/>
              <a:gdLst/>
              <a:ahLst/>
              <a:cxnLst/>
              <a:rect l="l" t="t" r="r" b="b"/>
              <a:pathLst>
                <a:path w="11233785" h="2028825">
                  <a:moveTo>
                    <a:pt x="9001611" y="2028672"/>
                  </a:moveTo>
                  <a:lnTo>
                    <a:pt x="2231885" y="2028672"/>
                  </a:lnTo>
                  <a:lnTo>
                    <a:pt x="2186748" y="2024122"/>
                  </a:lnTo>
                  <a:lnTo>
                    <a:pt x="2144707" y="2011071"/>
                  </a:lnTo>
                  <a:lnTo>
                    <a:pt x="2106663" y="1990421"/>
                  </a:lnTo>
                  <a:lnTo>
                    <a:pt x="2073516" y="1963072"/>
                  </a:lnTo>
                  <a:lnTo>
                    <a:pt x="2046167" y="1929924"/>
                  </a:lnTo>
                  <a:lnTo>
                    <a:pt x="2025517" y="1891878"/>
                  </a:lnTo>
                  <a:lnTo>
                    <a:pt x="2012467" y="1849835"/>
                  </a:lnTo>
                  <a:lnTo>
                    <a:pt x="2007916" y="1804696"/>
                  </a:lnTo>
                  <a:lnTo>
                    <a:pt x="2007916" y="1686247"/>
                  </a:lnTo>
                  <a:lnTo>
                    <a:pt x="2003366" y="1641110"/>
                  </a:lnTo>
                  <a:lnTo>
                    <a:pt x="1990315" y="1599069"/>
                  </a:lnTo>
                  <a:lnTo>
                    <a:pt x="1969665" y="1561025"/>
                  </a:lnTo>
                  <a:lnTo>
                    <a:pt x="1942317" y="1527878"/>
                  </a:lnTo>
                  <a:lnTo>
                    <a:pt x="1909170" y="1500529"/>
                  </a:lnTo>
                  <a:lnTo>
                    <a:pt x="1871126" y="1479879"/>
                  </a:lnTo>
                  <a:lnTo>
                    <a:pt x="1829085" y="1466829"/>
                  </a:lnTo>
                  <a:lnTo>
                    <a:pt x="1783948" y="1462278"/>
                  </a:lnTo>
                  <a:lnTo>
                    <a:pt x="223969" y="1462278"/>
                  </a:lnTo>
                  <a:lnTo>
                    <a:pt x="178832" y="1457728"/>
                  </a:lnTo>
                  <a:lnTo>
                    <a:pt x="136790" y="1444677"/>
                  </a:lnTo>
                  <a:lnTo>
                    <a:pt x="98746" y="1424027"/>
                  </a:lnTo>
                  <a:lnTo>
                    <a:pt x="65599" y="1396678"/>
                  </a:lnTo>
                  <a:lnTo>
                    <a:pt x="38250" y="1363530"/>
                  </a:lnTo>
                  <a:lnTo>
                    <a:pt x="17600" y="1325484"/>
                  </a:lnTo>
                  <a:lnTo>
                    <a:pt x="4550" y="1283441"/>
                  </a:lnTo>
                  <a:lnTo>
                    <a:pt x="0" y="1238302"/>
                  </a:lnTo>
                  <a:lnTo>
                    <a:pt x="0" y="702441"/>
                  </a:lnTo>
                  <a:lnTo>
                    <a:pt x="7309" y="657387"/>
                  </a:lnTo>
                  <a:lnTo>
                    <a:pt x="27872" y="617848"/>
                  </a:lnTo>
                  <a:lnTo>
                    <a:pt x="59642" y="586594"/>
                  </a:lnTo>
                  <a:lnTo>
                    <a:pt x="141502" y="546193"/>
                  </a:lnTo>
                  <a:lnTo>
                    <a:pt x="173272" y="514939"/>
                  </a:lnTo>
                  <a:lnTo>
                    <a:pt x="193835" y="475400"/>
                  </a:lnTo>
                  <a:lnTo>
                    <a:pt x="201145" y="430346"/>
                  </a:lnTo>
                  <a:lnTo>
                    <a:pt x="201145" y="223970"/>
                  </a:lnTo>
                  <a:lnTo>
                    <a:pt x="205695" y="178832"/>
                  </a:lnTo>
                  <a:lnTo>
                    <a:pt x="218745" y="136791"/>
                  </a:lnTo>
                  <a:lnTo>
                    <a:pt x="239395" y="98746"/>
                  </a:lnTo>
                  <a:lnTo>
                    <a:pt x="266744" y="65599"/>
                  </a:lnTo>
                  <a:lnTo>
                    <a:pt x="299890" y="38250"/>
                  </a:lnTo>
                  <a:lnTo>
                    <a:pt x="337935" y="17600"/>
                  </a:lnTo>
                  <a:lnTo>
                    <a:pt x="379975" y="4550"/>
                  </a:lnTo>
                  <a:lnTo>
                    <a:pt x="425112" y="0"/>
                  </a:lnTo>
                  <a:lnTo>
                    <a:pt x="10808327" y="0"/>
                  </a:lnTo>
                  <a:lnTo>
                    <a:pt x="10852266" y="4343"/>
                  </a:lnTo>
                  <a:lnTo>
                    <a:pt x="10894095" y="17048"/>
                  </a:lnTo>
                  <a:lnTo>
                    <a:pt x="10932648" y="37629"/>
                  </a:lnTo>
                  <a:lnTo>
                    <a:pt x="10966756" y="65599"/>
                  </a:lnTo>
                  <a:lnTo>
                    <a:pt x="10994713" y="99711"/>
                  </a:lnTo>
                  <a:lnTo>
                    <a:pt x="11015273" y="138261"/>
                  </a:lnTo>
                  <a:lnTo>
                    <a:pt x="11027960" y="180072"/>
                  </a:lnTo>
                  <a:lnTo>
                    <a:pt x="11032296" y="223970"/>
                  </a:lnTo>
                  <a:lnTo>
                    <a:pt x="11032296" y="430386"/>
                  </a:lnTo>
                  <a:lnTo>
                    <a:pt x="11039602" y="475420"/>
                  </a:lnTo>
                  <a:lnTo>
                    <a:pt x="11060160" y="514944"/>
                  </a:lnTo>
                  <a:lnTo>
                    <a:pt x="11091930" y="546191"/>
                  </a:lnTo>
                  <a:lnTo>
                    <a:pt x="11173765" y="586596"/>
                  </a:lnTo>
                  <a:lnTo>
                    <a:pt x="11205511" y="617843"/>
                  </a:lnTo>
                  <a:lnTo>
                    <a:pt x="11226060" y="657367"/>
                  </a:lnTo>
                  <a:lnTo>
                    <a:pt x="11233365" y="702401"/>
                  </a:lnTo>
                  <a:lnTo>
                    <a:pt x="11233365" y="1238302"/>
                  </a:lnTo>
                  <a:lnTo>
                    <a:pt x="11229018" y="1282203"/>
                  </a:lnTo>
                  <a:lnTo>
                    <a:pt x="11216303" y="1324014"/>
                  </a:lnTo>
                  <a:lnTo>
                    <a:pt x="11195714" y="1362562"/>
                  </a:lnTo>
                  <a:lnTo>
                    <a:pt x="11167745" y="1396674"/>
                  </a:lnTo>
                  <a:lnTo>
                    <a:pt x="11133638" y="1424644"/>
                  </a:lnTo>
                  <a:lnTo>
                    <a:pt x="11095095" y="1445227"/>
                  </a:lnTo>
                  <a:lnTo>
                    <a:pt x="11053289" y="1457934"/>
                  </a:lnTo>
                  <a:lnTo>
                    <a:pt x="11009397" y="1462278"/>
                  </a:lnTo>
                  <a:lnTo>
                    <a:pt x="9449548" y="1462278"/>
                  </a:lnTo>
                  <a:lnTo>
                    <a:pt x="9405655" y="1466621"/>
                  </a:lnTo>
                  <a:lnTo>
                    <a:pt x="9363841" y="1479326"/>
                  </a:lnTo>
                  <a:lnTo>
                    <a:pt x="9325273" y="1499906"/>
                  </a:lnTo>
                  <a:lnTo>
                    <a:pt x="9291120" y="1527875"/>
                  </a:lnTo>
                  <a:lnTo>
                    <a:pt x="9263163" y="1561987"/>
                  </a:lnTo>
                  <a:lnTo>
                    <a:pt x="9242602" y="1600537"/>
                  </a:lnTo>
                  <a:lnTo>
                    <a:pt x="9229915" y="1642349"/>
                  </a:lnTo>
                  <a:lnTo>
                    <a:pt x="9225580" y="1686247"/>
                  </a:lnTo>
                  <a:lnTo>
                    <a:pt x="9225580" y="1804696"/>
                  </a:lnTo>
                  <a:lnTo>
                    <a:pt x="9221232" y="1848597"/>
                  </a:lnTo>
                  <a:lnTo>
                    <a:pt x="9208517" y="1890408"/>
                  </a:lnTo>
                  <a:lnTo>
                    <a:pt x="9187928" y="1928956"/>
                  </a:lnTo>
                  <a:lnTo>
                    <a:pt x="9159959" y="1963068"/>
                  </a:lnTo>
                  <a:lnTo>
                    <a:pt x="9125853" y="1991038"/>
                  </a:lnTo>
                  <a:lnTo>
                    <a:pt x="9087309" y="2011621"/>
                  </a:lnTo>
                  <a:lnTo>
                    <a:pt x="9045503" y="2024328"/>
                  </a:lnTo>
                  <a:lnTo>
                    <a:pt x="9001611" y="2028672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58288" y="7453554"/>
            <a:ext cx="10825480" cy="1807210"/>
          </a:xfrm>
          <a:prstGeom prst="rect">
            <a:avLst/>
          </a:prstGeom>
        </p:spPr>
        <p:txBody>
          <a:bodyPr vert="horz" wrap="square" lIns="0" tIns="99695" rIns="0" bIns="0" rtlCol="0">
            <a:spAutoFit/>
          </a:bodyPr>
          <a:lstStyle/>
          <a:p>
            <a:pPr marL="12065" marR="5080" algn="ctr">
              <a:lnSpc>
                <a:spcPts val="4460"/>
              </a:lnSpc>
              <a:spcBef>
                <a:spcPts val="785"/>
              </a:spcBef>
            </a:pPr>
            <a:r>
              <a:rPr sz="4250" spc="-155" dirty="0">
                <a:solidFill>
                  <a:srgbClr val="000000"/>
                </a:solidFill>
                <a:latin typeface="Tahoma"/>
                <a:cs typeface="Tahoma"/>
              </a:rPr>
              <a:t>“Un</a:t>
            </a:r>
            <a:r>
              <a:rPr sz="4250" spc="-4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4250" spc="-50" dirty="0">
                <a:solidFill>
                  <a:srgbClr val="000000"/>
                </a:solidFill>
                <a:latin typeface="Tahoma"/>
                <a:cs typeface="Tahoma"/>
              </a:rPr>
              <a:t>gerente</a:t>
            </a:r>
            <a:r>
              <a:rPr sz="4250" spc="-4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4250" spc="-105" dirty="0">
                <a:solidFill>
                  <a:srgbClr val="000000"/>
                </a:solidFill>
                <a:latin typeface="Tahoma"/>
                <a:cs typeface="Tahoma"/>
              </a:rPr>
              <a:t>público</a:t>
            </a:r>
            <a:r>
              <a:rPr sz="4250" spc="-40" dirty="0">
                <a:solidFill>
                  <a:srgbClr val="000000"/>
                </a:solidFill>
                <a:latin typeface="Tahoma"/>
                <a:cs typeface="Tahoma"/>
              </a:rPr>
              <a:t> debe </a:t>
            </a:r>
            <a:r>
              <a:rPr sz="4250" spc="-50" dirty="0">
                <a:solidFill>
                  <a:srgbClr val="000000"/>
                </a:solidFill>
                <a:latin typeface="Tahoma"/>
                <a:cs typeface="Tahoma"/>
              </a:rPr>
              <a:t>conocer</a:t>
            </a:r>
            <a:r>
              <a:rPr sz="4250" spc="-4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4250" spc="105" dirty="0">
                <a:solidFill>
                  <a:srgbClr val="000000"/>
                </a:solidFill>
                <a:latin typeface="Tahoma"/>
                <a:cs typeface="Tahoma"/>
              </a:rPr>
              <a:t>a</a:t>
            </a:r>
            <a:r>
              <a:rPr sz="4250" spc="-4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4250" spc="-165" dirty="0">
                <a:solidFill>
                  <a:srgbClr val="000000"/>
                </a:solidFill>
                <a:latin typeface="Tahoma"/>
                <a:cs typeface="Tahoma"/>
              </a:rPr>
              <a:t>sus </a:t>
            </a:r>
            <a:r>
              <a:rPr sz="4250" spc="-16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4250" spc="-75" dirty="0">
                <a:solidFill>
                  <a:srgbClr val="000000"/>
                </a:solidFill>
                <a:latin typeface="Tahoma"/>
                <a:cs typeface="Tahoma"/>
              </a:rPr>
              <a:t>subalternos</a:t>
            </a:r>
            <a:r>
              <a:rPr sz="4250" spc="-4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4250" spc="50" dirty="0">
                <a:solidFill>
                  <a:srgbClr val="000000"/>
                </a:solidFill>
                <a:latin typeface="Tahoma"/>
                <a:cs typeface="Tahoma"/>
              </a:rPr>
              <a:t>y</a:t>
            </a:r>
            <a:r>
              <a:rPr sz="4250" spc="-3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4250" spc="-50" dirty="0">
                <a:solidFill>
                  <a:srgbClr val="000000"/>
                </a:solidFill>
                <a:latin typeface="Tahoma"/>
                <a:cs typeface="Tahoma"/>
              </a:rPr>
              <a:t>cómo</a:t>
            </a:r>
            <a:r>
              <a:rPr sz="4250" spc="-4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4250" spc="-70" dirty="0">
                <a:solidFill>
                  <a:srgbClr val="000000"/>
                </a:solidFill>
                <a:latin typeface="Tahoma"/>
                <a:cs typeface="Tahoma"/>
              </a:rPr>
              <a:t>estos</a:t>
            </a:r>
            <a:r>
              <a:rPr sz="4250" spc="-3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4250" spc="-45" dirty="0">
                <a:solidFill>
                  <a:srgbClr val="000000"/>
                </a:solidFill>
                <a:latin typeface="Tahoma"/>
                <a:cs typeface="Tahoma"/>
              </a:rPr>
              <a:t>engranan</a:t>
            </a:r>
            <a:r>
              <a:rPr sz="4250" spc="-4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4250" spc="-120" dirty="0">
                <a:solidFill>
                  <a:srgbClr val="000000"/>
                </a:solidFill>
                <a:latin typeface="Tahoma"/>
                <a:cs typeface="Tahoma"/>
              </a:rPr>
              <a:t>en</a:t>
            </a:r>
            <a:r>
              <a:rPr sz="4250" spc="-3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4250" spc="-95" dirty="0">
                <a:solidFill>
                  <a:srgbClr val="000000"/>
                </a:solidFill>
                <a:latin typeface="Tahoma"/>
                <a:cs typeface="Tahoma"/>
              </a:rPr>
              <a:t>el </a:t>
            </a:r>
            <a:r>
              <a:rPr sz="4250" spc="-123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4250" spc="-70" dirty="0">
                <a:solidFill>
                  <a:srgbClr val="000000"/>
                </a:solidFill>
                <a:latin typeface="Tahoma"/>
                <a:cs typeface="Tahoma"/>
              </a:rPr>
              <a:t>esquema</a:t>
            </a:r>
            <a:r>
              <a:rPr sz="4250" spc="-4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4250" spc="-70" dirty="0">
                <a:solidFill>
                  <a:srgbClr val="000000"/>
                </a:solidFill>
                <a:latin typeface="Tahoma"/>
                <a:cs typeface="Tahoma"/>
              </a:rPr>
              <a:t>organizacional”</a:t>
            </a:r>
            <a:endParaRPr sz="42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7826"/>
            <a:ext cx="14239875" cy="10259695"/>
            <a:chOff x="0" y="27826"/>
            <a:chExt cx="14239875" cy="102596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7826"/>
              <a:ext cx="14239859" cy="1025917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117293" y="5176202"/>
              <a:ext cx="257175" cy="260350"/>
            </a:xfrm>
            <a:custGeom>
              <a:avLst/>
              <a:gdLst/>
              <a:ahLst/>
              <a:cxnLst/>
              <a:rect l="l" t="t" r="r" b="b"/>
              <a:pathLst>
                <a:path w="257175" h="260350">
                  <a:moveTo>
                    <a:pt x="257174" y="157578"/>
                  </a:moveTo>
                  <a:lnTo>
                    <a:pt x="257174" y="102570"/>
                  </a:lnTo>
                  <a:lnTo>
                    <a:pt x="256252" y="98461"/>
                  </a:lnTo>
                  <a:lnTo>
                    <a:pt x="241650" y="63209"/>
                  </a:lnTo>
                  <a:lnTo>
                    <a:pt x="217424" y="33690"/>
                  </a:lnTo>
                  <a:lnTo>
                    <a:pt x="185697" y="12490"/>
                  </a:lnTo>
                  <a:lnTo>
                    <a:pt x="149154" y="1405"/>
                  </a:lnTo>
                  <a:lnTo>
                    <a:pt x="130075" y="0"/>
                  </a:lnTo>
                  <a:lnTo>
                    <a:pt x="123685" y="156"/>
                  </a:lnTo>
                  <a:lnTo>
                    <a:pt x="86261" y="7600"/>
                  </a:lnTo>
                  <a:lnTo>
                    <a:pt x="52582" y="25600"/>
                  </a:lnTo>
                  <a:lnTo>
                    <a:pt x="25601" y="52582"/>
                  </a:lnTo>
                  <a:lnTo>
                    <a:pt x="7600" y="86261"/>
                  </a:lnTo>
                  <a:lnTo>
                    <a:pt x="156" y="123685"/>
                  </a:lnTo>
                  <a:lnTo>
                    <a:pt x="0" y="130075"/>
                  </a:lnTo>
                  <a:lnTo>
                    <a:pt x="156" y="136466"/>
                  </a:lnTo>
                  <a:lnTo>
                    <a:pt x="7600" y="173889"/>
                  </a:lnTo>
                  <a:lnTo>
                    <a:pt x="25601" y="207567"/>
                  </a:lnTo>
                  <a:lnTo>
                    <a:pt x="52582" y="234548"/>
                  </a:lnTo>
                  <a:lnTo>
                    <a:pt x="86261" y="252551"/>
                  </a:lnTo>
                  <a:lnTo>
                    <a:pt x="123685" y="259995"/>
                  </a:lnTo>
                  <a:lnTo>
                    <a:pt x="130075" y="260151"/>
                  </a:lnTo>
                  <a:lnTo>
                    <a:pt x="136466" y="259995"/>
                  </a:lnTo>
                  <a:lnTo>
                    <a:pt x="173890" y="252551"/>
                  </a:lnTo>
                  <a:lnTo>
                    <a:pt x="207568" y="234548"/>
                  </a:lnTo>
                  <a:lnTo>
                    <a:pt x="234549" y="207567"/>
                  </a:lnTo>
                  <a:lnTo>
                    <a:pt x="252551" y="173889"/>
                  </a:lnTo>
                  <a:lnTo>
                    <a:pt x="257174" y="157578"/>
                  </a:lnTo>
                  <a:close/>
                </a:path>
              </a:pathLst>
            </a:custGeom>
            <a:solidFill>
              <a:srgbClr val="E4DE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17293" y="6476960"/>
              <a:ext cx="257175" cy="260350"/>
            </a:xfrm>
            <a:custGeom>
              <a:avLst/>
              <a:gdLst/>
              <a:ahLst/>
              <a:cxnLst/>
              <a:rect l="l" t="t" r="r" b="b"/>
              <a:pathLst>
                <a:path w="257175" h="260350">
                  <a:moveTo>
                    <a:pt x="257174" y="157568"/>
                  </a:moveTo>
                  <a:lnTo>
                    <a:pt x="257174" y="102582"/>
                  </a:lnTo>
                  <a:lnTo>
                    <a:pt x="256252" y="98472"/>
                  </a:lnTo>
                  <a:lnTo>
                    <a:pt x="241650" y="63205"/>
                  </a:lnTo>
                  <a:lnTo>
                    <a:pt x="217424" y="33681"/>
                  </a:lnTo>
                  <a:lnTo>
                    <a:pt x="185697" y="12492"/>
                  </a:lnTo>
                  <a:lnTo>
                    <a:pt x="149154" y="1404"/>
                  </a:lnTo>
                  <a:lnTo>
                    <a:pt x="130075" y="0"/>
                  </a:lnTo>
                  <a:lnTo>
                    <a:pt x="123685" y="156"/>
                  </a:lnTo>
                  <a:lnTo>
                    <a:pt x="86261" y="7604"/>
                  </a:lnTo>
                  <a:lnTo>
                    <a:pt x="52582" y="25603"/>
                  </a:lnTo>
                  <a:lnTo>
                    <a:pt x="25601" y="52580"/>
                  </a:lnTo>
                  <a:lnTo>
                    <a:pt x="7600" y="86269"/>
                  </a:lnTo>
                  <a:lnTo>
                    <a:pt x="156" y="123690"/>
                  </a:lnTo>
                  <a:lnTo>
                    <a:pt x="0" y="130075"/>
                  </a:lnTo>
                  <a:lnTo>
                    <a:pt x="156" y="136460"/>
                  </a:lnTo>
                  <a:lnTo>
                    <a:pt x="7600" y="173882"/>
                  </a:lnTo>
                  <a:lnTo>
                    <a:pt x="25601" y="207570"/>
                  </a:lnTo>
                  <a:lnTo>
                    <a:pt x="52582" y="234547"/>
                  </a:lnTo>
                  <a:lnTo>
                    <a:pt x="86261" y="252547"/>
                  </a:lnTo>
                  <a:lnTo>
                    <a:pt x="123685" y="259995"/>
                  </a:lnTo>
                  <a:lnTo>
                    <a:pt x="130075" y="260151"/>
                  </a:lnTo>
                  <a:lnTo>
                    <a:pt x="136466" y="259995"/>
                  </a:lnTo>
                  <a:lnTo>
                    <a:pt x="173890" y="252547"/>
                  </a:lnTo>
                  <a:lnTo>
                    <a:pt x="207568" y="234547"/>
                  </a:lnTo>
                  <a:lnTo>
                    <a:pt x="234549" y="207570"/>
                  </a:lnTo>
                  <a:lnTo>
                    <a:pt x="252551" y="173882"/>
                  </a:lnTo>
                  <a:lnTo>
                    <a:pt x="257174" y="157568"/>
                  </a:lnTo>
                  <a:close/>
                </a:path>
              </a:pathLst>
            </a:custGeom>
            <a:solidFill>
              <a:srgbClr val="EDC8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117293" y="7777718"/>
              <a:ext cx="257175" cy="260350"/>
            </a:xfrm>
            <a:custGeom>
              <a:avLst/>
              <a:gdLst/>
              <a:ahLst/>
              <a:cxnLst/>
              <a:rect l="l" t="t" r="r" b="b"/>
              <a:pathLst>
                <a:path w="257175" h="260350">
                  <a:moveTo>
                    <a:pt x="257174" y="157568"/>
                  </a:moveTo>
                  <a:lnTo>
                    <a:pt x="257174" y="102582"/>
                  </a:lnTo>
                  <a:lnTo>
                    <a:pt x="256252" y="98472"/>
                  </a:lnTo>
                  <a:lnTo>
                    <a:pt x="241650" y="63205"/>
                  </a:lnTo>
                  <a:lnTo>
                    <a:pt x="217424" y="33681"/>
                  </a:lnTo>
                  <a:lnTo>
                    <a:pt x="185697" y="12492"/>
                  </a:lnTo>
                  <a:lnTo>
                    <a:pt x="149154" y="1404"/>
                  </a:lnTo>
                  <a:lnTo>
                    <a:pt x="130075" y="0"/>
                  </a:lnTo>
                  <a:lnTo>
                    <a:pt x="123685" y="156"/>
                  </a:lnTo>
                  <a:lnTo>
                    <a:pt x="86261" y="7604"/>
                  </a:lnTo>
                  <a:lnTo>
                    <a:pt x="52582" y="25603"/>
                  </a:lnTo>
                  <a:lnTo>
                    <a:pt x="25601" y="52580"/>
                  </a:lnTo>
                  <a:lnTo>
                    <a:pt x="7600" y="86269"/>
                  </a:lnTo>
                  <a:lnTo>
                    <a:pt x="156" y="123690"/>
                  </a:lnTo>
                  <a:lnTo>
                    <a:pt x="0" y="130075"/>
                  </a:lnTo>
                  <a:lnTo>
                    <a:pt x="156" y="136460"/>
                  </a:lnTo>
                  <a:lnTo>
                    <a:pt x="7600" y="173882"/>
                  </a:lnTo>
                  <a:lnTo>
                    <a:pt x="25601" y="207570"/>
                  </a:lnTo>
                  <a:lnTo>
                    <a:pt x="52582" y="234547"/>
                  </a:lnTo>
                  <a:lnTo>
                    <a:pt x="86261" y="252547"/>
                  </a:lnTo>
                  <a:lnTo>
                    <a:pt x="123685" y="259995"/>
                  </a:lnTo>
                  <a:lnTo>
                    <a:pt x="130075" y="260151"/>
                  </a:lnTo>
                  <a:lnTo>
                    <a:pt x="136466" y="259995"/>
                  </a:lnTo>
                  <a:lnTo>
                    <a:pt x="173890" y="252547"/>
                  </a:lnTo>
                  <a:lnTo>
                    <a:pt x="207568" y="234547"/>
                  </a:lnTo>
                  <a:lnTo>
                    <a:pt x="234549" y="207570"/>
                  </a:lnTo>
                  <a:lnTo>
                    <a:pt x="252551" y="173882"/>
                  </a:lnTo>
                  <a:lnTo>
                    <a:pt x="257174" y="157568"/>
                  </a:lnTo>
                  <a:close/>
                </a:path>
              </a:pathLst>
            </a:custGeom>
            <a:solidFill>
              <a:srgbClr val="E7B9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117293" y="3875443"/>
              <a:ext cx="257175" cy="260350"/>
            </a:xfrm>
            <a:custGeom>
              <a:avLst/>
              <a:gdLst/>
              <a:ahLst/>
              <a:cxnLst/>
              <a:rect l="l" t="t" r="r" b="b"/>
              <a:pathLst>
                <a:path w="257175" h="260350">
                  <a:moveTo>
                    <a:pt x="257174" y="157578"/>
                  </a:moveTo>
                  <a:lnTo>
                    <a:pt x="257174" y="102570"/>
                  </a:lnTo>
                  <a:lnTo>
                    <a:pt x="256252" y="98462"/>
                  </a:lnTo>
                  <a:lnTo>
                    <a:pt x="241650" y="63209"/>
                  </a:lnTo>
                  <a:lnTo>
                    <a:pt x="217424" y="33690"/>
                  </a:lnTo>
                  <a:lnTo>
                    <a:pt x="185697" y="12490"/>
                  </a:lnTo>
                  <a:lnTo>
                    <a:pt x="149154" y="1405"/>
                  </a:lnTo>
                  <a:lnTo>
                    <a:pt x="130075" y="0"/>
                  </a:lnTo>
                  <a:lnTo>
                    <a:pt x="123685" y="156"/>
                  </a:lnTo>
                  <a:lnTo>
                    <a:pt x="86261" y="7600"/>
                  </a:lnTo>
                  <a:lnTo>
                    <a:pt x="52582" y="25600"/>
                  </a:lnTo>
                  <a:lnTo>
                    <a:pt x="25601" y="52582"/>
                  </a:lnTo>
                  <a:lnTo>
                    <a:pt x="7600" y="86261"/>
                  </a:lnTo>
                  <a:lnTo>
                    <a:pt x="156" y="123685"/>
                  </a:lnTo>
                  <a:lnTo>
                    <a:pt x="0" y="130075"/>
                  </a:lnTo>
                  <a:lnTo>
                    <a:pt x="156" y="136466"/>
                  </a:lnTo>
                  <a:lnTo>
                    <a:pt x="7600" y="173889"/>
                  </a:lnTo>
                  <a:lnTo>
                    <a:pt x="25601" y="207567"/>
                  </a:lnTo>
                  <a:lnTo>
                    <a:pt x="52582" y="234548"/>
                  </a:lnTo>
                  <a:lnTo>
                    <a:pt x="86261" y="252551"/>
                  </a:lnTo>
                  <a:lnTo>
                    <a:pt x="123685" y="259995"/>
                  </a:lnTo>
                  <a:lnTo>
                    <a:pt x="130075" y="260151"/>
                  </a:lnTo>
                  <a:lnTo>
                    <a:pt x="136466" y="259995"/>
                  </a:lnTo>
                  <a:lnTo>
                    <a:pt x="173890" y="252551"/>
                  </a:lnTo>
                  <a:lnTo>
                    <a:pt x="207568" y="234548"/>
                  </a:lnTo>
                  <a:lnTo>
                    <a:pt x="234549" y="207567"/>
                  </a:lnTo>
                  <a:lnTo>
                    <a:pt x="252551" y="173889"/>
                  </a:lnTo>
                  <a:lnTo>
                    <a:pt x="257174" y="157578"/>
                  </a:lnTo>
                  <a:close/>
                </a:path>
              </a:pathLst>
            </a:custGeom>
            <a:solidFill>
              <a:srgbClr val="C2D9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82331" y="3290102"/>
              <a:ext cx="130075" cy="13007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82331" y="3940481"/>
              <a:ext cx="130075" cy="13007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82331" y="5241239"/>
              <a:ext cx="130075" cy="13007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82331" y="6541998"/>
              <a:ext cx="130075" cy="13007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82331" y="7842756"/>
              <a:ext cx="130075" cy="13007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82331" y="4590860"/>
              <a:ext cx="130075" cy="13007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82331" y="5891619"/>
              <a:ext cx="130075" cy="13007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82331" y="7192377"/>
              <a:ext cx="130075" cy="1300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82331" y="8493136"/>
              <a:ext cx="130075" cy="13007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697833" y="5914272"/>
              <a:ext cx="4305935" cy="1685925"/>
            </a:xfrm>
            <a:custGeom>
              <a:avLst/>
              <a:gdLst/>
              <a:ahLst/>
              <a:cxnLst/>
              <a:rect l="l" t="t" r="r" b="b"/>
              <a:pathLst>
                <a:path w="4305934" h="1685925">
                  <a:moveTo>
                    <a:pt x="4305751" y="1685926"/>
                  </a:moveTo>
                  <a:lnTo>
                    <a:pt x="4268887" y="1685926"/>
                  </a:lnTo>
                  <a:lnTo>
                    <a:pt x="4266294" y="1637687"/>
                  </a:lnTo>
                  <a:lnTo>
                    <a:pt x="4258694" y="1590961"/>
                  </a:lnTo>
                  <a:lnTo>
                    <a:pt x="4246355" y="1546019"/>
                  </a:lnTo>
                  <a:lnTo>
                    <a:pt x="4229547" y="1503127"/>
                  </a:lnTo>
                  <a:lnTo>
                    <a:pt x="4208538" y="1462556"/>
                  </a:lnTo>
                  <a:lnTo>
                    <a:pt x="4183597" y="1424573"/>
                  </a:lnTo>
                  <a:lnTo>
                    <a:pt x="4154993" y="1389447"/>
                  </a:lnTo>
                  <a:lnTo>
                    <a:pt x="4122994" y="1357448"/>
                  </a:lnTo>
                  <a:lnTo>
                    <a:pt x="4087868" y="1328844"/>
                  </a:lnTo>
                  <a:lnTo>
                    <a:pt x="4049885" y="1303903"/>
                  </a:lnTo>
                  <a:lnTo>
                    <a:pt x="4009314" y="1282894"/>
                  </a:lnTo>
                  <a:lnTo>
                    <a:pt x="3966422" y="1266086"/>
                  </a:lnTo>
                  <a:lnTo>
                    <a:pt x="3921480" y="1253747"/>
                  </a:lnTo>
                  <a:lnTo>
                    <a:pt x="3874754" y="1246147"/>
                  </a:lnTo>
                  <a:lnTo>
                    <a:pt x="3826515" y="1243554"/>
                  </a:lnTo>
                  <a:lnTo>
                    <a:pt x="621778" y="1243554"/>
                  </a:lnTo>
                  <a:lnTo>
                    <a:pt x="573099" y="1241680"/>
                  </a:lnTo>
                  <a:lnTo>
                    <a:pt x="525461" y="1236150"/>
                  </a:lnTo>
                  <a:lnTo>
                    <a:pt x="478999" y="1227103"/>
                  </a:lnTo>
                  <a:lnTo>
                    <a:pt x="433851" y="1214680"/>
                  </a:lnTo>
                  <a:lnTo>
                    <a:pt x="390153" y="1199018"/>
                  </a:lnTo>
                  <a:lnTo>
                    <a:pt x="348043" y="1180258"/>
                  </a:lnTo>
                  <a:lnTo>
                    <a:pt x="307657" y="1158539"/>
                  </a:lnTo>
                  <a:lnTo>
                    <a:pt x="269133" y="1134000"/>
                  </a:lnTo>
                  <a:lnTo>
                    <a:pt x="232606" y="1106780"/>
                  </a:lnTo>
                  <a:lnTo>
                    <a:pt x="198215" y="1077020"/>
                  </a:lnTo>
                  <a:lnTo>
                    <a:pt x="166097" y="1044857"/>
                  </a:lnTo>
                  <a:lnTo>
                    <a:pt x="136387" y="1010432"/>
                  </a:lnTo>
                  <a:lnTo>
                    <a:pt x="109223" y="973883"/>
                  </a:lnTo>
                  <a:lnTo>
                    <a:pt x="84742" y="935351"/>
                  </a:lnTo>
                  <a:lnTo>
                    <a:pt x="63081" y="894974"/>
                  </a:lnTo>
                  <a:lnTo>
                    <a:pt x="44377" y="852892"/>
                  </a:lnTo>
                  <a:lnTo>
                    <a:pt x="28766" y="809243"/>
                  </a:lnTo>
                  <a:lnTo>
                    <a:pt x="16386" y="764169"/>
                  </a:lnTo>
                  <a:lnTo>
                    <a:pt x="7374" y="717806"/>
                  </a:lnTo>
                  <a:lnTo>
                    <a:pt x="1866" y="670296"/>
                  </a:lnTo>
                  <a:lnTo>
                    <a:pt x="0" y="621778"/>
                  </a:lnTo>
                  <a:lnTo>
                    <a:pt x="1874" y="573099"/>
                  </a:lnTo>
                  <a:lnTo>
                    <a:pt x="7404" y="525461"/>
                  </a:lnTo>
                  <a:lnTo>
                    <a:pt x="16451" y="478999"/>
                  </a:lnTo>
                  <a:lnTo>
                    <a:pt x="28874" y="433851"/>
                  </a:lnTo>
                  <a:lnTo>
                    <a:pt x="44536" y="390153"/>
                  </a:lnTo>
                  <a:lnTo>
                    <a:pt x="63296" y="348043"/>
                  </a:lnTo>
                  <a:lnTo>
                    <a:pt x="85015" y="307657"/>
                  </a:lnTo>
                  <a:lnTo>
                    <a:pt x="109554" y="269133"/>
                  </a:lnTo>
                  <a:lnTo>
                    <a:pt x="136774" y="232606"/>
                  </a:lnTo>
                  <a:lnTo>
                    <a:pt x="166534" y="198215"/>
                  </a:lnTo>
                  <a:lnTo>
                    <a:pt x="198697" y="166097"/>
                  </a:lnTo>
                  <a:lnTo>
                    <a:pt x="233122" y="136387"/>
                  </a:lnTo>
                  <a:lnTo>
                    <a:pt x="269671" y="109223"/>
                  </a:lnTo>
                  <a:lnTo>
                    <a:pt x="308203" y="84742"/>
                  </a:lnTo>
                  <a:lnTo>
                    <a:pt x="348580" y="63081"/>
                  </a:lnTo>
                  <a:lnTo>
                    <a:pt x="390663" y="44377"/>
                  </a:lnTo>
                  <a:lnTo>
                    <a:pt x="434311" y="28766"/>
                  </a:lnTo>
                  <a:lnTo>
                    <a:pt x="479386" y="16386"/>
                  </a:lnTo>
                  <a:lnTo>
                    <a:pt x="525748" y="7374"/>
                  </a:lnTo>
                  <a:lnTo>
                    <a:pt x="573259" y="1866"/>
                  </a:lnTo>
                  <a:lnTo>
                    <a:pt x="621778" y="0"/>
                  </a:lnTo>
                  <a:lnTo>
                    <a:pt x="3445584" y="0"/>
                  </a:lnTo>
                  <a:lnTo>
                    <a:pt x="3494442" y="1359"/>
                  </a:lnTo>
                  <a:lnTo>
                    <a:pt x="3542579" y="5391"/>
                  </a:lnTo>
                  <a:lnTo>
                    <a:pt x="3589924" y="12022"/>
                  </a:lnTo>
                  <a:lnTo>
                    <a:pt x="3636402" y="21181"/>
                  </a:lnTo>
                  <a:lnTo>
                    <a:pt x="3681943" y="32794"/>
                  </a:lnTo>
                  <a:lnTo>
                    <a:pt x="3726474" y="46791"/>
                  </a:lnTo>
                  <a:lnTo>
                    <a:pt x="3769923" y="63097"/>
                  </a:lnTo>
                  <a:lnTo>
                    <a:pt x="3812217" y="81642"/>
                  </a:lnTo>
                  <a:lnTo>
                    <a:pt x="3853284" y="102353"/>
                  </a:lnTo>
                  <a:lnTo>
                    <a:pt x="3893053" y="125158"/>
                  </a:lnTo>
                  <a:lnTo>
                    <a:pt x="3931450" y="149984"/>
                  </a:lnTo>
                  <a:lnTo>
                    <a:pt x="3968404" y="176759"/>
                  </a:lnTo>
                  <a:lnTo>
                    <a:pt x="4003842" y="205412"/>
                  </a:lnTo>
                  <a:lnTo>
                    <a:pt x="4037692" y="235869"/>
                  </a:lnTo>
                  <a:lnTo>
                    <a:pt x="4069881" y="268059"/>
                  </a:lnTo>
                  <a:lnTo>
                    <a:pt x="4100338" y="301909"/>
                  </a:lnTo>
                  <a:lnTo>
                    <a:pt x="4128991" y="337347"/>
                  </a:lnTo>
                  <a:lnTo>
                    <a:pt x="4155766" y="374300"/>
                  </a:lnTo>
                  <a:lnTo>
                    <a:pt x="4180593" y="412697"/>
                  </a:lnTo>
                  <a:lnTo>
                    <a:pt x="4203397" y="452466"/>
                  </a:lnTo>
                  <a:lnTo>
                    <a:pt x="4224108" y="493533"/>
                  </a:lnTo>
                  <a:lnTo>
                    <a:pt x="4242653" y="535827"/>
                  </a:lnTo>
                  <a:lnTo>
                    <a:pt x="4258960" y="579276"/>
                  </a:lnTo>
                  <a:lnTo>
                    <a:pt x="4272956" y="623807"/>
                  </a:lnTo>
                  <a:lnTo>
                    <a:pt x="4284570" y="669347"/>
                  </a:lnTo>
                  <a:lnTo>
                    <a:pt x="4293728" y="715826"/>
                  </a:lnTo>
                  <a:lnTo>
                    <a:pt x="4300359" y="763170"/>
                  </a:lnTo>
                  <a:lnTo>
                    <a:pt x="4304391" y="811307"/>
                  </a:lnTo>
                  <a:lnTo>
                    <a:pt x="4305751" y="860166"/>
                  </a:lnTo>
                  <a:lnTo>
                    <a:pt x="4305751" y="1685926"/>
                  </a:lnTo>
                  <a:close/>
                </a:path>
              </a:pathLst>
            </a:custGeom>
            <a:solidFill>
              <a:srgbClr val="F172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25037" y="5513679"/>
              <a:ext cx="899489" cy="89949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814633" y="3071854"/>
              <a:ext cx="5571490" cy="2181860"/>
            </a:xfrm>
            <a:custGeom>
              <a:avLst/>
              <a:gdLst/>
              <a:ahLst/>
              <a:cxnLst/>
              <a:rect l="l" t="t" r="r" b="b"/>
              <a:pathLst>
                <a:path w="5571490" h="2181860">
                  <a:moveTo>
                    <a:pt x="5571418" y="2181501"/>
                  </a:moveTo>
                  <a:lnTo>
                    <a:pt x="5523717" y="2181501"/>
                  </a:lnTo>
                  <a:lnTo>
                    <a:pt x="5521822" y="2134516"/>
                  </a:lnTo>
                  <a:lnTo>
                    <a:pt x="5516233" y="2088585"/>
                  </a:lnTo>
                  <a:lnTo>
                    <a:pt x="5507098" y="2043853"/>
                  </a:lnTo>
                  <a:lnTo>
                    <a:pt x="5494563" y="2000468"/>
                  </a:lnTo>
                  <a:lnTo>
                    <a:pt x="5478775" y="1958575"/>
                  </a:lnTo>
                  <a:lnTo>
                    <a:pt x="5459880" y="1918323"/>
                  </a:lnTo>
                  <a:lnTo>
                    <a:pt x="5438025" y="1879857"/>
                  </a:lnTo>
                  <a:lnTo>
                    <a:pt x="5413357" y="1843323"/>
                  </a:lnTo>
                  <a:lnTo>
                    <a:pt x="5386023" y="1808870"/>
                  </a:lnTo>
                  <a:lnTo>
                    <a:pt x="5356169" y="1776643"/>
                  </a:lnTo>
                  <a:lnTo>
                    <a:pt x="5323942" y="1746789"/>
                  </a:lnTo>
                  <a:lnTo>
                    <a:pt x="5289489" y="1719455"/>
                  </a:lnTo>
                  <a:lnTo>
                    <a:pt x="5252956" y="1694787"/>
                  </a:lnTo>
                  <a:lnTo>
                    <a:pt x="5214489" y="1672932"/>
                  </a:lnTo>
                  <a:lnTo>
                    <a:pt x="5174237" y="1654038"/>
                  </a:lnTo>
                  <a:lnTo>
                    <a:pt x="5132344" y="1638249"/>
                  </a:lnTo>
                  <a:lnTo>
                    <a:pt x="5088959" y="1625714"/>
                  </a:lnTo>
                  <a:lnTo>
                    <a:pt x="5044227" y="1616579"/>
                  </a:lnTo>
                  <a:lnTo>
                    <a:pt x="4998296" y="1610990"/>
                  </a:lnTo>
                  <a:lnTo>
                    <a:pt x="4951311" y="1609095"/>
                  </a:lnTo>
                  <a:lnTo>
                    <a:pt x="804548" y="1609095"/>
                  </a:lnTo>
                  <a:lnTo>
                    <a:pt x="757188" y="1607726"/>
                  </a:lnTo>
                  <a:lnTo>
                    <a:pt x="710561" y="1603672"/>
                  </a:lnTo>
                  <a:lnTo>
                    <a:pt x="664740" y="1597007"/>
                  </a:lnTo>
                  <a:lnTo>
                    <a:pt x="619800" y="1587808"/>
                  </a:lnTo>
                  <a:lnTo>
                    <a:pt x="575816" y="1576151"/>
                  </a:lnTo>
                  <a:lnTo>
                    <a:pt x="532864" y="1562112"/>
                  </a:lnTo>
                  <a:lnTo>
                    <a:pt x="491017" y="1545767"/>
                  </a:lnTo>
                  <a:lnTo>
                    <a:pt x="450350" y="1527193"/>
                  </a:lnTo>
                  <a:lnTo>
                    <a:pt x="410938" y="1506464"/>
                  </a:lnTo>
                  <a:lnTo>
                    <a:pt x="372856" y="1483658"/>
                  </a:lnTo>
                  <a:lnTo>
                    <a:pt x="336179" y="1458850"/>
                  </a:lnTo>
                  <a:lnTo>
                    <a:pt x="300981" y="1432116"/>
                  </a:lnTo>
                  <a:lnTo>
                    <a:pt x="267337" y="1403533"/>
                  </a:lnTo>
                  <a:lnTo>
                    <a:pt x="235322" y="1373176"/>
                  </a:lnTo>
                  <a:lnTo>
                    <a:pt x="205011" y="1341122"/>
                  </a:lnTo>
                  <a:lnTo>
                    <a:pt x="176477" y="1307446"/>
                  </a:lnTo>
                  <a:lnTo>
                    <a:pt x="149797" y="1272225"/>
                  </a:lnTo>
                  <a:lnTo>
                    <a:pt x="125045" y="1235535"/>
                  </a:lnTo>
                  <a:lnTo>
                    <a:pt x="102296" y="1197451"/>
                  </a:lnTo>
                  <a:lnTo>
                    <a:pt x="81623" y="1158050"/>
                  </a:lnTo>
                  <a:lnTo>
                    <a:pt x="63103" y="1117408"/>
                  </a:lnTo>
                  <a:lnTo>
                    <a:pt x="46810" y="1075600"/>
                  </a:lnTo>
                  <a:lnTo>
                    <a:pt x="32818" y="1032704"/>
                  </a:lnTo>
                  <a:lnTo>
                    <a:pt x="21203" y="988795"/>
                  </a:lnTo>
                  <a:lnTo>
                    <a:pt x="12038" y="943948"/>
                  </a:lnTo>
                  <a:lnTo>
                    <a:pt x="5400" y="898241"/>
                  </a:lnTo>
                  <a:lnTo>
                    <a:pt x="1362" y="851749"/>
                  </a:lnTo>
                  <a:lnTo>
                    <a:pt x="0" y="804548"/>
                  </a:lnTo>
                  <a:lnTo>
                    <a:pt x="1368" y="757188"/>
                  </a:lnTo>
                  <a:lnTo>
                    <a:pt x="5423" y="710561"/>
                  </a:lnTo>
                  <a:lnTo>
                    <a:pt x="12087" y="664740"/>
                  </a:lnTo>
                  <a:lnTo>
                    <a:pt x="21286" y="619800"/>
                  </a:lnTo>
                  <a:lnTo>
                    <a:pt x="32943" y="575816"/>
                  </a:lnTo>
                  <a:lnTo>
                    <a:pt x="46982" y="532864"/>
                  </a:lnTo>
                  <a:lnTo>
                    <a:pt x="63327" y="491017"/>
                  </a:lnTo>
                  <a:lnTo>
                    <a:pt x="81902" y="450350"/>
                  </a:lnTo>
                  <a:lnTo>
                    <a:pt x="102630" y="410938"/>
                  </a:lnTo>
                  <a:lnTo>
                    <a:pt x="125436" y="372856"/>
                  </a:lnTo>
                  <a:lnTo>
                    <a:pt x="150244" y="336179"/>
                  </a:lnTo>
                  <a:lnTo>
                    <a:pt x="176978" y="300981"/>
                  </a:lnTo>
                  <a:lnTo>
                    <a:pt x="205561" y="267337"/>
                  </a:lnTo>
                  <a:lnTo>
                    <a:pt x="235918" y="235322"/>
                  </a:lnTo>
                  <a:lnTo>
                    <a:pt x="267973" y="205011"/>
                  </a:lnTo>
                  <a:lnTo>
                    <a:pt x="301648" y="176477"/>
                  </a:lnTo>
                  <a:lnTo>
                    <a:pt x="336870" y="149797"/>
                  </a:lnTo>
                  <a:lnTo>
                    <a:pt x="373560" y="125045"/>
                  </a:lnTo>
                  <a:lnTo>
                    <a:pt x="411644" y="102296"/>
                  </a:lnTo>
                  <a:lnTo>
                    <a:pt x="451045" y="81623"/>
                  </a:lnTo>
                  <a:lnTo>
                    <a:pt x="491687" y="63103"/>
                  </a:lnTo>
                  <a:lnTo>
                    <a:pt x="533495" y="46810"/>
                  </a:lnTo>
                  <a:lnTo>
                    <a:pt x="576391" y="32818"/>
                  </a:lnTo>
                  <a:lnTo>
                    <a:pt x="620301" y="21203"/>
                  </a:lnTo>
                  <a:lnTo>
                    <a:pt x="665147" y="12038"/>
                  </a:lnTo>
                  <a:lnTo>
                    <a:pt x="710855" y="5400"/>
                  </a:lnTo>
                  <a:lnTo>
                    <a:pt x="757347" y="1362"/>
                  </a:lnTo>
                  <a:lnTo>
                    <a:pt x="804548" y="0"/>
                  </a:lnTo>
                  <a:lnTo>
                    <a:pt x="4458406" y="0"/>
                  </a:lnTo>
                  <a:lnTo>
                    <a:pt x="4506734" y="1027"/>
                  </a:lnTo>
                  <a:lnTo>
                    <a:pt x="4554531" y="4080"/>
                  </a:lnTo>
                  <a:lnTo>
                    <a:pt x="4601757" y="9118"/>
                  </a:lnTo>
                  <a:lnTo>
                    <a:pt x="4648369" y="16099"/>
                  </a:lnTo>
                  <a:lnTo>
                    <a:pt x="4694325" y="24983"/>
                  </a:lnTo>
                  <a:lnTo>
                    <a:pt x="4739585" y="35726"/>
                  </a:lnTo>
                  <a:lnTo>
                    <a:pt x="4784107" y="48288"/>
                  </a:lnTo>
                  <a:lnTo>
                    <a:pt x="4827849" y="62627"/>
                  </a:lnTo>
                  <a:lnTo>
                    <a:pt x="4870770" y="78701"/>
                  </a:lnTo>
                  <a:lnTo>
                    <a:pt x="4912828" y="96469"/>
                  </a:lnTo>
                  <a:lnTo>
                    <a:pt x="4953981" y="115890"/>
                  </a:lnTo>
                  <a:lnTo>
                    <a:pt x="4994189" y="136921"/>
                  </a:lnTo>
                  <a:lnTo>
                    <a:pt x="5033409" y="159522"/>
                  </a:lnTo>
                  <a:lnTo>
                    <a:pt x="5071600" y="183650"/>
                  </a:lnTo>
                  <a:lnTo>
                    <a:pt x="5108720" y="209265"/>
                  </a:lnTo>
                  <a:lnTo>
                    <a:pt x="5144728" y="236324"/>
                  </a:lnTo>
                  <a:lnTo>
                    <a:pt x="5179582" y="264786"/>
                  </a:lnTo>
                  <a:lnTo>
                    <a:pt x="5213241" y="294610"/>
                  </a:lnTo>
                  <a:lnTo>
                    <a:pt x="5245663" y="325754"/>
                  </a:lnTo>
                  <a:lnTo>
                    <a:pt x="5276807" y="358176"/>
                  </a:lnTo>
                  <a:lnTo>
                    <a:pt x="5306631" y="391835"/>
                  </a:lnTo>
                  <a:lnTo>
                    <a:pt x="5335093" y="426689"/>
                  </a:lnTo>
                  <a:lnTo>
                    <a:pt x="5362152" y="462697"/>
                  </a:lnTo>
                  <a:lnTo>
                    <a:pt x="5387767" y="499817"/>
                  </a:lnTo>
                  <a:lnTo>
                    <a:pt x="5411895" y="538008"/>
                  </a:lnTo>
                  <a:lnTo>
                    <a:pt x="5434496" y="577228"/>
                  </a:lnTo>
                  <a:lnTo>
                    <a:pt x="5455528" y="617436"/>
                  </a:lnTo>
                  <a:lnTo>
                    <a:pt x="5474948" y="658589"/>
                  </a:lnTo>
                  <a:lnTo>
                    <a:pt x="5492716" y="700647"/>
                  </a:lnTo>
                  <a:lnTo>
                    <a:pt x="5508791" y="743567"/>
                  </a:lnTo>
                  <a:lnTo>
                    <a:pt x="5523130" y="787309"/>
                  </a:lnTo>
                  <a:lnTo>
                    <a:pt x="5535692" y="831831"/>
                  </a:lnTo>
                  <a:lnTo>
                    <a:pt x="5546435" y="877091"/>
                  </a:lnTo>
                  <a:lnTo>
                    <a:pt x="5555318" y="923048"/>
                  </a:lnTo>
                  <a:lnTo>
                    <a:pt x="5562299" y="969659"/>
                  </a:lnTo>
                  <a:lnTo>
                    <a:pt x="5567337" y="1016885"/>
                  </a:lnTo>
                  <a:lnTo>
                    <a:pt x="5570391" y="1064682"/>
                  </a:lnTo>
                  <a:lnTo>
                    <a:pt x="5571418" y="1113010"/>
                  </a:lnTo>
                  <a:lnTo>
                    <a:pt x="5571418" y="2181501"/>
                  </a:lnTo>
                  <a:close/>
                </a:path>
              </a:pathLst>
            </a:custGeom>
            <a:solidFill>
              <a:srgbClr val="ECB3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61649" y="2553507"/>
              <a:ext cx="1163892" cy="116389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670100" y="2685782"/>
              <a:ext cx="1422400" cy="3471545"/>
            </a:xfrm>
            <a:custGeom>
              <a:avLst/>
              <a:gdLst/>
              <a:ahLst/>
              <a:cxnLst/>
              <a:rect l="l" t="t" r="r" b="b"/>
              <a:pathLst>
                <a:path w="1422400" h="3471545">
                  <a:moveTo>
                    <a:pt x="534695" y="424599"/>
                  </a:moveTo>
                  <a:lnTo>
                    <a:pt x="529628" y="379272"/>
                  </a:lnTo>
                  <a:lnTo>
                    <a:pt x="514527" y="336575"/>
                  </a:lnTo>
                  <a:lnTo>
                    <a:pt x="499529" y="327736"/>
                  </a:lnTo>
                  <a:lnTo>
                    <a:pt x="493522" y="329298"/>
                  </a:lnTo>
                  <a:lnTo>
                    <a:pt x="488556" y="333095"/>
                  </a:lnTo>
                  <a:lnTo>
                    <a:pt x="485533" y="338315"/>
                  </a:lnTo>
                  <a:lnTo>
                    <a:pt x="484695" y="344271"/>
                  </a:lnTo>
                  <a:lnTo>
                    <a:pt x="486283" y="350316"/>
                  </a:lnTo>
                  <a:lnTo>
                    <a:pt x="493674" y="368007"/>
                  </a:lnTo>
                  <a:lnTo>
                    <a:pt x="498970" y="386321"/>
                  </a:lnTo>
                  <a:lnTo>
                    <a:pt x="502170" y="405218"/>
                  </a:lnTo>
                  <a:lnTo>
                    <a:pt x="503237" y="424599"/>
                  </a:lnTo>
                  <a:lnTo>
                    <a:pt x="497052" y="470547"/>
                  </a:lnTo>
                  <a:lnTo>
                    <a:pt x="479577" y="511848"/>
                  </a:lnTo>
                  <a:lnTo>
                    <a:pt x="452501" y="546874"/>
                  </a:lnTo>
                  <a:lnTo>
                    <a:pt x="417487" y="573938"/>
                  </a:lnTo>
                  <a:lnTo>
                    <a:pt x="376174" y="591400"/>
                  </a:lnTo>
                  <a:lnTo>
                    <a:pt x="330250" y="597598"/>
                  </a:lnTo>
                  <a:lnTo>
                    <a:pt x="284314" y="591400"/>
                  </a:lnTo>
                  <a:lnTo>
                    <a:pt x="243001" y="573938"/>
                  </a:lnTo>
                  <a:lnTo>
                    <a:pt x="207987" y="546874"/>
                  </a:lnTo>
                  <a:lnTo>
                    <a:pt x="180911" y="511848"/>
                  </a:lnTo>
                  <a:lnTo>
                    <a:pt x="163449" y="470547"/>
                  </a:lnTo>
                  <a:lnTo>
                    <a:pt x="157264" y="424599"/>
                  </a:lnTo>
                  <a:lnTo>
                    <a:pt x="163449" y="378663"/>
                  </a:lnTo>
                  <a:lnTo>
                    <a:pt x="180911" y="337362"/>
                  </a:lnTo>
                  <a:lnTo>
                    <a:pt x="207987" y="302336"/>
                  </a:lnTo>
                  <a:lnTo>
                    <a:pt x="243001" y="275272"/>
                  </a:lnTo>
                  <a:lnTo>
                    <a:pt x="284314" y="257810"/>
                  </a:lnTo>
                  <a:lnTo>
                    <a:pt x="330250" y="251612"/>
                  </a:lnTo>
                  <a:lnTo>
                    <a:pt x="349643" y="252691"/>
                  </a:lnTo>
                  <a:lnTo>
                    <a:pt x="368528" y="255892"/>
                  </a:lnTo>
                  <a:lnTo>
                    <a:pt x="386829" y="261200"/>
                  </a:lnTo>
                  <a:lnTo>
                    <a:pt x="404507" y="268605"/>
                  </a:lnTo>
                  <a:lnTo>
                    <a:pt x="410540" y="270167"/>
                  </a:lnTo>
                  <a:lnTo>
                    <a:pt x="397294" y="231521"/>
                  </a:lnTo>
                  <a:lnTo>
                    <a:pt x="353199" y="221437"/>
                  </a:lnTo>
                  <a:lnTo>
                    <a:pt x="330250" y="220167"/>
                  </a:lnTo>
                  <a:lnTo>
                    <a:pt x="283438" y="225577"/>
                  </a:lnTo>
                  <a:lnTo>
                    <a:pt x="240423" y="240982"/>
                  </a:lnTo>
                  <a:lnTo>
                    <a:pt x="202463" y="265137"/>
                  </a:lnTo>
                  <a:lnTo>
                    <a:pt x="170776" y="296811"/>
                  </a:lnTo>
                  <a:lnTo>
                    <a:pt x="146621" y="334772"/>
                  </a:lnTo>
                  <a:lnTo>
                    <a:pt x="131216" y="377786"/>
                  </a:lnTo>
                  <a:lnTo>
                    <a:pt x="125806" y="424599"/>
                  </a:lnTo>
                  <a:lnTo>
                    <a:pt x="131216" y="471424"/>
                  </a:lnTo>
                  <a:lnTo>
                    <a:pt x="146621" y="514426"/>
                  </a:lnTo>
                  <a:lnTo>
                    <a:pt x="170776" y="552399"/>
                  </a:lnTo>
                  <a:lnTo>
                    <a:pt x="202463" y="584073"/>
                  </a:lnTo>
                  <a:lnTo>
                    <a:pt x="240423" y="608228"/>
                  </a:lnTo>
                  <a:lnTo>
                    <a:pt x="283438" y="623633"/>
                  </a:lnTo>
                  <a:lnTo>
                    <a:pt x="330250" y="629043"/>
                  </a:lnTo>
                  <a:lnTo>
                    <a:pt x="377063" y="623633"/>
                  </a:lnTo>
                  <a:lnTo>
                    <a:pt x="420077" y="608228"/>
                  </a:lnTo>
                  <a:lnTo>
                    <a:pt x="458038" y="584073"/>
                  </a:lnTo>
                  <a:lnTo>
                    <a:pt x="489724" y="552399"/>
                  </a:lnTo>
                  <a:lnTo>
                    <a:pt x="513880" y="514426"/>
                  </a:lnTo>
                  <a:lnTo>
                    <a:pt x="529285" y="471424"/>
                  </a:lnTo>
                  <a:lnTo>
                    <a:pt x="534695" y="424599"/>
                  </a:lnTo>
                  <a:close/>
                </a:path>
                <a:path w="1422400" h="3471545">
                  <a:moveTo>
                    <a:pt x="660501" y="424599"/>
                  </a:moveTo>
                  <a:lnTo>
                    <a:pt x="656971" y="376301"/>
                  </a:lnTo>
                  <a:lnTo>
                    <a:pt x="646531" y="329450"/>
                  </a:lnTo>
                  <a:lnTo>
                    <a:pt x="629361" y="284657"/>
                  </a:lnTo>
                  <a:lnTo>
                    <a:pt x="605650" y="242595"/>
                  </a:lnTo>
                  <a:lnTo>
                    <a:pt x="589610" y="235851"/>
                  </a:lnTo>
                  <a:lnTo>
                    <a:pt x="583857" y="238213"/>
                  </a:lnTo>
                  <a:lnTo>
                    <a:pt x="579437" y="242633"/>
                  </a:lnTo>
                  <a:lnTo>
                    <a:pt x="577126" y="248208"/>
                  </a:lnTo>
                  <a:lnTo>
                    <a:pt x="577088" y="254228"/>
                  </a:lnTo>
                  <a:lnTo>
                    <a:pt x="579450" y="260019"/>
                  </a:lnTo>
                  <a:lnTo>
                    <a:pt x="600887" y="298043"/>
                  </a:lnTo>
                  <a:lnTo>
                    <a:pt x="616419" y="338531"/>
                  </a:lnTo>
                  <a:lnTo>
                    <a:pt x="625868" y="380911"/>
                  </a:lnTo>
                  <a:lnTo>
                    <a:pt x="629043" y="424599"/>
                  </a:lnTo>
                  <a:lnTo>
                    <a:pt x="625132" y="472998"/>
                  </a:lnTo>
                  <a:lnTo>
                    <a:pt x="613791" y="518947"/>
                  </a:lnTo>
                  <a:lnTo>
                    <a:pt x="595642" y="561797"/>
                  </a:lnTo>
                  <a:lnTo>
                    <a:pt x="571322" y="600951"/>
                  </a:lnTo>
                  <a:lnTo>
                    <a:pt x="541426" y="635787"/>
                  </a:lnTo>
                  <a:lnTo>
                    <a:pt x="506603" y="665670"/>
                  </a:lnTo>
                  <a:lnTo>
                    <a:pt x="467448" y="690003"/>
                  </a:lnTo>
                  <a:lnTo>
                    <a:pt x="424586" y="708139"/>
                  </a:lnTo>
                  <a:lnTo>
                    <a:pt x="378650" y="719480"/>
                  </a:lnTo>
                  <a:lnTo>
                    <a:pt x="330250" y="723404"/>
                  </a:lnTo>
                  <a:lnTo>
                    <a:pt x="281851" y="719480"/>
                  </a:lnTo>
                  <a:lnTo>
                    <a:pt x="235915" y="708139"/>
                  </a:lnTo>
                  <a:lnTo>
                    <a:pt x="193052" y="690003"/>
                  </a:lnTo>
                  <a:lnTo>
                    <a:pt x="153898" y="665670"/>
                  </a:lnTo>
                  <a:lnTo>
                    <a:pt x="119075" y="635787"/>
                  </a:lnTo>
                  <a:lnTo>
                    <a:pt x="89179" y="600951"/>
                  </a:lnTo>
                  <a:lnTo>
                    <a:pt x="64858" y="561797"/>
                  </a:lnTo>
                  <a:lnTo>
                    <a:pt x="46710" y="518947"/>
                  </a:lnTo>
                  <a:lnTo>
                    <a:pt x="35369" y="472998"/>
                  </a:lnTo>
                  <a:lnTo>
                    <a:pt x="31457" y="424599"/>
                  </a:lnTo>
                  <a:lnTo>
                    <a:pt x="35369" y="376199"/>
                  </a:lnTo>
                  <a:lnTo>
                    <a:pt x="46710" y="330263"/>
                  </a:lnTo>
                  <a:lnTo>
                    <a:pt x="64858" y="287413"/>
                  </a:lnTo>
                  <a:lnTo>
                    <a:pt x="89179" y="248259"/>
                  </a:lnTo>
                  <a:lnTo>
                    <a:pt x="119075" y="213423"/>
                  </a:lnTo>
                  <a:lnTo>
                    <a:pt x="153898" y="183540"/>
                  </a:lnTo>
                  <a:lnTo>
                    <a:pt x="193052" y="159207"/>
                  </a:lnTo>
                  <a:lnTo>
                    <a:pt x="235915" y="141071"/>
                  </a:lnTo>
                  <a:lnTo>
                    <a:pt x="281851" y="129730"/>
                  </a:lnTo>
                  <a:lnTo>
                    <a:pt x="330250" y="125806"/>
                  </a:lnTo>
                  <a:lnTo>
                    <a:pt x="373951" y="128993"/>
                  </a:lnTo>
                  <a:lnTo>
                    <a:pt x="416331" y="138430"/>
                  </a:lnTo>
                  <a:lnTo>
                    <a:pt x="456819" y="153962"/>
                  </a:lnTo>
                  <a:lnTo>
                    <a:pt x="494842" y="175412"/>
                  </a:lnTo>
                  <a:lnTo>
                    <a:pt x="500608" y="177761"/>
                  </a:lnTo>
                  <a:lnTo>
                    <a:pt x="470166" y="125501"/>
                  </a:lnTo>
                  <a:lnTo>
                    <a:pt x="425399" y="108318"/>
                  </a:lnTo>
                  <a:lnTo>
                    <a:pt x="378548" y="97878"/>
                  </a:lnTo>
                  <a:lnTo>
                    <a:pt x="330250" y="94361"/>
                  </a:lnTo>
                  <a:lnTo>
                    <a:pt x="281508" y="97942"/>
                  </a:lnTo>
                  <a:lnTo>
                    <a:pt x="234975" y="108356"/>
                  </a:lnTo>
                  <a:lnTo>
                    <a:pt x="191147" y="125095"/>
                  </a:lnTo>
                  <a:lnTo>
                    <a:pt x="150545" y="147637"/>
                  </a:lnTo>
                  <a:lnTo>
                    <a:pt x="113703" y="175450"/>
                  </a:lnTo>
                  <a:lnTo>
                    <a:pt x="81102" y="208051"/>
                  </a:lnTo>
                  <a:lnTo>
                    <a:pt x="53276" y="244906"/>
                  </a:lnTo>
                  <a:lnTo>
                    <a:pt x="30746" y="285508"/>
                  </a:lnTo>
                  <a:lnTo>
                    <a:pt x="14008" y="329323"/>
                  </a:lnTo>
                  <a:lnTo>
                    <a:pt x="3594" y="375869"/>
                  </a:lnTo>
                  <a:lnTo>
                    <a:pt x="0" y="424599"/>
                  </a:lnTo>
                  <a:lnTo>
                    <a:pt x="3594" y="473341"/>
                  </a:lnTo>
                  <a:lnTo>
                    <a:pt x="14008" y="519887"/>
                  </a:lnTo>
                  <a:lnTo>
                    <a:pt x="30746" y="563702"/>
                  </a:lnTo>
                  <a:lnTo>
                    <a:pt x="53276" y="604304"/>
                  </a:lnTo>
                  <a:lnTo>
                    <a:pt x="81102" y="641159"/>
                  </a:lnTo>
                  <a:lnTo>
                    <a:pt x="113703" y="673760"/>
                  </a:lnTo>
                  <a:lnTo>
                    <a:pt x="150545" y="701573"/>
                  </a:lnTo>
                  <a:lnTo>
                    <a:pt x="191147" y="724115"/>
                  </a:lnTo>
                  <a:lnTo>
                    <a:pt x="234975" y="740854"/>
                  </a:lnTo>
                  <a:lnTo>
                    <a:pt x="281508" y="751268"/>
                  </a:lnTo>
                  <a:lnTo>
                    <a:pt x="330250" y="754849"/>
                  </a:lnTo>
                  <a:lnTo>
                    <a:pt x="378993" y="751268"/>
                  </a:lnTo>
                  <a:lnTo>
                    <a:pt x="425526" y="740854"/>
                  </a:lnTo>
                  <a:lnTo>
                    <a:pt x="469353" y="724115"/>
                  </a:lnTo>
                  <a:lnTo>
                    <a:pt x="509955" y="701573"/>
                  </a:lnTo>
                  <a:lnTo>
                    <a:pt x="546798" y="673760"/>
                  </a:lnTo>
                  <a:lnTo>
                    <a:pt x="579399" y="641159"/>
                  </a:lnTo>
                  <a:lnTo>
                    <a:pt x="607225" y="604304"/>
                  </a:lnTo>
                  <a:lnTo>
                    <a:pt x="629754" y="563702"/>
                  </a:lnTo>
                  <a:lnTo>
                    <a:pt x="646493" y="519887"/>
                  </a:lnTo>
                  <a:lnTo>
                    <a:pt x="656907" y="473341"/>
                  </a:lnTo>
                  <a:lnTo>
                    <a:pt x="660501" y="424599"/>
                  </a:lnTo>
                  <a:close/>
                </a:path>
                <a:path w="1422400" h="3471545">
                  <a:moveTo>
                    <a:pt x="752475" y="95783"/>
                  </a:moveTo>
                  <a:lnTo>
                    <a:pt x="751243" y="92786"/>
                  </a:lnTo>
                  <a:lnTo>
                    <a:pt x="745490" y="88950"/>
                  </a:lnTo>
                  <a:lnTo>
                    <a:pt x="701167" y="88950"/>
                  </a:lnTo>
                  <a:lnTo>
                    <a:pt x="701167" y="120434"/>
                  </a:lnTo>
                  <a:lnTo>
                    <a:pt x="643674" y="177927"/>
                  </a:lnTo>
                  <a:lnTo>
                    <a:pt x="576935" y="177927"/>
                  </a:lnTo>
                  <a:lnTo>
                    <a:pt x="576935" y="111213"/>
                  </a:lnTo>
                  <a:lnTo>
                    <a:pt x="634453" y="53682"/>
                  </a:lnTo>
                  <a:lnTo>
                    <a:pt x="634453" y="113385"/>
                  </a:lnTo>
                  <a:lnTo>
                    <a:pt x="641502" y="120434"/>
                  </a:lnTo>
                  <a:lnTo>
                    <a:pt x="701167" y="120434"/>
                  </a:lnTo>
                  <a:lnTo>
                    <a:pt x="701167" y="88950"/>
                  </a:lnTo>
                  <a:lnTo>
                    <a:pt x="665911" y="88950"/>
                  </a:lnTo>
                  <a:lnTo>
                    <a:pt x="665911" y="53682"/>
                  </a:lnTo>
                  <a:lnTo>
                    <a:pt x="665911" y="9372"/>
                  </a:lnTo>
                  <a:lnTo>
                    <a:pt x="662076" y="3619"/>
                  </a:lnTo>
                  <a:lnTo>
                    <a:pt x="656196" y="1193"/>
                  </a:lnTo>
                  <a:lnTo>
                    <a:pt x="653376" y="0"/>
                  </a:lnTo>
                  <a:lnTo>
                    <a:pt x="644042" y="0"/>
                  </a:lnTo>
                  <a:lnTo>
                    <a:pt x="643585" y="88"/>
                  </a:lnTo>
                  <a:lnTo>
                    <a:pt x="547116" y="96520"/>
                  </a:lnTo>
                  <a:lnTo>
                    <a:pt x="545477" y="100520"/>
                  </a:lnTo>
                  <a:lnTo>
                    <a:pt x="545477" y="187134"/>
                  </a:lnTo>
                  <a:lnTo>
                    <a:pt x="377431" y="355219"/>
                  </a:lnTo>
                  <a:lnTo>
                    <a:pt x="377431" y="417334"/>
                  </a:lnTo>
                  <a:lnTo>
                    <a:pt x="377431" y="424599"/>
                  </a:lnTo>
                  <a:lnTo>
                    <a:pt x="373710" y="442950"/>
                  </a:lnTo>
                  <a:lnTo>
                    <a:pt x="363588" y="457949"/>
                  </a:lnTo>
                  <a:lnTo>
                    <a:pt x="348602" y="468071"/>
                  </a:lnTo>
                  <a:lnTo>
                    <a:pt x="330250" y="471779"/>
                  </a:lnTo>
                  <a:lnTo>
                    <a:pt x="311912" y="468071"/>
                  </a:lnTo>
                  <a:lnTo>
                    <a:pt x="296913" y="457949"/>
                  </a:lnTo>
                  <a:lnTo>
                    <a:pt x="286791" y="442950"/>
                  </a:lnTo>
                  <a:lnTo>
                    <a:pt x="283070" y="424599"/>
                  </a:lnTo>
                  <a:lnTo>
                    <a:pt x="286791" y="406260"/>
                  </a:lnTo>
                  <a:lnTo>
                    <a:pt x="296913" y="391261"/>
                  </a:lnTo>
                  <a:lnTo>
                    <a:pt x="311912" y="381139"/>
                  </a:lnTo>
                  <a:lnTo>
                    <a:pt x="330250" y="377431"/>
                  </a:lnTo>
                  <a:lnTo>
                    <a:pt x="337515" y="377431"/>
                  </a:lnTo>
                  <a:lnTo>
                    <a:pt x="344309" y="379222"/>
                  </a:lnTo>
                  <a:lnTo>
                    <a:pt x="350469" y="382143"/>
                  </a:lnTo>
                  <a:lnTo>
                    <a:pt x="313016" y="419608"/>
                  </a:lnTo>
                  <a:lnTo>
                    <a:pt x="313016" y="429577"/>
                  </a:lnTo>
                  <a:lnTo>
                    <a:pt x="319151" y="435711"/>
                  </a:lnTo>
                  <a:lnTo>
                    <a:pt x="322199" y="438785"/>
                  </a:lnTo>
                  <a:lnTo>
                    <a:pt x="326224" y="440334"/>
                  </a:lnTo>
                  <a:lnTo>
                    <a:pt x="334276" y="440334"/>
                  </a:lnTo>
                  <a:lnTo>
                    <a:pt x="338302" y="438785"/>
                  </a:lnTo>
                  <a:lnTo>
                    <a:pt x="341388" y="435737"/>
                  </a:lnTo>
                  <a:lnTo>
                    <a:pt x="372706" y="404418"/>
                  </a:lnTo>
                  <a:lnTo>
                    <a:pt x="375640" y="410540"/>
                  </a:lnTo>
                  <a:lnTo>
                    <a:pt x="377431" y="417334"/>
                  </a:lnTo>
                  <a:lnTo>
                    <a:pt x="377431" y="355219"/>
                  </a:lnTo>
                  <a:lnTo>
                    <a:pt x="373557" y="359092"/>
                  </a:lnTo>
                  <a:lnTo>
                    <a:pt x="363791" y="353555"/>
                  </a:lnTo>
                  <a:lnTo>
                    <a:pt x="353237" y="349427"/>
                  </a:lnTo>
                  <a:lnTo>
                    <a:pt x="342023" y="346862"/>
                  </a:lnTo>
                  <a:lnTo>
                    <a:pt x="330250" y="345973"/>
                  </a:lnTo>
                  <a:lnTo>
                    <a:pt x="299681" y="352171"/>
                  </a:lnTo>
                  <a:lnTo>
                    <a:pt x="274688" y="369036"/>
                  </a:lnTo>
                  <a:lnTo>
                    <a:pt x="257810" y="394030"/>
                  </a:lnTo>
                  <a:lnTo>
                    <a:pt x="251625" y="424599"/>
                  </a:lnTo>
                  <a:lnTo>
                    <a:pt x="257810" y="455180"/>
                  </a:lnTo>
                  <a:lnTo>
                    <a:pt x="274688" y="480174"/>
                  </a:lnTo>
                  <a:lnTo>
                    <a:pt x="299681" y="497039"/>
                  </a:lnTo>
                  <a:lnTo>
                    <a:pt x="330250" y="503237"/>
                  </a:lnTo>
                  <a:lnTo>
                    <a:pt x="360819" y="497039"/>
                  </a:lnTo>
                  <a:lnTo>
                    <a:pt x="385813" y="480174"/>
                  </a:lnTo>
                  <a:lnTo>
                    <a:pt x="391477" y="471779"/>
                  </a:lnTo>
                  <a:lnTo>
                    <a:pt x="402691" y="455180"/>
                  </a:lnTo>
                  <a:lnTo>
                    <a:pt x="408876" y="424599"/>
                  </a:lnTo>
                  <a:lnTo>
                    <a:pt x="407987" y="412838"/>
                  </a:lnTo>
                  <a:lnTo>
                    <a:pt x="406057" y="404418"/>
                  </a:lnTo>
                  <a:lnTo>
                    <a:pt x="405409" y="401612"/>
                  </a:lnTo>
                  <a:lnTo>
                    <a:pt x="401294" y="391071"/>
                  </a:lnTo>
                  <a:lnTo>
                    <a:pt x="395770" y="381292"/>
                  </a:lnTo>
                  <a:lnTo>
                    <a:pt x="399630" y="377431"/>
                  </a:lnTo>
                  <a:lnTo>
                    <a:pt x="417969" y="359092"/>
                  </a:lnTo>
                  <a:lnTo>
                    <a:pt x="567690" y="209346"/>
                  </a:lnTo>
                  <a:lnTo>
                    <a:pt x="654329" y="209346"/>
                  </a:lnTo>
                  <a:lnTo>
                    <a:pt x="658329" y="207683"/>
                  </a:lnTo>
                  <a:lnTo>
                    <a:pt x="661289" y="204749"/>
                  </a:lnTo>
                  <a:lnTo>
                    <a:pt x="688111" y="177927"/>
                  </a:lnTo>
                  <a:lnTo>
                    <a:pt x="752475" y="113563"/>
                  </a:lnTo>
                  <a:lnTo>
                    <a:pt x="752475" y="95783"/>
                  </a:lnTo>
                  <a:close/>
                </a:path>
                <a:path w="1422400" h="3471545">
                  <a:moveTo>
                    <a:pt x="1422133" y="3152406"/>
                  </a:moveTo>
                  <a:lnTo>
                    <a:pt x="1418551" y="3134690"/>
                  </a:lnTo>
                  <a:lnTo>
                    <a:pt x="1412062" y="3125076"/>
                  </a:lnTo>
                  <a:lnTo>
                    <a:pt x="1408772" y="3120212"/>
                  </a:lnTo>
                  <a:lnTo>
                    <a:pt x="1403908" y="3116935"/>
                  </a:lnTo>
                  <a:lnTo>
                    <a:pt x="1403908" y="3152406"/>
                  </a:lnTo>
                  <a:lnTo>
                    <a:pt x="1403908" y="3179965"/>
                  </a:lnTo>
                  <a:lnTo>
                    <a:pt x="1403908" y="3198190"/>
                  </a:lnTo>
                  <a:lnTo>
                    <a:pt x="1403908" y="3425787"/>
                  </a:lnTo>
                  <a:lnTo>
                    <a:pt x="1401762" y="3436416"/>
                  </a:lnTo>
                  <a:lnTo>
                    <a:pt x="1395895" y="3445103"/>
                  </a:lnTo>
                  <a:lnTo>
                    <a:pt x="1387195" y="3450971"/>
                  </a:lnTo>
                  <a:lnTo>
                    <a:pt x="1376565" y="3453117"/>
                  </a:lnTo>
                  <a:lnTo>
                    <a:pt x="1030300" y="3453117"/>
                  </a:lnTo>
                  <a:lnTo>
                    <a:pt x="1019670" y="3450971"/>
                  </a:lnTo>
                  <a:lnTo>
                    <a:pt x="1010983" y="3445103"/>
                  </a:lnTo>
                  <a:lnTo>
                    <a:pt x="1005116" y="3436416"/>
                  </a:lnTo>
                  <a:lnTo>
                    <a:pt x="1002969" y="3425787"/>
                  </a:lnTo>
                  <a:lnTo>
                    <a:pt x="1002969" y="3198190"/>
                  </a:lnTo>
                  <a:lnTo>
                    <a:pt x="1403908" y="3198190"/>
                  </a:lnTo>
                  <a:lnTo>
                    <a:pt x="1403908" y="3179965"/>
                  </a:lnTo>
                  <a:lnTo>
                    <a:pt x="1002969" y="3179965"/>
                  </a:lnTo>
                  <a:lnTo>
                    <a:pt x="1002969" y="3152406"/>
                  </a:lnTo>
                  <a:lnTo>
                    <a:pt x="1005116" y="3141776"/>
                  </a:lnTo>
                  <a:lnTo>
                    <a:pt x="1010983" y="3133090"/>
                  </a:lnTo>
                  <a:lnTo>
                    <a:pt x="1019670" y="3127222"/>
                  </a:lnTo>
                  <a:lnTo>
                    <a:pt x="1030300" y="3125076"/>
                  </a:lnTo>
                  <a:lnTo>
                    <a:pt x="1057643" y="3125076"/>
                  </a:lnTo>
                  <a:lnTo>
                    <a:pt x="1057643" y="3157436"/>
                  </a:lnTo>
                  <a:lnTo>
                    <a:pt x="1061720" y="3161525"/>
                  </a:lnTo>
                  <a:lnTo>
                    <a:pt x="1108227" y="3161525"/>
                  </a:lnTo>
                  <a:lnTo>
                    <a:pt x="1112316" y="3157436"/>
                  </a:lnTo>
                  <a:lnTo>
                    <a:pt x="1112316" y="3143300"/>
                  </a:lnTo>
                  <a:lnTo>
                    <a:pt x="1112316" y="3125076"/>
                  </a:lnTo>
                  <a:lnTo>
                    <a:pt x="1294561" y="3125076"/>
                  </a:lnTo>
                  <a:lnTo>
                    <a:pt x="1294561" y="3157436"/>
                  </a:lnTo>
                  <a:lnTo>
                    <a:pt x="1298638" y="3161525"/>
                  </a:lnTo>
                  <a:lnTo>
                    <a:pt x="1345145" y="3161525"/>
                  </a:lnTo>
                  <a:lnTo>
                    <a:pt x="1349235" y="3157436"/>
                  </a:lnTo>
                  <a:lnTo>
                    <a:pt x="1349235" y="3143300"/>
                  </a:lnTo>
                  <a:lnTo>
                    <a:pt x="1349235" y="3125076"/>
                  </a:lnTo>
                  <a:lnTo>
                    <a:pt x="1376565" y="3125076"/>
                  </a:lnTo>
                  <a:lnTo>
                    <a:pt x="1387195" y="3127222"/>
                  </a:lnTo>
                  <a:lnTo>
                    <a:pt x="1395895" y="3133090"/>
                  </a:lnTo>
                  <a:lnTo>
                    <a:pt x="1401762" y="3141776"/>
                  </a:lnTo>
                  <a:lnTo>
                    <a:pt x="1403908" y="3152406"/>
                  </a:lnTo>
                  <a:lnTo>
                    <a:pt x="1403908" y="3116935"/>
                  </a:lnTo>
                  <a:lnTo>
                    <a:pt x="1394294" y="3110433"/>
                  </a:lnTo>
                  <a:lnTo>
                    <a:pt x="1376565" y="3106851"/>
                  </a:lnTo>
                  <a:lnTo>
                    <a:pt x="1349235" y="3106851"/>
                  </a:lnTo>
                  <a:lnTo>
                    <a:pt x="1349235" y="3088627"/>
                  </a:lnTo>
                  <a:lnTo>
                    <a:pt x="1349235" y="3074479"/>
                  </a:lnTo>
                  <a:lnTo>
                    <a:pt x="1345145" y="3070402"/>
                  </a:lnTo>
                  <a:lnTo>
                    <a:pt x="1331010" y="3070402"/>
                  </a:lnTo>
                  <a:lnTo>
                    <a:pt x="1331010" y="3088627"/>
                  </a:lnTo>
                  <a:lnTo>
                    <a:pt x="1331010" y="3143300"/>
                  </a:lnTo>
                  <a:lnTo>
                    <a:pt x="1312786" y="3143300"/>
                  </a:lnTo>
                  <a:lnTo>
                    <a:pt x="1312786" y="3125076"/>
                  </a:lnTo>
                  <a:lnTo>
                    <a:pt x="1312786" y="3106851"/>
                  </a:lnTo>
                  <a:lnTo>
                    <a:pt x="1312786" y="3088627"/>
                  </a:lnTo>
                  <a:lnTo>
                    <a:pt x="1331010" y="3088627"/>
                  </a:lnTo>
                  <a:lnTo>
                    <a:pt x="1331010" y="3070402"/>
                  </a:lnTo>
                  <a:lnTo>
                    <a:pt x="1298638" y="3070402"/>
                  </a:lnTo>
                  <a:lnTo>
                    <a:pt x="1294561" y="3074479"/>
                  </a:lnTo>
                  <a:lnTo>
                    <a:pt x="1294561" y="3106851"/>
                  </a:lnTo>
                  <a:lnTo>
                    <a:pt x="1112316" y="3106851"/>
                  </a:lnTo>
                  <a:lnTo>
                    <a:pt x="1112316" y="3088627"/>
                  </a:lnTo>
                  <a:lnTo>
                    <a:pt x="1112316" y="3074479"/>
                  </a:lnTo>
                  <a:lnTo>
                    <a:pt x="1108227" y="3070402"/>
                  </a:lnTo>
                  <a:lnTo>
                    <a:pt x="1094092" y="3070402"/>
                  </a:lnTo>
                  <a:lnTo>
                    <a:pt x="1094092" y="3088627"/>
                  </a:lnTo>
                  <a:lnTo>
                    <a:pt x="1094092" y="3143300"/>
                  </a:lnTo>
                  <a:lnTo>
                    <a:pt x="1075867" y="3143300"/>
                  </a:lnTo>
                  <a:lnTo>
                    <a:pt x="1075867" y="3125076"/>
                  </a:lnTo>
                  <a:lnTo>
                    <a:pt x="1075867" y="3088627"/>
                  </a:lnTo>
                  <a:lnTo>
                    <a:pt x="1094092" y="3088627"/>
                  </a:lnTo>
                  <a:lnTo>
                    <a:pt x="1094092" y="3070402"/>
                  </a:lnTo>
                  <a:lnTo>
                    <a:pt x="1061720" y="3070402"/>
                  </a:lnTo>
                  <a:lnTo>
                    <a:pt x="1057643" y="3074479"/>
                  </a:lnTo>
                  <a:lnTo>
                    <a:pt x="1057643" y="3106851"/>
                  </a:lnTo>
                  <a:lnTo>
                    <a:pt x="1030300" y="3106851"/>
                  </a:lnTo>
                  <a:lnTo>
                    <a:pt x="1012583" y="3110433"/>
                  </a:lnTo>
                  <a:lnTo>
                    <a:pt x="998093" y="3120212"/>
                  </a:lnTo>
                  <a:lnTo>
                    <a:pt x="988326" y="3134690"/>
                  </a:lnTo>
                  <a:lnTo>
                    <a:pt x="984745" y="3152406"/>
                  </a:lnTo>
                  <a:lnTo>
                    <a:pt x="984745" y="3425787"/>
                  </a:lnTo>
                  <a:lnTo>
                    <a:pt x="988326" y="3443490"/>
                  </a:lnTo>
                  <a:lnTo>
                    <a:pt x="998093" y="3457981"/>
                  </a:lnTo>
                  <a:lnTo>
                    <a:pt x="1012583" y="3467760"/>
                  </a:lnTo>
                  <a:lnTo>
                    <a:pt x="1030300" y="3471341"/>
                  </a:lnTo>
                  <a:lnTo>
                    <a:pt x="1376565" y="3471341"/>
                  </a:lnTo>
                  <a:lnTo>
                    <a:pt x="1412062" y="3453117"/>
                  </a:lnTo>
                  <a:lnTo>
                    <a:pt x="1422133" y="3425787"/>
                  </a:lnTo>
                  <a:lnTo>
                    <a:pt x="1422133" y="3198190"/>
                  </a:lnTo>
                  <a:lnTo>
                    <a:pt x="1422133" y="3179965"/>
                  </a:lnTo>
                  <a:lnTo>
                    <a:pt x="1422133" y="31524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09521" y="5920198"/>
              <a:ext cx="72898" cy="7289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837094" y="5920198"/>
              <a:ext cx="72898" cy="7289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964667" y="5920198"/>
              <a:ext cx="72898" cy="7289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09521" y="6029546"/>
              <a:ext cx="72898" cy="7289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837094" y="6029546"/>
              <a:ext cx="72898" cy="72898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7386168" y="4828466"/>
              <a:ext cx="5824220" cy="2280920"/>
            </a:xfrm>
            <a:custGeom>
              <a:avLst/>
              <a:gdLst/>
              <a:ahLst/>
              <a:cxnLst/>
              <a:rect l="l" t="t" r="r" b="b"/>
              <a:pathLst>
                <a:path w="5824219" h="2280920">
                  <a:moveTo>
                    <a:pt x="0" y="2280418"/>
                  </a:moveTo>
                  <a:lnTo>
                    <a:pt x="49863" y="2280418"/>
                  </a:lnTo>
                  <a:lnTo>
                    <a:pt x="51844" y="2231303"/>
                  </a:lnTo>
                  <a:lnTo>
                    <a:pt x="57686" y="2183289"/>
                  </a:lnTo>
                  <a:lnTo>
                    <a:pt x="67236" y="2136529"/>
                  </a:lnTo>
                  <a:lnTo>
                    <a:pt x="80339" y="2091177"/>
                  </a:lnTo>
                  <a:lnTo>
                    <a:pt x="96844" y="2047385"/>
                  </a:lnTo>
                  <a:lnTo>
                    <a:pt x="116595" y="2005307"/>
                  </a:lnTo>
                  <a:lnTo>
                    <a:pt x="139441" y="1965096"/>
                  </a:lnTo>
                  <a:lnTo>
                    <a:pt x="165227" y="1926907"/>
                  </a:lnTo>
                  <a:lnTo>
                    <a:pt x="193801" y="1890891"/>
                  </a:lnTo>
                  <a:lnTo>
                    <a:pt x="225008" y="1857203"/>
                  </a:lnTo>
                  <a:lnTo>
                    <a:pt x="258697" y="1825995"/>
                  </a:lnTo>
                  <a:lnTo>
                    <a:pt x="294712" y="1797421"/>
                  </a:lnTo>
                  <a:lnTo>
                    <a:pt x="332902" y="1771635"/>
                  </a:lnTo>
                  <a:lnTo>
                    <a:pt x="373113" y="1748789"/>
                  </a:lnTo>
                  <a:lnTo>
                    <a:pt x="415190" y="1729038"/>
                  </a:lnTo>
                  <a:lnTo>
                    <a:pt x="458982" y="1712534"/>
                  </a:lnTo>
                  <a:lnTo>
                    <a:pt x="504335" y="1699430"/>
                  </a:lnTo>
                  <a:lnTo>
                    <a:pt x="551095" y="1689881"/>
                  </a:lnTo>
                  <a:lnTo>
                    <a:pt x="599109" y="1684039"/>
                  </a:lnTo>
                  <a:lnTo>
                    <a:pt x="648224" y="1682057"/>
                  </a:lnTo>
                  <a:lnTo>
                    <a:pt x="4983017" y="1682057"/>
                  </a:lnTo>
                  <a:lnTo>
                    <a:pt x="5030830" y="1680723"/>
                  </a:lnTo>
                  <a:lnTo>
                    <a:pt x="5077931" y="1676769"/>
                  </a:lnTo>
                  <a:lnTo>
                    <a:pt x="5124251" y="1670266"/>
                  </a:lnTo>
                  <a:lnTo>
                    <a:pt x="5169721" y="1661286"/>
                  </a:lnTo>
                  <a:lnTo>
                    <a:pt x="5214268" y="1649901"/>
                  </a:lnTo>
                  <a:lnTo>
                    <a:pt x="5257823" y="1636181"/>
                  </a:lnTo>
                  <a:lnTo>
                    <a:pt x="5300317" y="1620199"/>
                  </a:lnTo>
                  <a:lnTo>
                    <a:pt x="5341677" y="1602026"/>
                  </a:lnTo>
                  <a:lnTo>
                    <a:pt x="5381834" y="1581734"/>
                  </a:lnTo>
                  <a:lnTo>
                    <a:pt x="5420719" y="1559394"/>
                  </a:lnTo>
                  <a:lnTo>
                    <a:pt x="5458259" y="1535078"/>
                  </a:lnTo>
                  <a:lnTo>
                    <a:pt x="5494386" y="1508857"/>
                  </a:lnTo>
                  <a:lnTo>
                    <a:pt x="5529028" y="1480803"/>
                  </a:lnTo>
                  <a:lnTo>
                    <a:pt x="5562115" y="1450987"/>
                  </a:lnTo>
                  <a:lnTo>
                    <a:pt x="5593578" y="1419482"/>
                  </a:lnTo>
                  <a:lnTo>
                    <a:pt x="5623345" y="1386358"/>
                  </a:lnTo>
                  <a:lnTo>
                    <a:pt x="5651347" y="1351687"/>
                  </a:lnTo>
                  <a:lnTo>
                    <a:pt x="5677513" y="1315541"/>
                  </a:lnTo>
                  <a:lnTo>
                    <a:pt x="5701772" y="1277991"/>
                  </a:lnTo>
                  <a:lnTo>
                    <a:pt x="5724055" y="1239109"/>
                  </a:lnTo>
                  <a:lnTo>
                    <a:pt x="5744291" y="1198966"/>
                  </a:lnTo>
                  <a:lnTo>
                    <a:pt x="5762409" y="1157635"/>
                  </a:lnTo>
                  <a:lnTo>
                    <a:pt x="5778340" y="1115185"/>
                  </a:lnTo>
                  <a:lnTo>
                    <a:pt x="5792013" y="1071690"/>
                  </a:lnTo>
                  <a:lnTo>
                    <a:pt x="5803358" y="1027221"/>
                  </a:lnTo>
                  <a:lnTo>
                    <a:pt x="5812304" y="981848"/>
                  </a:lnTo>
                  <a:lnTo>
                    <a:pt x="5818781" y="935644"/>
                  </a:lnTo>
                  <a:lnTo>
                    <a:pt x="5822719" y="888681"/>
                  </a:lnTo>
                  <a:lnTo>
                    <a:pt x="5824047" y="841029"/>
                  </a:lnTo>
                  <a:lnTo>
                    <a:pt x="5822713" y="793217"/>
                  </a:lnTo>
                  <a:lnTo>
                    <a:pt x="5818759" y="746116"/>
                  </a:lnTo>
                  <a:lnTo>
                    <a:pt x="5812256" y="699795"/>
                  </a:lnTo>
                  <a:lnTo>
                    <a:pt x="5803276" y="654326"/>
                  </a:lnTo>
                  <a:lnTo>
                    <a:pt x="5791891" y="609779"/>
                  </a:lnTo>
                  <a:lnTo>
                    <a:pt x="5778171" y="566223"/>
                  </a:lnTo>
                  <a:lnTo>
                    <a:pt x="5762189" y="523730"/>
                  </a:lnTo>
                  <a:lnTo>
                    <a:pt x="5744016" y="482370"/>
                  </a:lnTo>
                  <a:lnTo>
                    <a:pt x="5723724" y="442212"/>
                  </a:lnTo>
                  <a:lnTo>
                    <a:pt x="5701384" y="403328"/>
                  </a:lnTo>
                  <a:lnTo>
                    <a:pt x="5677067" y="365788"/>
                  </a:lnTo>
                  <a:lnTo>
                    <a:pt x="5650847" y="329661"/>
                  </a:lnTo>
                  <a:lnTo>
                    <a:pt x="5622793" y="295019"/>
                  </a:lnTo>
                  <a:lnTo>
                    <a:pt x="5592977" y="261931"/>
                  </a:lnTo>
                  <a:lnTo>
                    <a:pt x="5561471" y="230469"/>
                  </a:lnTo>
                  <a:lnTo>
                    <a:pt x="5528347" y="200701"/>
                  </a:lnTo>
                  <a:lnTo>
                    <a:pt x="5493677" y="172700"/>
                  </a:lnTo>
                  <a:lnTo>
                    <a:pt x="5457530" y="146534"/>
                  </a:lnTo>
                  <a:lnTo>
                    <a:pt x="5419981" y="122275"/>
                  </a:lnTo>
                  <a:lnTo>
                    <a:pt x="5381098" y="99992"/>
                  </a:lnTo>
                  <a:lnTo>
                    <a:pt x="5340956" y="79756"/>
                  </a:lnTo>
                  <a:lnTo>
                    <a:pt x="5299624" y="61637"/>
                  </a:lnTo>
                  <a:lnTo>
                    <a:pt x="5257174" y="45706"/>
                  </a:lnTo>
                  <a:lnTo>
                    <a:pt x="5213679" y="32033"/>
                  </a:lnTo>
                  <a:lnTo>
                    <a:pt x="5169209" y="20689"/>
                  </a:lnTo>
                  <a:lnTo>
                    <a:pt x="5123837" y="11743"/>
                  </a:lnTo>
                  <a:lnTo>
                    <a:pt x="5077633" y="5266"/>
                  </a:lnTo>
                  <a:lnTo>
                    <a:pt x="5030669" y="1328"/>
                  </a:lnTo>
                  <a:lnTo>
                    <a:pt x="4983017" y="0"/>
                  </a:lnTo>
                  <a:lnTo>
                    <a:pt x="1163479" y="0"/>
                  </a:lnTo>
                  <a:lnTo>
                    <a:pt x="1115473" y="969"/>
                  </a:lnTo>
                  <a:lnTo>
                    <a:pt x="1067966" y="3852"/>
                  </a:lnTo>
                  <a:lnTo>
                    <a:pt x="1020994" y="8611"/>
                  </a:lnTo>
                  <a:lnTo>
                    <a:pt x="974595" y="15210"/>
                  </a:lnTo>
                  <a:lnTo>
                    <a:pt x="928806" y="23610"/>
                  </a:lnTo>
                  <a:lnTo>
                    <a:pt x="883665" y="33775"/>
                  </a:lnTo>
                  <a:lnTo>
                    <a:pt x="839209" y="45668"/>
                  </a:lnTo>
                  <a:lnTo>
                    <a:pt x="795474" y="59251"/>
                  </a:lnTo>
                  <a:lnTo>
                    <a:pt x="752499" y="74486"/>
                  </a:lnTo>
                  <a:lnTo>
                    <a:pt x="710320" y="91338"/>
                  </a:lnTo>
                  <a:lnTo>
                    <a:pt x="668974" y="109768"/>
                  </a:lnTo>
                  <a:lnTo>
                    <a:pt x="628500" y="129739"/>
                  </a:lnTo>
                  <a:lnTo>
                    <a:pt x="588933" y="151214"/>
                  </a:lnTo>
                  <a:lnTo>
                    <a:pt x="550312" y="174156"/>
                  </a:lnTo>
                  <a:lnTo>
                    <a:pt x="512674" y="198528"/>
                  </a:lnTo>
                  <a:lnTo>
                    <a:pt x="476056" y="224292"/>
                  </a:lnTo>
                  <a:lnTo>
                    <a:pt x="440494" y="251411"/>
                  </a:lnTo>
                  <a:lnTo>
                    <a:pt x="406027" y="279847"/>
                  </a:lnTo>
                  <a:lnTo>
                    <a:pt x="372692" y="309564"/>
                  </a:lnTo>
                  <a:lnTo>
                    <a:pt x="340525" y="340525"/>
                  </a:lnTo>
                  <a:lnTo>
                    <a:pt x="309565" y="372691"/>
                  </a:lnTo>
                  <a:lnTo>
                    <a:pt x="279847" y="406027"/>
                  </a:lnTo>
                  <a:lnTo>
                    <a:pt x="251411" y="440494"/>
                  </a:lnTo>
                  <a:lnTo>
                    <a:pt x="224292" y="476055"/>
                  </a:lnTo>
                  <a:lnTo>
                    <a:pt x="198528" y="512674"/>
                  </a:lnTo>
                  <a:lnTo>
                    <a:pt x="174156" y="550312"/>
                  </a:lnTo>
                  <a:lnTo>
                    <a:pt x="151214" y="588933"/>
                  </a:lnTo>
                  <a:lnTo>
                    <a:pt x="129739" y="628499"/>
                  </a:lnTo>
                  <a:lnTo>
                    <a:pt x="109768" y="668974"/>
                  </a:lnTo>
                  <a:lnTo>
                    <a:pt x="91338" y="710319"/>
                  </a:lnTo>
                  <a:lnTo>
                    <a:pt x="74486" y="752498"/>
                  </a:lnTo>
                  <a:lnTo>
                    <a:pt x="59251" y="795473"/>
                  </a:lnTo>
                  <a:lnTo>
                    <a:pt x="45668" y="839208"/>
                  </a:lnTo>
                  <a:lnTo>
                    <a:pt x="33775" y="883664"/>
                  </a:lnTo>
                  <a:lnTo>
                    <a:pt x="23610" y="928805"/>
                  </a:lnTo>
                  <a:lnTo>
                    <a:pt x="15210" y="974594"/>
                  </a:lnTo>
                  <a:lnTo>
                    <a:pt x="8611" y="1020993"/>
                  </a:lnTo>
                  <a:lnTo>
                    <a:pt x="3852" y="1067964"/>
                  </a:lnTo>
                  <a:lnTo>
                    <a:pt x="969" y="1115472"/>
                  </a:lnTo>
                  <a:lnTo>
                    <a:pt x="0" y="1163478"/>
                  </a:lnTo>
                  <a:lnTo>
                    <a:pt x="0" y="2280418"/>
                  </a:lnTo>
                  <a:close/>
                </a:path>
              </a:pathLst>
            </a:custGeom>
            <a:solidFill>
              <a:srgbClr val="DEF0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362526" y="4286615"/>
              <a:ext cx="1216679" cy="1216675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7505676" y="7122541"/>
              <a:ext cx="5711825" cy="2236470"/>
            </a:xfrm>
            <a:custGeom>
              <a:avLst/>
              <a:gdLst/>
              <a:ahLst/>
              <a:cxnLst/>
              <a:rect l="l" t="t" r="r" b="b"/>
              <a:pathLst>
                <a:path w="5711825" h="2236470">
                  <a:moveTo>
                    <a:pt x="0" y="2236413"/>
                  </a:moveTo>
                  <a:lnTo>
                    <a:pt x="48901" y="2236413"/>
                  </a:lnTo>
                  <a:lnTo>
                    <a:pt x="50844" y="2188246"/>
                  </a:lnTo>
                  <a:lnTo>
                    <a:pt x="56573" y="2141158"/>
                  </a:lnTo>
                  <a:lnTo>
                    <a:pt x="65938" y="2095300"/>
                  </a:lnTo>
                  <a:lnTo>
                    <a:pt x="78789" y="2050823"/>
                  </a:lnTo>
                  <a:lnTo>
                    <a:pt x="94975" y="2007876"/>
                  </a:lnTo>
                  <a:lnTo>
                    <a:pt x="114345" y="1966610"/>
                  </a:lnTo>
                  <a:lnTo>
                    <a:pt x="136750" y="1927176"/>
                  </a:lnTo>
                  <a:lnTo>
                    <a:pt x="162039" y="1889723"/>
                  </a:lnTo>
                  <a:lnTo>
                    <a:pt x="190061" y="1854402"/>
                  </a:lnTo>
                  <a:lnTo>
                    <a:pt x="220666" y="1821364"/>
                  </a:lnTo>
                  <a:lnTo>
                    <a:pt x="253704" y="1790758"/>
                  </a:lnTo>
                  <a:lnTo>
                    <a:pt x="289025" y="1762736"/>
                  </a:lnTo>
                  <a:lnTo>
                    <a:pt x="326478" y="1737447"/>
                  </a:lnTo>
                  <a:lnTo>
                    <a:pt x="365912" y="1715043"/>
                  </a:lnTo>
                  <a:lnTo>
                    <a:pt x="407178" y="1695672"/>
                  </a:lnTo>
                  <a:lnTo>
                    <a:pt x="450125" y="1679487"/>
                  </a:lnTo>
                  <a:lnTo>
                    <a:pt x="494603" y="1666636"/>
                  </a:lnTo>
                  <a:lnTo>
                    <a:pt x="540460" y="1657271"/>
                  </a:lnTo>
                  <a:lnTo>
                    <a:pt x="587548" y="1651542"/>
                  </a:lnTo>
                  <a:lnTo>
                    <a:pt x="635715" y="1649598"/>
                  </a:lnTo>
                  <a:lnTo>
                    <a:pt x="4886859" y="1649598"/>
                  </a:lnTo>
                  <a:lnTo>
                    <a:pt x="4935411" y="1648195"/>
                  </a:lnTo>
                  <a:lnTo>
                    <a:pt x="4983212" y="1644039"/>
                  </a:lnTo>
                  <a:lnTo>
                    <a:pt x="5030187" y="1637206"/>
                  </a:lnTo>
                  <a:lnTo>
                    <a:pt x="5076258" y="1627776"/>
                  </a:lnTo>
                  <a:lnTo>
                    <a:pt x="5121348" y="1615825"/>
                  </a:lnTo>
                  <a:lnTo>
                    <a:pt x="5165382" y="1601433"/>
                  </a:lnTo>
                  <a:lnTo>
                    <a:pt x="5208283" y="1584677"/>
                  </a:lnTo>
                  <a:lnTo>
                    <a:pt x="5249973" y="1565635"/>
                  </a:lnTo>
                  <a:lnTo>
                    <a:pt x="5290377" y="1544384"/>
                  </a:lnTo>
                  <a:lnTo>
                    <a:pt x="5329417" y="1521004"/>
                  </a:lnTo>
                  <a:lnTo>
                    <a:pt x="5367018" y="1495572"/>
                  </a:lnTo>
                  <a:lnTo>
                    <a:pt x="5403102" y="1468165"/>
                  </a:lnTo>
                  <a:lnTo>
                    <a:pt x="5437593" y="1438862"/>
                  </a:lnTo>
                  <a:lnTo>
                    <a:pt x="5470414" y="1407741"/>
                  </a:lnTo>
                  <a:lnTo>
                    <a:pt x="5501488" y="1374880"/>
                  </a:lnTo>
                  <a:lnTo>
                    <a:pt x="5530739" y="1340357"/>
                  </a:lnTo>
                  <a:lnTo>
                    <a:pt x="5558091" y="1304249"/>
                  </a:lnTo>
                  <a:lnTo>
                    <a:pt x="5583466" y="1266635"/>
                  </a:lnTo>
                  <a:lnTo>
                    <a:pt x="5606788" y="1227593"/>
                  </a:lnTo>
                  <a:lnTo>
                    <a:pt x="5627981" y="1187200"/>
                  </a:lnTo>
                  <a:lnTo>
                    <a:pt x="5646967" y="1145535"/>
                  </a:lnTo>
                  <a:lnTo>
                    <a:pt x="5663671" y="1102675"/>
                  </a:lnTo>
                  <a:lnTo>
                    <a:pt x="5678015" y="1058699"/>
                  </a:lnTo>
                  <a:lnTo>
                    <a:pt x="5689922" y="1013684"/>
                  </a:lnTo>
                  <a:lnTo>
                    <a:pt x="5699317" y="967709"/>
                  </a:lnTo>
                  <a:lnTo>
                    <a:pt x="5706123" y="920851"/>
                  </a:lnTo>
                  <a:lnTo>
                    <a:pt x="5710263" y="873189"/>
                  </a:lnTo>
                  <a:lnTo>
                    <a:pt x="5711659" y="824800"/>
                  </a:lnTo>
                  <a:lnTo>
                    <a:pt x="5710257" y="776248"/>
                  </a:lnTo>
                  <a:lnTo>
                    <a:pt x="5706100" y="728447"/>
                  </a:lnTo>
                  <a:lnTo>
                    <a:pt x="5699267" y="681472"/>
                  </a:lnTo>
                  <a:lnTo>
                    <a:pt x="5689837" y="635401"/>
                  </a:lnTo>
                  <a:lnTo>
                    <a:pt x="5677887" y="590311"/>
                  </a:lnTo>
                  <a:lnTo>
                    <a:pt x="5663494" y="546277"/>
                  </a:lnTo>
                  <a:lnTo>
                    <a:pt x="5646738" y="503376"/>
                  </a:lnTo>
                  <a:lnTo>
                    <a:pt x="5627696" y="461686"/>
                  </a:lnTo>
                  <a:lnTo>
                    <a:pt x="5606445" y="421282"/>
                  </a:lnTo>
                  <a:lnTo>
                    <a:pt x="5583065" y="382241"/>
                  </a:lnTo>
                  <a:lnTo>
                    <a:pt x="5557633" y="344641"/>
                  </a:lnTo>
                  <a:lnTo>
                    <a:pt x="5530226" y="308557"/>
                  </a:lnTo>
                  <a:lnTo>
                    <a:pt x="5500923" y="274066"/>
                  </a:lnTo>
                  <a:lnTo>
                    <a:pt x="5469802" y="241245"/>
                  </a:lnTo>
                  <a:lnTo>
                    <a:pt x="5436941" y="210171"/>
                  </a:lnTo>
                  <a:lnTo>
                    <a:pt x="5402418" y="180920"/>
                  </a:lnTo>
                  <a:lnTo>
                    <a:pt x="5366310" y="153568"/>
                  </a:lnTo>
                  <a:lnTo>
                    <a:pt x="5328696" y="128193"/>
                  </a:lnTo>
                  <a:lnTo>
                    <a:pt x="5289653" y="104871"/>
                  </a:lnTo>
                  <a:lnTo>
                    <a:pt x="5249260" y="83678"/>
                  </a:lnTo>
                  <a:lnTo>
                    <a:pt x="5207595" y="64692"/>
                  </a:lnTo>
                  <a:lnTo>
                    <a:pt x="5164735" y="47988"/>
                  </a:lnTo>
                  <a:lnTo>
                    <a:pt x="5120759" y="33644"/>
                  </a:lnTo>
                  <a:lnTo>
                    <a:pt x="5075744" y="21737"/>
                  </a:lnTo>
                  <a:lnTo>
                    <a:pt x="5029769" y="12342"/>
                  </a:lnTo>
                  <a:lnTo>
                    <a:pt x="4982911" y="5536"/>
                  </a:lnTo>
                  <a:lnTo>
                    <a:pt x="4935248" y="1396"/>
                  </a:lnTo>
                  <a:lnTo>
                    <a:pt x="4886859" y="0"/>
                  </a:lnTo>
                  <a:lnTo>
                    <a:pt x="1141027" y="0"/>
                  </a:lnTo>
                  <a:lnTo>
                    <a:pt x="1092747" y="999"/>
                  </a:lnTo>
                  <a:lnTo>
                    <a:pt x="1044982" y="3972"/>
                  </a:lnTo>
                  <a:lnTo>
                    <a:pt x="997771" y="8879"/>
                  </a:lnTo>
                  <a:lnTo>
                    <a:pt x="951154" y="15680"/>
                  </a:lnTo>
                  <a:lnTo>
                    <a:pt x="905171" y="24336"/>
                  </a:lnTo>
                  <a:lnTo>
                    <a:pt x="859861" y="34808"/>
                  </a:lnTo>
                  <a:lnTo>
                    <a:pt x="815263" y="47056"/>
                  </a:lnTo>
                  <a:lnTo>
                    <a:pt x="771416" y="61041"/>
                  </a:lnTo>
                  <a:lnTo>
                    <a:pt x="728361" y="76723"/>
                  </a:lnTo>
                  <a:lnTo>
                    <a:pt x="686136" y="94064"/>
                  </a:lnTo>
                  <a:lnTo>
                    <a:pt x="644781" y="113022"/>
                  </a:lnTo>
                  <a:lnTo>
                    <a:pt x="604336" y="133560"/>
                  </a:lnTo>
                  <a:lnTo>
                    <a:pt x="564839" y="155638"/>
                  </a:lnTo>
                  <a:lnTo>
                    <a:pt x="526330" y="179216"/>
                  </a:lnTo>
                  <a:lnTo>
                    <a:pt x="488848" y="204255"/>
                  </a:lnTo>
                  <a:lnTo>
                    <a:pt x="452434" y="230716"/>
                  </a:lnTo>
                  <a:lnTo>
                    <a:pt x="417126" y="258559"/>
                  </a:lnTo>
                  <a:lnTo>
                    <a:pt x="382963" y="287744"/>
                  </a:lnTo>
                  <a:lnTo>
                    <a:pt x="349986" y="318233"/>
                  </a:lnTo>
                  <a:lnTo>
                    <a:pt x="318233" y="349986"/>
                  </a:lnTo>
                  <a:lnTo>
                    <a:pt x="287744" y="382963"/>
                  </a:lnTo>
                  <a:lnTo>
                    <a:pt x="258559" y="417125"/>
                  </a:lnTo>
                  <a:lnTo>
                    <a:pt x="230716" y="452433"/>
                  </a:lnTo>
                  <a:lnTo>
                    <a:pt x="204255" y="488848"/>
                  </a:lnTo>
                  <a:lnTo>
                    <a:pt x="179216" y="526329"/>
                  </a:lnTo>
                  <a:lnTo>
                    <a:pt x="155638" y="564838"/>
                  </a:lnTo>
                  <a:lnTo>
                    <a:pt x="133560" y="604335"/>
                  </a:lnTo>
                  <a:lnTo>
                    <a:pt x="113022" y="644781"/>
                  </a:lnTo>
                  <a:lnTo>
                    <a:pt x="94064" y="686135"/>
                  </a:lnTo>
                  <a:lnTo>
                    <a:pt x="76723" y="728360"/>
                  </a:lnTo>
                  <a:lnTo>
                    <a:pt x="61041" y="771416"/>
                  </a:lnTo>
                  <a:lnTo>
                    <a:pt x="47056" y="815262"/>
                  </a:lnTo>
                  <a:lnTo>
                    <a:pt x="34808" y="859860"/>
                  </a:lnTo>
                  <a:lnTo>
                    <a:pt x="24336" y="905170"/>
                  </a:lnTo>
                  <a:lnTo>
                    <a:pt x="15680" y="951153"/>
                  </a:lnTo>
                  <a:lnTo>
                    <a:pt x="8879" y="997770"/>
                  </a:lnTo>
                  <a:lnTo>
                    <a:pt x="3972" y="1044980"/>
                  </a:lnTo>
                  <a:lnTo>
                    <a:pt x="999" y="1092745"/>
                  </a:lnTo>
                  <a:lnTo>
                    <a:pt x="0" y="1141026"/>
                  </a:lnTo>
                  <a:lnTo>
                    <a:pt x="0" y="2236413"/>
                  </a:lnTo>
                  <a:close/>
                </a:path>
              </a:pathLst>
            </a:custGeom>
            <a:solidFill>
              <a:srgbClr val="DEF0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386016" y="6591142"/>
              <a:ext cx="1193201" cy="1193193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2530987" y="4556639"/>
              <a:ext cx="788035" cy="494030"/>
            </a:xfrm>
            <a:custGeom>
              <a:avLst/>
              <a:gdLst/>
              <a:ahLst/>
              <a:cxnLst/>
              <a:rect l="l" t="t" r="r" b="b"/>
              <a:pathLst>
                <a:path w="788034" h="494029">
                  <a:moveTo>
                    <a:pt x="206886" y="88899"/>
                  </a:moveTo>
                  <a:lnTo>
                    <a:pt x="170626" y="88899"/>
                  </a:lnTo>
                  <a:lnTo>
                    <a:pt x="175090" y="85089"/>
                  </a:lnTo>
                  <a:lnTo>
                    <a:pt x="181489" y="80009"/>
                  </a:lnTo>
                  <a:lnTo>
                    <a:pt x="189077" y="78739"/>
                  </a:lnTo>
                  <a:lnTo>
                    <a:pt x="188878" y="76199"/>
                  </a:lnTo>
                  <a:lnTo>
                    <a:pt x="209720" y="20319"/>
                  </a:lnTo>
                  <a:lnTo>
                    <a:pt x="260236" y="0"/>
                  </a:lnTo>
                  <a:lnTo>
                    <a:pt x="282121" y="2539"/>
                  </a:lnTo>
                  <a:lnTo>
                    <a:pt x="301269" y="12699"/>
                  </a:lnTo>
                  <a:lnTo>
                    <a:pt x="302664" y="13969"/>
                  </a:lnTo>
                  <a:lnTo>
                    <a:pt x="260236" y="13969"/>
                  </a:lnTo>
                  <a:lnTo>
                    <a:pt x="238135" y="19049"/>
                  </a:lnTo>
                  <a:lnTo>
                    <a:pt x="220069" y="30479"/>
                  </a:lnTo>
                  <a:lnTo>
                    <a:pt x="207880" y="49529"/>
                  </a:lnTo>
                  <a:lnTo>
                    <a:pt x="203407" y="71119"/>
                  </a:lnTo>
                  <a:lnTo>
                    <a:pt x="206886" y="88899"/>
                  </a:lnTo>
                  <a:close/>
                </a:path>
                <a:path w="788034" h="494029">
                  <a:moveTo>
                    <a:pt x="344027" y="45719"/>
                  </a:moveTo>
                  <a:lnTo>
                    <a:pt x="327070" y="45719"/>
                  </a:lnTo>
                  <a:lnTo>
                    <a:pt x="337544" y="26669"/>
                  </a:lnTo>
                  <a:lnTo>
                    <a:pt x="352893" y="12699"/>
                  </a:lnTo>
                  <a:lnTo>
                    <a:pt x="372044" y="2539"/>
                  </a:lnTo>
                  <a:lnTo>
                    <a:pt x="393925" y="0"/>
                  </a:lnTo>
                  <a:lnTo>
                    <a:pt x="415806" y="2539"/>
                  </a:lnTo>
                  <a:lnTo>
                    <a:pt x="434957" y="12699"/>
                  </a:lnTo>
                  <a:lnTo>
                    <a:pt x="436352" y="13969"/>
                  </a:lnTo>
                  <a:lnTo>
                    <a:pt x="393925" y="13969"/>
                  </a:lnTo>
                  <a:lnTo>
                    <a:pt x="371836" y="19049"/>
                  </a:lnTo>
                  <a:lnTo>
                    <a:pt x="353777" y="30479"/>
                  </a:lnTo>
                  <a:lnTo>
                    <a:pt x="344027" y="45719"/>
                  </a:lnTo>
                  <a:close/>
                </a:path>
                <a:path w="788034" h="494029">
                  <a:moveTo>
                    <a:pt x="477714" y="45719"/>
                  </a:moveTo>
                  <a:lnTo>
                    <a:pt x="460780" y="45719"/>
                  </a:lnTo>
                  <a:lnTo>
                    <a:pt x="471240" y="26669"/>
                  </a:lnTo>
                  <a:lnTo>
                    <a:pt x="486581" y="12699"/>
                  </a:lnTo>
                  <a:lnTo>
                    <a:pt x="505729" y="2539"/>
                  </a:lnTo>
                  <a:lnTo>
                    <a:pt x="527614" y="0"/>
                  </a:lnTo>
                  <a:lnTo>
                    <a:pt x="555410" y="5079"/>
                  </a:lnTo>
                  <a:lnTo>
                    <a:pt x="568663" y="13969"/>
                  </a:lnTo>
                  <a:lnTo>
                    <a:pt x="527614" y="13969"/>
                  </a:lnTo>
                  <a:lnTo>
                    <a:pt x="505522" y="19049"/>
                  </a:lnTo>
                  <a:lnTo>
                    <a:pt x="487463" y="30479"/>
                  </a:lnTo>
                  <a:lnTo>
                    <a:pt x="477714" y="45719"/>
                  </a:lnTo>
                  <a:close/>
                </a:path>
                <a:path w="788034" h="494029">
                  <a:moveTo>
                    <a:pt x="302040" y="129539"/>
                  </a:moveTo>
                  <a:lnTo>
                    <a:pt x="260236" y="129539"/>
                  </a:lnTo>
                  <a:lnTo>
                    <a:pt x="282328" y="124459"/>
                  </a:lnTo>
                  <a:lnTo>
                    <a:pt x="300387" y="111759"/>
                  </a:lnTo>
                  <a:lnTo>
                    <a:pt x="312573" y="93979"/>
                  </a:lnTo>
                  <a:lnTo>
                    <a:pt x="317044" y="71119"/>
                  </a:lnTo>
                  <a:lnTo>
                    <a:pt x="312573" y="49529"/>
                  </a:lnTo>
                  <a:lnTo>
                    <a:pt x="300387" y="30479"/>
                  </a:lnTo>
                  <a:lnTo>
                    <a:pt x="282328" y="19049"/>
                  </a:lnTo>
                  <a:lnTo>
                    <a:pt x="260236" y="13969"/>
                  </a:lnTo>
                  <a:lnTo>
                    <a:pt x="302664" y="13969"/>
                  </a:lnTo>
                  <a:lnTo>
                    <a:pt x="316610" y="26669"/>
                  </a:lnTo>
                  <a:lnTo>
                    <a:pt x="327070" y="45719"/>
                  </a:lnTo>
                  <a:lnTo>
                    <a:pt x="344027" y="45719"/>
                  </a:lnTo>
                  <a:lnTo>
                    <a:pt x="341589" y="49529"/>
                  </a:lnTo>
                  <a:lnTo>
                    <a:pt x="337117" y="71119"/>
                  </a:lnTo>
                  <a:lnTo>
                    <a:pt x="341589" y="93979"/>
                  </a:lnTo>
                  <a:lnTo>
                    <a:pt x="352036" y="109219"/>
                  </a:lnTo>
                  <a:lnTo>
                    <a:pt x="333057" y="109219"/>
                  </a:lnTo>
                  <a:lnTo>
                    <a:pt x="333057" y="113029"/>
                  </a:lnTo>
                  <a:lnTo>
                    <a:pt x="318393" y="113029"/>
                  </a:lnTo>
                  <a:lnTo>
                    <a:pt x="307204" y="125729"/>
                  </a:lnTo>
                  <a:lnTo>
                    <a:pt x="302040" y="129539"/>
                  </a:lnTo>
                  <a:close/>
                </a:path>
                <a:path w="788034" h="494029">
                  <a:moveTo>
                    <a:pt x="435641" y="129539"/>
                  </a:moveTo>
                  <a:lnTo>
                    <a:pt x="393925" y="129539"/>
                  </a:lnTo>
                  <a:lnTo>
                    <a:pt x="416014" y="124459"/>
                  </a:lnTo>
                  <a:lnTo>
                    <a:pt x="434073" y="111759"/>
                  </a:lnTo>
                  <a:lnTo>
                    <a:pt x="446261" y="93979"/>
                  </a:lnTo>
                  <a:lnTo>
                    <a:pt x="450733" y="71119"/>
                  </a:lnTo>
                  <a:lnTo>
                    <a:pt x="446261" y="49529"/>
                  </a:lnTo>
                  <a:lnTo>
                    <a:pt x="434073" y="30479"/>
                  </a:lnTo>
                  <a:lnTo>
                    <a:pt x="416014" y="19049"/>
                  </a:lnTo>
                  <a:lnTo>
                    <a:pt x="393925" y="13969"/>
                  </a:lnTo>
                  <a:lnTo>
                    <a:pt x="436352" y="13969"/>
                  </a:lnTo>
                  <a:lnTo>
                    <a:pt x="450306" y="26669"/>
                  </a:lnTo>
                  <a:lnTo>
                    <a:pt x="460780" y="45719"/>
                  </a:lnTo>
                  <a:lnTo>
                    <a:pt x="477714" y="45719"/>
                  </a:lnTo>
                  <a:lnTo>
                    <a:pt x="475277" y="49529"/>
                  </a:lnTo>
                  <a:lnTo>
                    <a:pt x="470806" y="71119"/>
                  </a:lnTo>
                  <a:lnTo>
                    <a:pt x="475277" y="93979"/>
                  </a:lnTo>
                  <a:lnTo>
                    <a:pt x="485722" y="109219"/>
                  </a:lnTo>
                  <a:lnTo>
                    <a:pt x="454793" y="109219"/>
                  </a:lnTo>
                  <a:lnTo>
                    <a:pt x="443591" y="123189"/>
                  </a:lnTo>
                  <a:lnTo>
                    <a:pt x="435641" y="129539"/>
                  </a:lnTo>
                  <a:close/>
                </a:path>
                <a:path w="788034" h="494029">
                  <a:moveTo>
                    <a:pt x="578091" y="129539"/>
                  </a:moveTo>
                  <a:lnTo>
                    <a:pt x="527614" y="129539"/>
                  </a:lnTo>
                  <a:lnTo>
                    <a:pt x="549715" y="124459"/>
                  </a:lnTo>
                  <a:lnTo>
                    <a:pt x="567781" y="111759"/>
                  </a:lnTo>
                  <a:lnTo>
                    <a:pt x="579970" y="93979"/>
                  </a:lnTo>
                  <a:lnTo>
                    <a:pt x="584443" y="71119"/>
                  </a:lnTo>
                  <a:lnTo>
                    <a:pt x="579970" y="49529"/>
                  </a:lnTo>
                  <a:lnTo>
                    <a:pt x="567781" y="30479"/>
                  </a:lnTo>
                  <a:lnTo>
                    <a:pt x="549715" y="19049"/>
                  </a:lnTo>
                  <a:lnTo>
                    <a:pt x="527614" y="13969"/>
                  </a:lnTo>
                  <a:lnTo>
                    <a:pt x="568663" y="13969"/>
                  </a:lnTo>
                  <a:lnTo>
                    <a:pt x="578130" y="20319"/>
                  </a:lnTo>
                  <a:lnTo>
                    <a:pt x="593460" y="43179"/>
                  </a:lnTo>
                  <a:lnTo>
                    <a:pt x="599085" y="71119"/>
                  </a:lnTo>
                  <a:lnTo>
                    <a:pt x="598972" y="76199"/>
                  </a:lnTo>
                  <a:lnTo>
                    <a:pt x="598773" y="78739"/>
                  </a:lnTo>
                  <a:lnTo>
                    <a:pt x="606422" y="80009"/>
                  </a:lnTo>
                  <a:lnTo>
                    <a:pt x="612836" y="85089"/>
                  </a:lnTo>
                  <a:lnTo>
                    <a:pt x="617263" y="88899"/>
                  </a:lnTo>
                  <a:lnTo>
                    <a:pt x="649978" y="88899"/>
                  </a:lnTo>
                  <a:lnTo>
                    <a:pt x="642344" y="92709"/>
                  </a:lnTo>
                  <a:lnTo>
                    <a:pt x="595970" y="92709"/>
                  </a:lnTo>
                  <a:lnTo>
                    <a:pt x="592483" y="101599"/>
                  </a:lnTo>
                  <a:lnTo>
                    <a:pt x="587855" y="110489"/>
                  </a:lnTo>
                  <a:lnTo>
                    <a:pt x="582178" y="118109"/>
                  </a:lnTo>
                  <a:lnTo>
                    <a:pt x="575546" y="125729"/>
                  </a:lnTo>
                  <a:lnTo>
                    <a:pt x="578091" y="129539"/>
                  </a:lnTo>
                  <a:close/>
                </a:path>
                <a:path w="788034" h="494029">
                  <a:moveTo>
                    <a:pt x="142736" y="227329"/>
                  </a:moveTo>
                  <a:lnTo>
                    <a:pt x="135638" y="227329"/>
                  </a:lnTo>
                  <a:lnTo>
                    <a:pt x="128773" y="224789"/>
                  </a:lnTo>
                  <a:lnTo>
                    <a:pt x="122885" y="220979"/>
                  </a:lnTo>
                  <a:lnTo>
                    <a:pt x="112970" y="210819"/>
                  </a:lnTo>
                  <a:lnTo>
                    <a:pt x="107853" y="198119"/>
                  </a:lnTo>
                  <a:lnTo>
                    <a:pt x="107842" y="184149"/>
                  </a:lnTo>
                  <a:lnTo>
                    <a:pt x="113247" y="171449"/>
                  </a:lnTo>
                  <a:lnTo>
                    <a:pt x="125169" y="153669"/>
                  </a:lnTo>
                  <a:lnTo>
                    <a:pt x="21534" y="101599"/>
                  </a:lnTo>
                  <a:lnTo>
                    <a:pt x="9357" y="92709"/>
                  </a:lnTo>
                  <a:lnTo>
                    <a:pt x="1988" y="78739"/>
                  </a:lnTo>
                  <a:lnTo>
                    <a:pt x="0" y="64769"/>
                  </a:lnTo>
                  <a:lnTo>
                    <a:pt x="3960" y="49529"/>
                  </a:lnTo>
                  <a:lnTo>
                    <a:pt x="33822" y="27939"/>
                  </a:lnTo>
                  <a:lnTo>
                    <a:pt x="41378" y="27939"/>
                  </a:lnTo>
                  <a:lnTo>
                    <a:pt x="48836" y="29209"/>
                  </a:lnTo>
                  <a:lnTo>
                    <a:pt x="56013" y="31749"/>
                  </a:lnTo>
                  <a:lnTo>
                    <a:pt x="76389" y="41909"/>
                  </a:lnTo>
                  <a:lnTo>
                    <a:pt x="37151" y="41909"/>
                  </a:lnTo>
                  <a:lnTo>
                    <a:pt x="24924" y="45719"/>
                  </a:lnTo>
                  <a:lnTo>
                    <a:pt x="19973" y="49529"/>
                  </a:lnTo>
                  <a:lnTo>
                    <a:pt x="17108" y="55879"/>
                  </a:lnTo>
                  <a:lnTo>
                    <a:pt x="14633" y="64769"/>
                  </a:lnTo>
                  <a:lnTo>
                    <a:pt x="15867" y="74929"/>
                  </a:lnTo>
                  <a:lnTo>
                    <a:pt x="20452" y="82549"/>
                  </a:lnTo>
                  <a:lnTo>
                    <a:pt x="28025" y="88899"/>
                  </a:lnTo>
                  <a:lnTo>
                    <a:pt x="133436" y="140969"/>
                  </a:lnTo>
                  <a:lnTo>
                    <a:pt x="151325" y="140969"/>
                  </a:lnTo>
                  <a:lnTo>
                    <a:pt x="125399" y="180339"/>
                  </a:lnTo>
                  <a:lnTo>
                    <a:pt x="122227" y="187959"/>
                  </a:lnTo>
                  <a:lnTo>
                    <a:pt x="122234" y="195579"/>
                  </a:lnTo>
                  <a:lnTo>
                    <a:pt x="125243" y="203199"/>
                  </a:lnTo>
                  <a:lnTo>
                    <a:pt x="131074" y="209549"/>
                  </a:lnTo>
                  <a:lnTo>
                    <a:pt x="138657" y="212089"/>
                  </a:lnTo>
                  <a:lnTo>
                    <a:pt x="172288" y="212089"/>
                  </a:lnTo>
                  <a:lnTo>
                    <a:pt x="166541" y="218439"/>
                  </a:lnTo>
                  <a:lnTo>
                    <a:pt x="159477" y="223519"/>
                  </a:lnTo>
                  <a:lnTo>
                    <a:pt x="151431" y="226059"/>
                  </a:lnTo>
                  <a:lnTo>
                    <a:pt x="142736" y="227329"/>
                  </a:lnTo>
                  <a:close/>
                </a:path>
                <a:path w="788034" h="494029">
                  <a:moveTo>
                    <a:pt x="649978" y="88899"/>
                  </a:moveTo>
                  <a:lnTo>
                    <a:pt x="617263" y="88899"/>
                  </a:lnTo>
                  <a:lnTo>
                    <a:pt x="731838" y="31749"/>
                  </a:lnTo>
                  <a:lnTo>
                    <a:pt x="739005" y="29209"/>
                  </a:lnTo>
                  <a:lnTo>
                    <a:pt x="746458" y="27939"/>
                  </a:lnTo>
                  <a:lnTo>
                    <a:pt x="754016" y="27939"/>
                  </a:lnTo>
                  <a:lnTo>
                    <a:pt x="761500" y="29209"/>
                  </a:lnTo>
                  <a:lnTo>
                    <a:pt x="768495" y="33019"/>
                  </a:lnTo>
                  <a:lnTo>
                    <a:pt x="774647" y="36829"/>
                  </a:lnTo>
                  <a:lnTo>
                    <a:pt x="779824" y="41909"/>
                  </a:lnTo>
                  <a:lnTo>
                    <a:pt x="744140" y="41909"/>
                  </a:lnTo>
                  <a:lnTo>
                    <a:pt x="649978" y="88899"/>
                  </a:lnTo>
                  <a:close/>
                </a:path>
                <a:path w="788034" h="494029">
                  <a:moveTo>
                    <a:pt x="151325" y="140969"/>
                  </a:moveTo>
                  <a:lnTo>
                    <a:pt x="133436" y="140969"/>
                  </a:lnTo>
                  <a:lnTo>
                    <a:pt x="160739" y="100329"/>
                  </a:lnTo>
                  <a:lnTo>
                    <a:pt x="43703" y="41909"/>
                  </a:lnTo>
                  <a:lnTo>
                    <a:pt x="76389" y="41909"/>
                  </a:lnTo>
                  <a:lnTo>
                    <a:pt x="170626" y="88899"/>
                  </a:lnTo>
                  <a:lnTo>
                    <a:pt x="206886" y="88899"/>
                  </a:lnTo>
                  <a:lnTo>
                    <a:pt x="207631" y="92709"/>
                  </a:lnTo>
                  <a:lnTo>
                    <a:pt x="191880" y="92709"/>
                  </a:lnTo>
                  <a:lnTo>
                    <a:pt x="182716" y="95249"/>
                  </a:lnTo>
                  <a:lnTo>
                    <a:pt x="175578" y="104139"/>
                  </a:lnTo>
                  <a:lnTo>
                    <a:pt x="151325" y="140969"/>
                  </a:lnTo>
                  <a:close/>
                </a:path>
                <a:path w="788034" h="494029">
                  <a:moveTo>
                    <a:pt x="687946" y="140969"/>
                  </a:moveTo>
                  <a:lnTo>
                    <a:pt x="654414" y="140969"/>
                  </a:lnTo>
                  <a:lnTo>
                    <a:pt x="759825" y="88899"/>
                  </a:lnTo>
                  <a:lnTo>
                    <a:pt x="767398" y="82549"/>
                  </a:lnTo>
                  <a:lnTo>
                    <a:pt x="771983" y="74929"/>
                  </a:lnTo>
                  <a:lnTo>
                    <a:pt x="773218" y="64769"/>
                  </a:lnTo>
                  <a:lnTo>
                    <a:pt x="770742" y="55879"/>
                  </a:lnTo>
                  <a:lnTo>
                    <a:pt x="767877" y="49529"/>
                  </a:lnTo>
                  <a:lnTo>
                    <a:pt x="762926" y="45719"/>
                  </a:lnTo>
                  <a:lnTo>
                    <a:pt x="750698" y="41909"/>
                  </a:lnTo>
                  <a:lnTo>
                    <a:pt x="779824" y="41909"/>
                  </a:lnTo>
                  <a:lnTo>
                    <a:pt x="783891" y="49529"/>
                  </a:lnTo>
                  <a:lnTo>
                    <a:pt x="787847" y="64769"/>
                  </a:lnTo>
                  <a:lnTo>
                    <a:pt x="785859" y="78739"/>
                  </a:lnTo>
                  <a:lnTo>
                    <a:pt x="778492" y="92709"/>
                  </a:lnTo>
                  <a:lnTo>
                    <a:pt x="766315" y="101599"/>
                  </a:lnTo>
                  <a:lnTo>
                    <a:pt x="687946" y="140969"/>
                  </a:lnTo>
                  <a:close/>
                </a:path>
                <a:path w="788034" h="494029">
                  <a:moveTo>
                    <a:pt x="172288" y="212089"/>
                  </a:moveTo>
                  <a:lnTo>
                    <a:pt x="146753" y="212089"/>
                  </a:lnTo>
                  <a:lnTo>
                    <a:pt x="154275" y="209549"/>
                  </a:lnTo>
                  <a:lnTo>
                    <a:pt x="160136" y="203199"/>
                  </a:lnTo>
                  <a:lnTo>
                    <a:pt x="180065" y="173989"/>
                  </a:lnTo>
                  <a:lnTo>
                    <a:pt x="180453" y="172719"/>
                  </a:lnTo>
                  <a:lnTo>
                    <a:pt x="181017" y="171449"/>
                  </a:lnTo>
                  <a:lnTo>
                    <a:pt x="181764" y="171449"/>
                  </a:lnTo>
                  <a:lnTo>
                    <a:pt x="212304" y="125729"/>
                  </a:lnTo>
                  <a:lnTo>
                    <a:pt x="205672" y="118109"/>
                  </a:lnTo>
                  <a:lnTo>
                    <a:pt x="199995" y="110489"/>
                  </a:lnTo>
                  <a:lnTo>
                    <a:pt x="195367" y="101599"/>
                  </a:lnTo>
                  <a:lnTo>
                    <a:pt x="191880" y="92709"/>
                  </a:lnTo>
                  <a:lnTo>
                    <a:pt x="207631" y="92709"/>
                  </a:lnTo>
                  <a:lnTo>
                    <a:pt x="207880" y="93979"/>
                  </a:lnTo>
                  <a:lnTo>
                    <a:pt x="220069" y="111759"/>
                  </a:lnTo>
                  <a:lnTo>
                    <a:pt x="238135" y="124459"/>
                  </a:lnTo>
                  <a:lnTo>
                    <a:pt x="260236" y="129539"/>
                  </a:lnTo>
                  <a:lnTo>
                    <a:pt x="302040" y="129539"/>
                  </a:lnTo>
                  <a:lnTo>
                    <a:pt x="296876" y="133349"/>
                  </a:lnTo>
                  <a:lnTo>
                    <a:pt x="224142" y="133349"/>
                  </a:lnTo>
                  <a:lnTo>
                    <a:pt x="194181" y="179069"/>
                  </a:lnTo>
                  <a:lnTo>
                    <a:pt x="194181" y="200659"/>
                  </a:lnTo>
                  <a:lnTo>
                    <a:pt x="179517" y="200659"/>
                  </a:lnTo>
                  <a:lnTo>
                    <a:pt x="172288" y="212089"/>
                  </a:lnTo>
                  <a:close/>
                </a:path>
                <a:path w="788034" h="494029">
                  <a:moveTo>
                    <a:pt x="673640" y="212089"/>
                  </a:moveTo>
                  <a:lnTo>
                    <a:pt x="649193" y="212089"/>
                  </a:lnTo>
                  <a:lnTo>
                    <a:pt x="656776" y="209549"/>
                  </a:lnTo>
                  <a:lnTo>
                    <a:pt x="662607" y="203199"/>
                  </a:lnTo>
                  <a:lnTo>
                    <a:pt x="665616" y="195579"/>
                  </a:lnTo>
                  <a:lnTo>
                    <a:pt x="665624" y="187959"/>
                  </a:lnTo>
                  <a:lnTo>
                    <a:pt x="662451" y="180339"/>
                  </a:lnTo>
                  <a:lnTo>
                    <a:pt x="611976" y="104139"/>
                  </a:lnTo>
                  <a:lnTo>
                    <a:pt x="604959" y="95249"/>
                  </a:lnTo>
                  <a:lnTo>
                    <a:pt x="595970" y="92709"/>
                  </a:lnTo>
                  <a:lnTo>
                    <a:pt x="642344" y="92709"/>
                  </a:lnTo>
                  <a:lnTo>
                    <a:pt x="627074" y="100329"/>
                  </a:lnTo>
                  <a:lnTo>
                    <a:pt x="654414" y="140969"/>
                  </a:lnTo>
                  <a:lnTo>
                    <a:pt x="687946" y="140969"/>
                  </a:lnTo>
                  <a:lnTo>
                    <a:pt x="662666" y="153669"/>
                  </a:lnTo>
                  <a:lnTo>
                    <a:pt x="674603" y="171449"/>
                  </a:lnTo>
                  <a:lnTo>
                    <a:pt x="680008" y="184149"/>
                  </a:lnTo>
                  <a:lnTo>
                    <a:pt x="679997" y="198119"/>
                  </a:lnTo>
                  <a:lnTo>
                    <a:pt x="674880" y="210819"/>
                  </a:lnTo>
                  <a:lnTo>
                    <a:pt x="673640" y="212089"/>
                  </a:lnTo>
                  <a:close/>
                </a:path>
                <a:path w="788034" h="494029">
                  <a:moveTo>
                    <a:pt x="393925" y="143509"/>
                  </a:moveTo>
                  <a:lnTo>
                    <a:pt x="375339" y="140969"/>
                  </a:lnTo>
                  <a:lnTo>
                    <a:pt x="358569" y="134619"/>
                  </a:lnTo>
                  <a:lnTo>
                    <a:pt x="344259" y="123189"/>
                  </a:lnTo>
                  <a:lnTo>
                    <a:pt x="333057" y="109219"/>
                  </a:lnTo>
                  <a:lnTo>
                    <a:pt x="352036" y="109219"/>
                  </a:lnTo>
                  <a:lnTo>
                    <a:pt x="353777" y="111759"/>
                  </a:lnTo>
                  <a:lnTo>
                    <a:pt x="371836" y="124459"/>
                  </a:lnTo>
                  <a:lnTo>
                    <a:pt x="393925" y="129539"/>
                  </a:lnTo>
                  <a:lnTo>
                    <a:pt x="435641" y="129539"/>
                  </a:lnTo>
                  <a:lnTo>
                    <a:pt x="429282" y="134619"/>
                  </a:lnTo>
                  <a:lnTo>
                    <a:pt x="412511" y="140969"/>
                  </a:lnTo>
                  <a:lnTo>
                    <a:pt x="393925" y="143509"/>
                  </a:lnTo>
                  <a:close/>
                </a:path>
                <a:path w="788034" h="494029">
                  <a:moveTo>
                    <a:pt x="466182" y="494029"/>
                  </a:moveTo>
                  <a:lnTo>
                    <a:pt x="458083" y="494029"/>
                  </a:lnTo>
                  <a:lnTo>
                    <a:pt x="454793" y="491489"/>
                  </a:lnTo>
                  <a:lnTo>
                    <a:pt x="454793" y="109219"/>
                  </a:lnTo>
                  <a:lnTo>
                    <a:pt x="485722" y="109219"/>
                  </a:lnTo>
                  <a:lnTo>
                    <a:pt x="487463" y="111759"/>
                  </a:lnTo>
                  <a:lnTo>
                    <a:pt x="489269" y="113029"/>
                  </a:lnTo>
                  <a:lnTo>
                    <a:pt x="469457" y="113029"/>
                  </a:lnTo>
                  <a:lnTo>
                    <a:pt x="469457" y="491489"/>
                  </a:lnTo>
                  <a:lnTo>
                    <a:pt x="466182" y="494029"/>
                  </a:lnTo>
                  <a:close/>
                </a:path>
                <a:path w="788034" h="494029">
                  <a:moveTo>
                    <a:pt x="329767" y="494029"/>
                  </a:moveTo>
                  <a:lnTo>
                    <a:pt x="321668" y="494029"/>
                  </a:lnTo>
                  <a:lnTo>
                    <a:pt x="318393" y="491489"/>
                  </a:lnTo>
                  <a:lnTo>
                    <a:pt x="318393" y="113029"/>
                  </a:lnTo>
                  <a:lnTo>
                    <a:pt x="333057" y="113029"/>
                  </a:lnTo>
                  <a:lnTo>
                    <a:pt x="333057" y="491489"/>
                  </a:lnTo>
                  <a:lnTo>
                    <a:pt x="329767" y="494029"/>
                  </a:lnTo>
                  <a:close/>
                </a:path>
                <a:path w="788034" h="494029">
                  <a:moveTo>
                    <a:pt x="537316" y="143509"/>
                  </a:moveTo>
                  <a:lnTo>
                    <a:pt x="527614" y="143509"/>
                  </a:lnTo>
                  <a:lnTo>
                    <a:pt x="510246" y="142239"/>
                  </a:lnTo>
                  <a:lnTo>
                    <a:pt x="494416" y="135889"/>
                  </a:lnTo>
                  <a:lnTo>
                    <a:pt x="480646" y="125729"/>
                  </a:lnTo>
                  <a:lnTo>
                    <a:pt x="469457" y="113029"/>
                  </a:lnTo>
                  <a:lnTo>
                    <a:pt x="489269" y="113029"/>
                  </a:lnTo>
                  <a:lnTo>
                    <a:pt x="505522" y="124459"/>
                  </a:lnTo>
                  <a:lnTo>
                    <a:pt x="527614" y="129539"/>
                  </a:lnTo>
                  <a:lnTo>
                    <a:pt x="578091" y="129539"/>
                  </a:lnTo>
                  <a:lnTo>
                    <a:pt x="580636" y="133349"/>
                  </a:lnTo>
                  <a:lnTo>
                    <a:pt x="563708" y="133349"/>
                  </a:lnTo>
                  <a:lnTo>
                    <a:pt x="555446" y="138429"/>
                  </a:lnTo>
                  <a:lnTo>
                    <a:pt x="546620" y="140969"/>
                  </a:lnTo>
                  <a:lnTo>
                    <a:pt x="537316" y="143509"/>
                  </a:lnTo>
                  <a:close/>
                </a:path>
                <a:path w="788034" h="494029">
                  <a:moveTo>
                    <a:pt x="260236" y="143509"/>
                  </a:moveTo>
                  <a:lnTo>
                    <a:pt x="250534" y="143509"/>
                  </a:lnTo>
                  <a:lnTo>
                    <a:pt x="241230" y="140969"/>
                  </a:lnTo>
                  <a:lnTo>
                    <a:pt x="232405" y="138429"/>
                  </a:lnTo>
                  <a:lnTo>
                    <a:pt x="224142" y="133349"/>
                  </a:lnTo>
                  <a:lnTo>
                    <a:pt x="296876" y="133349"/>
                  </a:lnTo>
                  <a:lnTo>
                    <a:pt x="293434" y="135889"/>
                  </a:lnTo>
                  <a:lnTo>
                    <a:pt x="277604" y="142239"/>
                  </a:lnTo>
                  <a:lnTo>
                    <a:pt x="260236" y="143509"/>
                  </a:lnTo>
                  <a:close/>
                </a:path>
                <a:path w="788034" h="494029">
                  <a:moveTo>
                    <a:pt x="605058" y="494029"/>
                  </a:moveTo>
                  <a:lnTo>
                    <a:pt x="596959" y="494029"/>
                  </a:lnTo>
                  <a:lnTo>
                    <a:pt x="593669" y="491489"/>
                  </a:lnTo>
                  <a:lnTo>
                    <a:pt x="593669" y="179069"/>
                  </a:lnTo>
                  <a:lnTo>
                    <a:pt x="563708" y="133349"/>
                  </a:lnTo>
                  <a:lnTo>
                    <a:pt x="580636" y="133349"/>
                  </a:lnTo>
                  <a:lnTo>
                    <a:pt x="606086" y="171449"/>
                  </a:lnTo>
                  <a:lnTo>
                    <a:pt x="606833" y="171449"/>
                  </a:lnTo>
                  <a:lnTo>
                    <a:pt x="607397" y="172719"/>
                  </a:lnTo>
                  <a:lnTo>
                    <a:pt x="607785" y="173989"/>
                  </a:lnTo>
                  <a:lnTo>
                    <a:pt x="625981" y="200659"/>
                  </a:lnTo>
                  <a:lnTo>
                    <a:pt x="608333" y="200659"/>
                  </a:lnTo>
                  <a:lnTo>
                    <a:pt x="608333" y="491489"/>
                  </a:lnTo>
                  <a:lnTo>
                    <a:pt x="605058" y="494029"/>
                  </a:lnTo>
                  <a:close/>
                </a:path>
                <a:path w="788034" h="494029">
                  <a:moveTo>
                    <a:pt x="190891" y="494029"/>
                  </a:moveTo>
                  <a:lnTo>
                    <a:pt x="182792" y="494029"/>
                  </a:lnTo>
                  <a:lnTo>
                    <a:pt x="179517" y="491489"/>
                  </a:lnTo>
                  <a:lnTo>
                    <a:pt x="179517" y="200659"/>
                  </a:lnTo>
                  <a:lnTo>
                    <a:pt x="194181" y="200659"/>
                  </a:lnTo>
                  <a:lnTo>
                    <a:pt x="194181" y="491489"/>
                  </a:lnTo>
                  <a:lnTo>
                    <a:pt x="190891" y="494029"/>
                  </a:lnTo>
                  <a:close/>
                </a:path>
                <a:path w="788034" h="494029">
                  <a:moveTo>
                    <a:pt x="652213" y="227329"/>
                  </a:moveTo>
                  <a:lnTo>
                    <a:pt x="645114" y="227329"/>
                  </a:lnTo>
                  <a:lnTo>
                    <a:pt x="636419" y="226059"/>
                  </a:lnTo>
                  <a:lnTo>
                    <a:pt x="628373" y="223519"/>
                  </a:lnTo>
                  <a:lnTo>
                    <a:pt x="621309" y="218439"/>
                  </a:lnTo>
                  <a:lnTo>
                    <a:pt x="615562" y="212089"/>
                  </a:lnTo>
                  <a:lnTo>
                    <a:pt x="608333" y="200659"/>
                  </a:lnTo>
                  <a:lnTo>
                    <a:pt x="625981" y="200659"/>
                  </a:lnTo>
                  <a:lnTo>
                    <a:pt x="627714" y="203199"/>
                  </a:lnTo>
                  <a:lnTo>
                    <a:pt x="633575" y="209549"/>
                  </a:lnTo>
                  <a:lnTo>
                    <a:pt x="641097" y="212089"/>
                  </a:lnTo>
                  <a:lnTo>
                    <a:pt x="673640" y="212089"/>
                  </a:lnTo>
                  <a:lnTo>
                    <a:pt x="664965" y="220979"/>
                  </a:lnTo>
                  <a:lnTo>
                    <a:pt x="659077" y="224789"/>
                  </a:lnTo>
                  <a:lnTo>
                    <a:pt x="652213" y="227329"/>
                  </a:lnTo>
                  <a:close/>
                </a:path>
                <a:path w="788034" h="494029">
                  <a:moveTo>
                    <a:pt x="264960" y="494029"/>
                  </a:moveTo>
                  <a:lnTo>
                    <a:pt x="256862" y="494029"/>
                  </a:lnTo>
                  <a:lnTo>
                    <a:pt x="253571" y="491489"/>
                  </a:lnTo>
                  <a:lnTo>
                    <a:pt x="253571" y="332739"/>
                  </a:lnTo>
                  <a:lnTo>
                    <a:pt x="256862" y="330199"/>
                  </a:lnTo>
                  <a:lnTo>
                    <a:pt x="264960" y="330199"/>
                  </a:lnTo>
                  <a:lnTo>
                    <a:pt x="268236" y="332739"/>
                  </a:lnTo>
                  <a:lnTo>
                    <a:pt x="268236" y="491489"/>
                  </a:lnTo>
                  <a:lnTo>
                    <a:pt x="264960" y="494029"/>
                  </a:lnTo>
                  <a:close/>
                </a:path>
                <a:path w="788034" h="494029">
                  <a:moveTo>
                    <a:pt x="398648" y="494029"/>
                  </a:moveTo>
                  <a:lnTo>
                    <a:pt x="390551" y="494029"/>
                  </a:lnTo>
                  <a:lnTo>
                    <a:pt x="387275" y="491489"/>
                  </a:lnTo>
                  <a:lnTo>
                    <a:pt x="387275" y="332739"/>
                  </a:lnTo>
                  <a:lnTo>
                    <a:pt x="390551" y="330199"/>
                  </a:lnTo>
                  <a:lnTo>
                    <a:pt x="398648" y="330199"/>
                  </a:lnTo>
                  <a:lnTo>
                    <a:pt x="401938" y="332739"/>
                  </a:lnTo>
                  <a:lnTo>
                    <a:pt x="401938" y="491489"/>
                  </a:lnTo>
                  <a:lnTo>
                    <a:pt x="398648" y="494029"/>
                  </a:lnTo>
                  <a:close/>
                </a:path>
                <a:path w="788034" h="494029">
                  <a:moveTo>
                    <a:pt x="532351" y="494029"/>
                  </a:moveTo>
                  <a:lnTo>
                    <a:pt x="524254" y="494029"/>
                  </a:lnTo>
                  <a:lnTo>
                    <a:pt x="520977" y="491489"/>
                  </a:lnTo>
                  <a:lnTo>
                    <a:pt x="520977" y="332739"/>
                  </a:lnTo>
                  <a:lnTo>
                    <a:pt x="524254" y="330199"/>
                  </a:lnTo>
                  <a:lnTo>
                    <a:pt x="532351" y="330199"/>
                  </a:lnTo>
                  <a:lnTo>
                    <a:pt x="535627" y="332739"/>
                  </a:lnTo>
                  <a:lnTo>
                    <a:pt x="535627" y="491489"/>
                  </a:lnTo>
                  <a:lnTo>
                    <a:pt x="532351" y="4940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2653214" y="4571435"/>
              <a:ext cx="543560" cy="480695"/>
            </a:xfrm>
            <a:custGeom>
              <a:avLst/>
              <a:gdLst/>
              <a:ahLst/>
              <a:cxnLst/>
              <a:rect l="l" t="t" r="r" b="b"/>
              <a:pathLst>
                <a:path w="543559" h="480695">
                  <a:moveTo>
                    <a:pt x="271698" y="114831"/>
                  </a:moveTo>
                  <a:lnTo>
                    <a:pt x="249609" y="110314"/>
                  </a:lnTo>
                  <a:lnTo>
                    <a:pt x="231550" y="97999"/>
                  </a:lnTo>
                  <a:lnTo>
                    <a:pt x="219362" y="79746"/>
                  </a:lnTo>
                  <a:lnTo>
                    <a:pt x="214890" y="57411"/>
                  </a:lnTo>
                  <a:lnTo>
                    <a:pt x="219362" y="35089"/>
                  </a:lnTo>
                  <a:lnTo>
                    <a:pt x="231550" y="16837"/>
                  </a:lnTo>
                  <a:lnTo>
                    <a:pt x="249609" y="4519"/>
                  </a:lnTo>
                  <a:lnTo>
                    <a:pt x="271698" y="0"/>
                  </a:lnTo>
                  <a:lnTo>
                    <a:pt x="293787" y="4519"/>
                  </a:lnTo>
                  <a:lnTo>
                    <a:pt x="311846" y="16837"/>
                  </a:lnTo>
                  <a:lnTo>
                    <a:pt x="324034" y="35089"/>
                  </a:lnTo>
                  <a:lnTo>
                    <a:pt x="328506" y="57411"/>
                  </a:lnTo>
                  <a:lnTo>
                    <a:pt x="324034" y="79746"/>
                  </a:lnTo>
                  <a:lnTo>
                    <a:pt x="311846" y="97999"/>
                  </a:lnTo>
                  <a:lnTo>
                    <a:pt x="293787" y="110314"/>
                  </a:lnTo>
                  <a:lnTo>
                    <a:pt x="271698" y="114831"/>
                  </a:lnTo>
                  <a:close/>
                </a:path>
                <a:path w="543559" h="480695">
                  <a:moveTo>
                    <a:pt x="268324" y="480496"/>
                  </a:moveTo>
                  <a:lnTo>
                    <a:pt x="207540" y="480496"/>
                  </a:lnTo>
                  <a:lnTo>
                    <a:pt x="210830" y="477187"/>
                  </a:lnTo>
                  <a:lnTo>
                    <a:pt x="210830" y="95222"/>
                  </a:lnTo>
                  <a:lnTo>
                    <a:pt x="222032" y="109307"/>
                  </a:lnTo>
                  <a:lnTo>
                    <a:pt x="236341" y="120175"/>
                  </a:lnTo>
                  <a:lnTo>
                    <a:pt x="253112" y="127175"/>
                  </a:lnTo>
                  <a:lnTo>
                    <a:pt x="271698" y="129653"/>
                  </a:lnTo>
                  <a:lnTo>
                    <a:pt x="332566" y="129653"/>
                  </a:lnTo>
                  <a:lnTo>
                    <a:pt x="332566" y="315429"/>
                  </a:lnTo>
                  <a:lnTo>
                    <a:pt x="268324" y="315429"/>
                  </a:lnTo>
                  <a:lnTo>
                    <a:pt x="265048" y="318740"/>
                  </a:lnTo>
                  <a:lnTo>
                    <a:pt x="265048" y="477187"/>
                  </a:lnTo>
                  <a:lnTo>
                    <a:pt x="268324" y="480496"/>
                  </a:lnTo>
                  <a:close/>
                </a:path>
                <a:path w="543559" h="480695">
                  <a:moveTo>
                    <a:pt x="332566" y="129653"/>
                  </a:moveTo>
                  <a:lnTo>
                    <a:pt x="271698" y="129653"/>
                  </a:lnTo>
                  <a:lnTo>
                    <a:pt x="290284" y="127175"/>
                  </a:lnTo>
                  <a:lnTo>
                    <a:pt x="307055" y="120175"/>
                  </a:lnTo>
                  <a:lnTo>
                    <a:pt x="321364" y="109307"/>
                  </a:lnTo>
                  <a:lnTo>
                    <a:pt x="332566" y="95222"/>
                  </a:lnTo>
                  <a:lnTo>
                    <a:pt x="332566" y="129653"/>
                  </a:lnTo>
                  <a:close/>
                </a:path>
                <a:path w="543559" h="480695">
                  <a:moveTo>
                    <a:pt x="335856" y="480496"/>
                  </a:moveTo>
                  <a:lnTo>
                    <a:pt x="276421" y="480496"/>
                  </a:lnTo>
                  <a:lnTo>
                    <a:pt x="279711" y="477187"/>
                  </a:lnTo>
                  <a:lnTo>
                    <a:pt x="279711" y="318740"/>
                  </a:lnTo>
                  <a:lnTo>
                    <a:pt x="276421" y="315429"/>
                  </a:lnTo>
                  <a:lnTo>
                    <a:pt x="332566" y="315429"/>
                  </a:lnTo>
                  <a:lnTo>
                    <a:pt x="332566" y="477187"/>
                  </a:lnTo>
                  <a:lnTo>
                    <a:pt x="335856" y="480496"/>
                  </a:lnTo>
                  <a:close/>
                </a:path>
                <a:path w="543559" h="480695">
                  <a:moveTo>
                    <a:pt x="526966" y="198038"/>
                  </a:moveTo>
                  <a:lnTo>
                    <a:pt x="485558" y="159331"/>
                  </a:lnTo>
                  <a:lnTo>
                    <a:pt x="485170" y="158369"/>
                  </a:lnTo>
                  <a:lnTo>
                    <a:pt x="484606" y="157500"/>
                  </a:lnTo>
                  <a:lnTo>
                    <a:pt x="483859" y="156767"/>
                  </a:lnTo>
                  <a:lnTo>
                    <a:pt x="453319" y="110966"/>
                  </a:lnTo>
                  <a:lnTo>
                    <a:pt x="459951" y="104037"/>
                  </a:lnTo>
                  <a:lnTo>
                    <a:pt x="465628" y="96262"/>
                  </a:lnTo>
                  <a:lnTo>
                    <a:pt x="470256" y="87744"/>
                  </a:lnTo>
                  <a:lnTo>
                    <a:pt x="473743" y="78583"/>
                  </a:lnTo>
                  <a:lnTo>
                    <a:pt x="482732" y="81463"/>
                  </a:lnTo>
                  <a:lnTo>
                    <a:pt x="489749" y="89879"/>
                  </a:lnTo>
                  <a:lnTo>
                    <a:pt x="540224" y="165599"/>
                  </a:lnTo>
                  <a:lnTo>
                    <a:pt x="543397" y="173353"/>
                  </a:lnTo>
                  <a:lnTo>
                    <a:pt x="543389" y="181463"/>
                  </a:lnTo>
                  <a:lnTo>
                    <a:pt x="540380" y="188979"/>
                  </a:lnTo>
                  <a:lnTo>
                    <a:pt x="534529" y="194957"/>
                  </a:lnTo>
                  <a:lnTo>
                    <a:pt x="526966" y="198038"/>
                  </a:lnTo>
                  <a:close/>
                </a:path>
                <a:path w="543559" h="480695">
                  <a:moveTo>
                    <a:pt x="16430" y="198036"/>
                  </a:moveTo>
                  <a:lnTo>
                    <a:pt x="8847" y="194948"/>
                  </a:lnTo>
                  <a:lnTo>
                    <a:pt x="3016" y="188979"/>
                  </a:lnTo>
                  <a:lnTo>
                    <a:pt x="7" y="181463"/>
                  </a:lnTo>
                  <a:lnTo>
                    <a:pt x="0" y="173353"/>
                  </a:lnTo>
                  <a:lnTo>
                    <a:pt x="3172" y="165599"/>
                  </a:lnTo>
                  <a:lnTo>
                    <a:pt x="53351" y="90271"/>
                  </a:lnTo>
                  <a:lnTo>
                    <a:pt x="60489" y="81518"/>
                  </a:lnTo>
                  <a:lnTo>
                    <a:pt x="69653" y="78583"/>
                  </a:lnTo>
                  <a:lnTo>
                    <a:pt x="73140" y="87744"/>
                  </a:lnTo>
                  <a:lnTo>
                    <a:pt x="77768" y="96262"/>
                  </a:lnTo>
                  <a:lnTo>
                    <a:pt x="83445" y="104037"/>
                  </a:lnTo>
                  <a:lnTo>
                    <a:pt x="90077" y="110966"/>
                  </a:lnTo>
                  <a:lnTo>
                    <a:pt x="59537" y="156767"/>
                  </a:lnTo>
                  <a:lnTo>
                    <a:pt x="58790" y="157500"/>
                  </a:lnTo>
                  <a:lnTo>
                    <a:pt x="58226" y="158369"/>
                  </a:lnTo>
                  <a:lnTo>
                    <a:pt x="57838" y="159331"/>
                  </a:lnTo>
                  <a:lnTo>
                    <a:pt x="37909" y="189235"/>
                  </a:lnTo>
                  <a:lnTo>
                    <a:pt x="32048" y="194951"/>
                  </a:lnTo>
                  <a:lnTo>
                    <a:pt x="24526" y="197961"/>
                  </a:lnTo>
                  <a:lnTo>
                    <a:pt x="16430" y="198036"/>
                  </a:lnTo>
                  <a:close/>
                </a:path>
              </a:pathLst>
            </a:custGeom>
            <a:solidFill>
              <a:srgbClr val="FFDE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2997170" y="4571435"/>
              <a:ext cx="307340" cy="480695"/>
            </a:xfrm>
            <a:custGeom>
              <a:avLst/>
              <a:gdLst/>
              <a:ahLst/>
              <a:cxnLst/>
              <a:rect l="l" t="t" r="r" b="b"/>
              <a:pathLst>
                <a:path w="307340" h="480695">
                  <a:moveTo>
                    <a:pt x="61431" y="114831"/>
                  </a:moveTo>
                  <a:lnTo>
                    <a:pt x="39339" y="110314"/>
                  </a:lnTo>
                  <a:lnTo>
                    <a:pt x="21280" y="97999"/>
                  </a:lnTo>
                  <a:lnTo>
                    <a:pt x="9094" y="79746"/>
                  </a:lnTo>
                  <a:lnTo>
                    <a:pt x="4623" y="57411"/>
                  </a:lnTo>
                  <a:lnTo>
                    <a:pt x="9094" y="35089"/>
                  </a:lnTo>
                  <a:lnTo>
                    <a:pt x="21280" y="16837"/>
                  </a:lnTo>
                  <a:lnTo>
                    <a:pt x="39339" y="4519"/>
                  </a:lnTo>
                  <a:lnTo>
                    <a:pt x="61431" y="0"/>
                  </a:lnTo>
                  <a:lnTo>
                    <a:pt x="83532" y="4519"/>
                  </a:lnTo>
                  <a:lnTo>
                    <a:pt x="101598" y="16837"/>
                  </a:lnTo>
                  <a:lnTo>
                    <a:pt x="113788" y="35089"/>
                  </a:lnTo>
                  <a:lnTo>
                    <a:pt x="118260" y="57411"/>
                  </a:lnTo>
                  <a:lnTo>
                    <a:pt x="113788" y="79746"/>
                  </a:lnTo>
                  <a:lnTo>
                    <a:pt x="101598" y="97999"/>
                  </a:lnTo>
                  <a:lnTo>
                    <a:pt x="83532" y="110314"/>
                  </a:lnTo>
                  <a:lnTo>
                    <a:pt x="61431" y="114831"/>
                  </a:lnTo>
                  <a:close/>
                </a:path>
                <a:path w="307340" h="480695">
                  <a:moveTo>
                    <a:pt x="58071" y="480496"/>
                  </a:moveTo>
                  <a:lnTo>
                    <a:pt x="0" y="480496"/>
                  </a:lnTo>
                  <a:lnTo>
                    <a:pt x="3274" y="477187"/>
                  </a:lnTo>
                  <a:lnTo>
                    <a:pt x="3274" y="99318"/>
                  </a:lnTo>
                  <a:lnTo>
                    <a:pt x="14463" y="111791"/>
                  </a:lnTo>
                  <a:lnTo>
                    <a:pt x="28234" y="121360"/>
                  </a:lnTo>
                  <a:lnTo>
                    <a:pt x="44063" y="127491"/>
                  </a:lnTo>
                  <a:lnTo>
                    <a:pt x="61431" y="129653"/>
                  </a:lnTo>
                  <a:lnTo>
                    <a:pt x="104138" y="129653"/>
                  </a:lnTo>
                  <a:lnTo>
                    <a:pt x="127487" y="164675"/>
                  </a:lnTo>
                  <a:lnTo>
                    <a:pt x="127487" y="315429"/>
                  </a:lnTo>
                  <a:lnTo>
                    <a:pt x="58071" y="315429"/>
                  </a:lnTo>
                  <a:lnTo>
                    <a:pt x="54794" y="318740"/>
                  </a:lnTo>
                  <a:lnTo>
                    <a:pt x="54794" y="477187"/>
                  </a:lnTo>
                  <a:lnTo>
                    <a:pt x="58071" y="480496"/>
                  </a:lnTo>
                  <a:close/>
                </a:path>
                <a:path w="307340" h="480695">
                  <a:moveTo>
                    <a:pt x="104138" y="129653"/>
                  </a:moveTo>
                  <a:lnTo>
                    <a:pt x="61431" y="129653"/>
                  </a:lnTo>
                  <a:lnTo>
                    <a:pt x="71133" y="128988"/>
                  </a:lnTo>
                  <a:lnTo>
                    <a:pt x="80438" y="127053"/>
                  </a:lnTo>
                  <a:lnTo>
                    <a:pt x="89263" y="123939"/>
                  </a:lnTo>
                  <a:lnTo>
                    <a:pt x="97526" y="119735"/>
                  </a:lnTo>
                  <a:lnTo>
                    <a:pt x="104138" y="129653"/>
                  </a:lnTo>
                  <a:close/>
                </a:path>
                <a:path w="307340" h="480695">
                  <a:moveTo>
                    <a:pt x="130777" y="480496"/>
                  </a:moveTo>
                  <a:lnTo>
                    <a:pt x="66168" y="480496"/>
                  </a:lnTo>
                  <a:lnTo>
                    <a:pt x="69444" y="477187"/>
                  </a:lnTo>
                  <a:lnTo>
                    <a:pt x="69444" y="318740"/>
                  </a:lnTo>
                  <a:lnTo>
                    <a:pt x="66168" y="315429"/>
                  </a:lnTo>
                  <a:lnTo>
                    <a:pt x="127487" y="315429"/>
                  </a:lnTo>
                  <a:lnTo>
                    <a:pt x="127487" y="477187"/>
                  </a:lnTo>
                  <a:lnTo>
                    <a:pt x="130777" y="480496"/>
                  </a:lnTo>
                  <a:close/>
                </a:path>
                <a:path w="307340" h="480695">
                  <a:moveTo>
                    <a:pt x="188232" y="127027"/>
                  </a:moveTo>
                  <a:lnTo>
                    <a:pt x="160892" y="86053"/>
                  </a:lnTo>
                  <a:lnTo>
                    <a:pt x="277957" y="27593"/>
                  </a:lnTo>
                  <a:lnTo>
                    <a:pt x="284515" y="27140"/>
                  </a:lnTo>
                  <a:lnTo>
                    <a:pt x="296743" y="31320"/>
                  </a:lnTo>
                  <a:lnTo>
                    <a:pt x="301695" y="35693"/>
                  </a:lnTo>
                  <a:lnTo>
                    <a:pt x="304560" y="41529"/>
                  </a:lnTo>
                  <a:lnTo>
                    <a:pt x="307035" y="50902"/>
                  </a:lnTo>
                  <a:lnTo>
                    <a:pt x="305800" y="60193"/>
                  </a:lnTo>
                  <a:lnTo>
                    <a:pt x="301215" y="68342"/>
                  </a:lnTo>
                  <a:lnTo>
                    <a:pt x="293642" y="74289"/>
                  </a:lnTo>
                  <a:lnTo>
                    <a:pt x="188232" y="127027"/>
                  </a:lnTo>
                  <a:close/>
                </a:path>
              </a:pathLst>
            </a:custGeom>
            <a:solidFill>
              <a:srgbClr val="F281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2545620" y="4571435"/>
              <a:ext cx="307340" cy="480695"/>
            </a:xfrm>
            <a:custGeom>
              <a:avLst/>
              <a:gdLst/>
              <a:ahLst/>
              <a:cxnLst/>
              <a:rect l="l" t="t" r="r" b="b"/>
              <a:pathLst>
                <a:path w="307340" h="480695">
                  <a:moveTo>
                    <a:pt x="245603" y="114831"/>
                  </a:moveTo>
                  <a:lnTo>
                    <a:pt x="223502" y="110314"/>
                  </a:lnTo>
                  <a:lnTo>
                    <a:pt x="205436" y="97999"/>
                  </a:lnTo>
                  <a:lnTo>
                    <a:pt x="193246" y="79746"/>
                  </a:lnTo>
                  <a:lnTo>
                    <a:pt x="188774" y="57411"/>
                  </a:lnTo>
                  <a:lnTo>
                    <a:pt x="193246" y="35089"/>
                  </a:lnTo>
                  <a:lnTo>
                    <a:pt x="205436" y="16837"/>
                  </a:lnTo>
                  <a:lnTo>
                    <a:pt x="223502" y="4519"/>
                  </a:lnTo>
                  <a:lnTo>
                    <a:pt x="245603" y="0"/>
                  </a:lnTo>
                  <a:lnTo>
                    <a:pt x="267695" y="4519"/>
                  </a:lnTo>
                  <a:lnTo>
                    <a:pt x="285754" y="16837"/>
                  </a:lnTo>
                  <a:lnTo>
                    <a:pt x="297940" y="35089"/>
                  </a:lnTo>
                  <a:lnTo>
                    <a:pt x="302411" y="57411"/>
                  </a:lnTo>
                  <a:lnTo>
                    <a:pt x="297940" y="79746"/>
                  </a:lnTo>
                  <a:lnTo>
                    <a:pt x="285754" y="97999"/>
                  </a:lnTo>
                  <a:lnTo>
                    <a:pt x="267695" y="110314"/>
                  </a:lnTo>
                  <a:lnTo>
                    <a:pt x="245603" y="114831"/>
                  </a:lnTo>
                  <a:close/>
                </a:path>
                <a:path w="307340" h="480695">
                  <a:moveTo>
                    <a:pt x="303760" y="129653"/>
                  </a:moveTo>
                  <a:lnTo>
                    <a:pt x="245603" y="129653"/>
                  </a:lnTo>
                  <a:lnTo>
                    <a:pt x="262971" y="127491"/>
                  </a:lnTo>
                  <a:lnTo>
                    <a:pt x="278800" y="121360"/>
                  </a:lnTo>
                  <a:lnTo>
                    <a:pt x="292571" y="111791"/>
                  </a:lnTo>
                  <a:lnTo>
                    <a:pt x="303760" y="99318"/>
                  </a:lnTo>
                  <a:lnTo>
                    <a:pt x="303760" y="129653"/>
                  </a:lnTo>
                  <a:close/>
                </a:path>
                <a:path w="307340" h="480695">
                  <a:moveTo>
                    <a:pt x="242229" y="480496"/>
                  </a:moveTo>
                  <a:lnTo>
                    <a:pt x="176258" y="480496"/>
                  </a:lnTo>
                  <a:lnTo>
                    <a:pt x="179548" y="477187"/>
                  </a:lnTo>
                  <a:lnTo>
                    <a:pt x="179548" y="164675"/>
                  </a:lnTo>
                  <a:lnTo>
                    <a:pt x="209509" y="119735"/>
                  </a:lnTo>
                  <a:lnTo>
                    <a:pt x="217771" y="123939"/>
                  </a:lnTo>
                  <a:lnTo>
                    <a:pt x="226596" y="127053"/>
                  </a:lnTo>
                  <a:lnTo>
                    <a:pt x="235901" y="128988"/>
                  </a:lnTo>
                  <a:lnTo>
                    <a:pt x="245603" y="129653"/>
                  </a:lnTo>
                  <a:lnTo>
                    <a:pt x="303760" y="129653"/>
                  </a:lnTo>
                  <a:lnTo>
                    <a:pt x="303760" y="315429"/>
                  </a:lnTo>
                  <a:lnTo>
                    <a:pt x="242229" y="315429"/>
                  </a:lnTo>
                  <a:lnTo>
                    <a:pt x="238937" y="318740"/>
                  </a:lnTo>
                  <a:lnTo>
                    <a:pt x="238937" y="477187"/>
                  </a:lnTo>
                  <a:lnTo>
                    <a:pt x="242229" y="480496"/>
                  </a:lnTo>
                  <a:close/>
                </a:path>
                <a:path w="307340" h="480695">
                  <a:moveTo>
                    <a:pt x="307035" y="480496"/>
                  </a:moveTo>
                  <a:lnTo>
                    <a:pt x="250326" y="480496"/>
                  </a:lnTo>
                  <a:lnTo>
                    <a:pt x="253603" y="477187"/>
                  </a:lnTo>
                  <a:lnTo>
                    <a:pt x="253603" y="318740"/>
                  </a:lnTo>
                  <a:lnTo>
                    <a:pt x="250326" y="315429"/>
                  </a:lnTo>
                  <a:lnTo>
                    <a:pt x="303760" y="315429"/>
                  </a:lnTo>
                  <a:lnTo>
                    <a:pt x="303760" y="477187"/>
                  </a:lnTo>
                  <a:lnTo>
                    <a:pt x="307035" y="480496"/>
                  </a:lnTo>
                  <a:close/>
                </a:path>
                <a:path w="307340" h="480695">
                  <a:moveTo>
                    <a:pt x="118802" y="127027"/>
                  </a:moveTo>
                  <a:lnTo>
                    <a:pt x="13392" y="74289"/>
                  </a:lnTo>
                  <a:lnTo>
                    <a:pt x="5818" y="68342"/>
                  </a:lnTo>
                  <a:lnTo>
                    <a:pt x="1234" y="60193"/>
                  </a:lnTo>
                  <a:lnTo>
                    <a:pt x="0" y="50902"/>
                  </a:lnTo>
                  <a:lnTo>
                    <a:pt x="2475" y="41529"/>
                  </a:lnTo>
                  <a:lnTo>
                    <a:pt x="5339" y="35693"/>
                  </a:lnTo>
                  <a:lnTo>
                    <a:pt x="10291" y="31320"/>
                  </a:lnTo>
                  <a:lnTo>
                    <a:pt x="22518" y="27140"/>
                  </a:lnTo>
                  <a:lnTo>
                    <a:pt x="29070" y="27593"/>
                  </a:lnTo>
                  <a:lnTo>
                    <a:pt x="146105" y="86053"/>
                  </a:lnTo>
                  <a:lnTo>
                    <a:pt x="118802" y="127027"/>
                  </a:lnTo>
                  <a:close/>
                </a:path>
              </a:pathLst>
            </a:custGeom>
            <a:solidFill>
              <a:srgbClr val="8ED6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2705575" y="6738975"/>
              <a:ext cx="708660" cy="708025"/>
            </a:xfrm>
            <a:custGeom>
              <a:avLst/>
              <a:gdLst/>
              <a:ahLst/>
              <a:cxnLst/>
              <a:rect l="l" t="t" r="r" b="b"/>
              <a:pathLst>
                <a:path w="708659" h="708025">
                  <a:moveTo>
                    <a:pt x="21742" y="399973"/>
                  </a:moveTo>
                  <a:lnTo>
                    <a:pt x="21132" y="395020"/>
                  </a:lnTo>
                  <a:lnTo>
                    <a:pt x="19824" y="382447"/>
                  </a:lnTo>
                  <a:lnTo>
                    <a:pt x="18999" y="369773"/>
                  </a:lnTo>
                  <a:lnTo>
                    <a:pt x="18643" y="357047"/>
                  </a:lnTo>
                  <a:lnTo>
                    <a:pt x="18770" y="344335"/>
                  </a:lnTo>
                  <a:lnTo>
                    <a:pt x="18986" y="336511"/>
                  </a:lnTo>
                  <a:lnTo>
                    <a:pt x="19481" y="328561"/>
                  </a:lnTo>
                  <a:lnTo>
                    <a:pt x="20726" y="315760"/>
                  </a:lnTo>
                  <a:lnTo>
                    <a:pt x="17094" y="311340"/>
                  </a:lnTo>
                  <a:lnTo>
                    <a:pt x="584" y="357225"/>
                  </a:lnTo>
                  <a:lnTo>
                    <a:pt x="952" y="370624"/>
                  </a:lnTo>
                  <a:lnTo>
                    <a:pt x="1828" y="383971"/>
                  </a:lnTo>
                  <a:lnTo>
                    <a:pt x="3200" y="397217"/>
                  </a:lnTo>
                  <a:lnTo>
                    <a:pt x="3759" y="401802"/>
                  </a:lnTo>
                  <a:lnTo>
                    <a:pt x="7658" y="405155"/>
                  </a:lnTo>
                  <a:lnTo>
                    <a:pt x="12153" y="405155"/>
                  </a:lnTo>
                  <a:lnTo>
                    <a:pt x="12890" y="405130"/>
                  </a:lnTo>
                  <a:lnTo>
                    <a:pt x="18211" y="404482"/>
                  </a:lnTo>
                  <a:lnTo>
                    <a:pt x="21742" y="399973"/>
                  </a:lnTo>
                  <a:close/>
                </a:path>
                <a:path w="708659" h="708025">
                  <a:moveTo>
                    <a:pt x="286613" y="387337"/>
                  </a:moveTo>
                  <a:lnTo>
                    <a:pt x="277774" y="343522"/>
                  </a:lnTo>
                  <a:lnTo>
                    <a:pt x="253784" y="307924"/>
                  </a:lnTo>
                  <a:lnTo>
                    <a:pt x="253784" y="387311"/>
                  </a:lnTo>
                  <a:lnTo>
                    <a:pt x="252171" y="403313"/>
                  </a:lnTo>
                  <a:lnTo>
                    <a:pt x="230568" y="443484"/>
                  </a:lnTo>
                  <a:lnTo>
                    <a:pt x="190169" y="465404"/>
                  </a:lnTo>
                  <a:lnTo>
                    <a:pt x="174078" y="467029"/>
                  </a:lnTo>
                  <a:lnTo>
                    <a:pt x="143090" y="460756"/>
                  </a:lnTo>
                  <a:lnTo>
                    <a:pt x="117754" y="443661"/>
                  </a:lnTo>
                  <a:lnTo>
                    <a:pt x="100660" y="418325"/>
                  </a:lnTo>
                  <a:lnTo>
                    <a:pt x="94386" y="387337"/>
                  </a:lnTo>
                  <a:lnTo>
                    <a:pt x="96012" y="371246"/>
                  </a:lnTo>
                  <a:lnTo>
                    <a:pt x="117932" y="330847"/>
                  </a:lnTo>
                  <a:lnTo>
                    <a:pt x="158102" y="309245"/>
                  </a:lnTo>
                  <a:lnTo>
                    <a:pt x="174078" y="307632"/>
                  </a:lnTo>
                  <a:lnTo>
                    <a:pt x="205079" y="313905"/>
                  </a:lnTo>
                  <a:lnTo>
                    <a:pt x="230416" y="331000"/>
                  </a:lnTo>
                  <a:lnTo>
                    <a:pt x="247510" y="356336"/>
                  </a:lnTo>
                  <a:lnTo>
                    <a:pt x="253784" y="387311"/>
                  </a:lnTo>
                  <a:lnTo>
                    <a:pt x="253784" y="307924"/>
                  </a:lnTo>
                  <a:lnTo>
                    <a:pt x="253669" y="307746"/>
                  </a:lnTo>
                  <a:lnTo>
                    <a:pt x="253492" y="307632"/>
                  </a:lnTo>
                  <a:lnTo>
                    <a:pt x="217893" y="283629"/>
                  </a:lnTo>
                  <a:lnTo>
                    <a:pt x="174091" y="274777"/>
                  </a:lnTo>
                  <a:lnTo>
                    <a:pt x="130276" y="283629"/>
                  </a:lnTo>
                  <a:lnTo>
                    <a:pt x="94513" y="307746"/>
                  </a:lnTo>
                  <a:lnTo>
                    <a:pt x="70396" y="343522"/>
                  </a:lnTo>
                  <a:lnTo>
                    <a:pt x="61544" y="387311"/>
                  </a:lnTo>
                  <a:lnTo>
                    <a:pt x="62979" y="405307"/>
                  </a:lnTo>
                  <a:lnTo>
                    <a:pt x="67106" y="422376"/>
                  </a:lnTo>
                  <a:lnTo>
                    <a:pt x="73723" y="438315"/>
                  </a:lnTo>
                  <a:lnTo>
                    <a:pt x="82626" y="452894"/>
                  </a:lnTo>
                  <a:lnTo>
                    <a:pt x="4800" y="530720"/>
                  </a:lnTo>
                  <a:lnTo>
                    <a:pt x="1193" y="536143"/>
                  </a:lnTo>
                  <a:lnTo>
                    <a:pt x="0" y="542315"/>
                  </a:lnTo>
                  <a:lnTo>
                    <a:pt x="1193" y="548500"/>
                  </a:lnTo>
                  <a:lnTo>
                    <a:pt x="4800" y="553935"/>
                  </a:lnTo>
                  <a:lnTo>
                    <a:pt x="7988" y="557123"/>
                  </a:lnTo>
                  <a:lnTo>
                    <a:pt x="12217" y="558736"/>
                  </a:lnTo>
                  <a:lnTo>
                    <a:pt x="20599" y="558736"/>
                  </a:lnTo>
                  <a:lnTo>
                    <a:pt x="24790" y="557123"/>
                  </a:lnTo>
                  <a:lnTo>
                    <a:pt x="105448" y="476504"/>
                  </a:lnTo>
                  <a:lnTo>
                    <a:pt x="120548" y="486359"/>
                  </a:lnTo>
                  <a:lnTo>
                    <a:pt x="137198" y="493699"/>
                  </a:lnTo>
                  <a:lnTo>
                    <a:pt x="155130" y="498297"/>
                  </a:lnTo>
                  <a:lnTo>
                    <a:pt x="174091" y="499884"/>
                  </a:lnTo>
                  <a:lnTo>
                    <a:pt x="217893" y="491045"/>
                  </a:lnTo>
                  <a:lnTo>
                    <a:pt x="239445" y="476504"/>
                  </a:lnTo>
                  <a:lnTo>
                    <a:pt x="253492" y="467029"/>
                  </a:lnTo>
                  <a:lnTo>
                    <a:pt x="253669" y="466915"/>
                  </a:lnTo>
                  <a:lnTo>
                    <a:pt x="277787" y="431126"/>
                  </a:lnTo>
                  <a:lnTo>
                    <a:pt x="286613" y="387337"/>
                  </a:lnTo>
                  <a:close/>
                </a:path>
                <a:path w="708659" h="708025">
                  <a:moveTo>
                    <a:pt x="708253" y="363715"/>
                  </a:moveTo>
                  <a:lnTo>
                    <a:pt x="706361" y="315683"/>
                  </a:lnTo>
                  <a:lnTo>
                    <a:pt x="698233" y="269417"/>
                  </a:lnTo>
                  <a:lnTo>
                    <a:pt x="684276" y="225348"/>
                  </a:lnTo>
                  <a:lnTo>
                    <a:pt x="664895" y="183934"/>
                  </a:lnTo>
                  <a:lnTo>
                    <a:pt x="640511" y="145592"/>
                  </a:lnTo>
                  <a:lnTo>
                    <a:pt x="611543" y="110756"/>
                  </a:lnTo>
                  <a:lnTo>
                    <a:pt x="578396" y="79870"/>
                  </a:lnTo>
                  <a:lnTo>
                    <a:pt x="541477" y="53378"/>
                  </a:lnTo>
                  <a:lnTo>
                    <a:pt x="501205" y="31711"/>
                  </a:lnTo>
                  <a:lnTo>
                    <a:pt x="458000" y="15290"/>
                  </a:lnTo>
                  <a:lnTo>
                    <a:pt x="412267" y="4584"/>
                  </a:lnTo>
                  <a:lnTo>
                    <a:pt x="364426" y="0"/>
                  </a:lnTo>
                  <a:lnTo>
                    <a:pt x="316103" y="1968"/>
                  </a:lnTo>
                  <a:lnTo>
                    <a:pt x="268732" y="10452"/>
                  </a:lnTo>
                  <a:lnTo>
                    <a:pt x="223024" y="25209"/>
                  </a:lnTo>
                  <a:lnTo>
                    <a:pt x="179692" y="46024"/>
                  </a:lnTo>
                  <a:lnTo>
                    <a:pt x="139420" y="72682"/>
                  </a:lnTo>
                  <a:lnTo>
                    <a:pt x="103682" y="104101"/>
                  </a:lnTo>
                  <a:lnTo>
                    <a:pt x="72593" y="139839"/>
                  </a:lnTo>
                  <a:lnTo>
                    <a:pt x="46570" y="179285"/>
                  </a:lnTo>
                  <a:lnTo>
                    <a:pt x="26022" y="221830"/>
                  </a:lnTo>
                  <a:lnTo>
                    <a:pt x="11328" y="266865"/>
                  </a:lnTo>
                  <a:lnTo>
                    <a:pt x="10109" y="271691"/>
                  </a:lnTo>
                  <a:lnTo>
                    <a:pt x="13042" y="276606"/>
                  </a:lnTo>
                  <a:lnTo>
                    <a:pt x="22707" y="279057"/>
                  </a:lnTo>
                  <a:lnTo>
                    <a:pt x="27622" y="276110"/>
                  </a:lnTo>
                  <a:lnTo>
                    <a:pt x="28841" y="271284"/>
                  </a:lnTo>
                  <a:lnTo>
                    <a:pt x="42786" y="228549"/>
                  </a:lnTo>
                  <a:lnTo>
                    <a:pt x="62293" y="188188"/>
                  </a:lnTo>
                  <a:lnTo>
                    <a:pt x="86982" y="150749"/>
                  </a:lnTo>
                  <a:lnTo>
                    <a:pt x="116484" y="116840"/>
                  </a:lnTo>
                  <a:lnTo>
                    <a:pt x="150406" y="87020"/>
                  </a:lnTo>
                  <a:lnTo>
                    <a:pt x="188620" y="61734"/>
                  </a:lnTo>
                  <a:lnTo>
                    <a:pt x="229743" y="41986"/>
                  </a:lnTo>
                  <a:lnTo>
                    <a:pt x="273113" y="27978"/>
                  </a:lnTo>
                  <a:lnTo>
                    <a:pt x="318058" y="19939"/>
                  </a:lnTo>
                  <a:lnTo>
                    <a:pt x="363918" y="18059"/>
                  </a:lnTo>
                  <a:lnTo>
                    <a:pt x="416839" y="23685"/>
                  </a:lnTo>
                  <a:lnTo>
                    <a:pt x="467487" y="37325"/>
                  </a:lnTo>
                  <a:lnTo>
                    <a:pt x="515150" y="58648"/>
                  </a:lnTo>
                  <a:lnTo>
                    <a:pt x="559079" y="87337"/>
                  </a:lnTo>
                  <a:lnTo>
                    <a:pt x="598538" y="123050"/>
                  </a:lnTo>
                  <a:lnTo>
                    <a:pt x="631977" y="164452"/>
                  </a:lnTo>
                  <a:lnTo>
                    <a:pt x="658152" y="209918"/>
                  </a:lnTo>
                  <a:lnTo>
                    <a:pt x="676770" y="258711"/>
                  </a:lnTo>
                  <a:lnTo>
                    <a:pt x="687552" y="310057"/>
                  </a:lnTo>
                  <a:lnTo>
                    <a:pt x="690194" y="363207"/>
                  </a:lnTo>
                  <a:lnTo>
                    <a:pt x="685165" y="412648"/>
                  </a:lnTo>
                  <a:lnTo>
                    <a:pt x="673239" y="459663"/>
                  </a:lnTo>
                  <a:lnTo>
                    <a:pt x="654977" y="503745"/>
                  </a:lnTo>
                  <a:lnTo>
                    <a:pt x="630910" y="544372"/>
                  </a:lnTo>
                  <a:lnTo>
                    <a:pt x="601573" y="581050"/>
                  </a:lnTo>
                  <a:lnTo>
                    <a:pt x="567499" y="613257"/>
                  </a:lnTo>
                  <a:lnTo>
                    <a:pt x="529247" y="640499"/>
                  </a:lnTo>
                  <a:lnTo>
                    <a:pt x="487324" y="662241"/>
                  </a:lnTo>
                  <a:lnTo>
                    <a:pt x="442302" y="678002"/>
                  </a:lnTo>
                  <a:lnTo>
                    <a:pt x="394690" y="687247"/>
                  </a:lnTo>
                  <a:lnTo>
                    <a:pt x="345046" y="689483"/>
                  </a:lnTo>
                  <a:lnTo>
                    <a:pt x="298094" y="684898"/>
                  </a:lnTo>
                  <a:lnTo>
                    <a:pt x="252768" y="673950"/>
                  </a:lnTo>
                  <a:lnTo>
                    <a:pt x="209626" y="656894"/>
                  </a:lnTo>
                  <a:lnTo>
                    <a:pt x="169214" y="633971"/>
                  </a:lnTo>
                  <a:lnTo>
                    <a:pt x="132054" y="605409"/>
                  </a:lnTo>
                  <a:lnTo>
                    <a:pt x="146685" y="589978"/>
                  </a:lnTo>
                  <a:lnTo>
                    <a:pt x="144856" y="585304"/>
                  </a:lnTo>
                  <a:lnTo>
                    <a:pt x="98044" y="582269"/>
                  </a:lnTo>
                  <a:lnTo>
                    <a:pt x="95707" y="584733"/>
                  </a:lnTo>
                  <a:lnTo>
                    <a:pt x="101219" y="631317"/>
                  </a:lnTo>
                  <a:lnTo>
                    <a:pt x="105994" y="632904"/>
                  </a:lnTo>
                  <a:lnTo>
                    <a:pt x="119621" y="618515"/>
                  </a:lnTo>
                  <a:lnTo>
                    <a:pt x="158826" y="648754"/>
                  </a:lnTo>
                  <a:lnTo>
                    <a:pt x="201498" y="673036"/>
                  </a:lnTo>
                  <a:lnTo>
                    <a:pt x="247065" y="691095"/>
                  </a:lnTo>
                  <a:lnTo>
                    <a:pt x="294944" y="702678"/>
                  </a:lnTo>
                  <a:lnTo>
                    <a:pt x="344538" y="707542"/>
                  </a:lnTo>
                  <a:lnTo>
                    <a:pt x="351269" y="707682"/>
                  </a:lnTo>
                  <a:lnTo>
                    <a:pt x="354622" y="707682"/>
                  </a:lnTo>
                  <a:lnTo>
                    <a:pt x="401510" y="704583"/>
                  </a:lnTo>
                  <a:lnTo>
                    <a:pt x="446608" y="695515"/>
                  </a:lnTo>
                  <a:lnTo>
                    <a:pt x="489521" y="680897"/>
                  </a:lnTo>
                  <a:lnTo>
                    <a:pt x="529805" y="661111"/>
                  </a:lnTo>
                  <a:lnTo>
                    <a:pt x="567067" y="636536"/>
                  </a:lnTo>
                  <a:lnTo>
                    <a:pt x="600875" y="607580"/>
                  </a:lnTo>
                  <a:lnTo>
                    <a:pt x="630834" y="574636"/>
                  </a:lnTo>
                  <a:lnTo>
                    <a:pt x="656526" y="538086"/>
                  </a:lnTo>
                  <a:lnTo>
                    <a:pt x="677519" y="498335"/>
                  </a:lnTo>
                  <a:lnTo>
                    <a:pt x="693420" y="455752"/>
                  </a:lnTo>
                  <a:lnTo>
                    <a:pt x="703808" y="410743"/>
                  </a:lnTo>
                  <a:lnTo>
                    <a:pt x="708253" y="3637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038614" y="7131416"/>
              <a:ext cx="141574" cy="22622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959337" y="6832215"/>
              <a:ext cx="202048" cy="65160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2953963" y="6854830"/>
              <a:ext cx="354965" cy="339725"/>
            </a:xfrm>
            <a:custGeom>
              <a:avLst/>
              <a:gdLst/>
              <a:ahLst/>
              <a:cxnLst/>
              <a:rect l="l" t="t" r="r" b="b"/>
              <a:pathLst>
                <a:path w="354965" h="339725">
                  <a:moveTo>
                    <a:pt x="350093" y="339345"/>
                  </a:moveTo>
                  <a:lnTo>
                    <a:pt x="181085" y="339345"/>
                  </a:lnTo>
                  <a:lnTo>
                    <a:pt x="173682" y="334183"/>
                  </a:lnTo>
                  <a:lnTo>
                    <a:pt x="173682" y="121877"/>
                  </a:lnTo>
                  <a:lnTo>
                    <a:pt x="6291" y="121877"/>
                  </a:lnTo>
                  <a:lnTo>
                    <a:pt x="4378" y="121548"/>
                  </a:lnTo>
                  <a:lnTo>
                    <a:pt x="2919" y="120465"/>
                  </a:lnTo>
                  <a:lnTo>
                    <a:pt x="2919" y="120327"/>
                  </a:lnTo>
                  <a:lnTo>
                    <a:pt x="1459" y="119036"/>
                  </a:lnTo>
                  <a:lnTo>
                    <a:pt x="0" y="117117"/>
                  </a:lnTo>
                  <a:lnTo>
                    <a:pt x="0" y="0"/>
                  </a:lnTo>
                  <a:lnTo>
                    <a:pt x="101886" y="64236"/>
                  </a:lnTo>
                  <a:lnTo>
                    <a:pt x="104181" y="64747"/>
                  </a:lnTo>
                  <a:lnTo>
                    <a:pt x="210170" y="64747"/>
                  </a:lnTo>
                  <a:lnTo>
                    <a:pt x="210170" y="95605"/>
                  </a:lnTo>
                  <a:lnTo>
                    <a:pt x="350093" y="95605"/>
                  </a:lnTo>
                  <a:lnTo>
                    <a:pt x="354663" y="102786"/>
                  </a:lnTo>
                  <a:lnTo>
                    <a:pt x="354663" y="191934"/>
                  </a:lnTo>
                  <a:lnTo>
                    <a:pt x="207056" y="191934"/>
                  </a:lnTo>
                  <a:lnTo>
                    <a:pt x="204116" y="194876"/>
                  </a:lnTo>
                  <a:lnTo>
                    <a:pt x="204116" y="202127"/>
                  </a:lnTo>
                  <a:lnTo>
                    <a:pt x="207056" y="205069"/>
                  </a:lnTo>
                  <a:lnTo>
                    <a:pt x="354663" y="205069"/>
                  </a:lnTo>
                  <a:lnTo>
                    <a:pt x="354663" y="224043"/>
                  </a:lnTo>
                  <a:lnTo>
                    <a:pt x="207056" y="224043"/>
                  </a:lnTo>
                  <a:lnTo>
                    <a:pt x="204116" y="226985"/>
                  </a:lnTo>
                  <a:lnTo>
                    <a:pt x="204116" y="234236"/>
                  </a:lnTo>
                  <a:lnTo>
                    <a:pt x="207056" y="237179"/>
                  </a:lnTo>
                  <a:lnTo>
                    <a:pt x="354663" y="237179"/>
                  </a:lnTo>
                  <a:lnTo>
                    <a:pt x="354663" y="334183"/>
                  </a:lnTo>
                  <a:lnTo>
                    <a:pt x="350093" y="339345"/>
                  </a:lnTo>
                  <a:close/>
                </a:path>
                <a:path w="354965" h="339725">
                  <a:moveTo>
                    <a:pt x="210170" y="64747"/>
                  </a:moveTo>
                  <a:lnTo>
                    <a:pt x="107842" y="64747"/>
                  </a:lnTo>
                  <a:lnTo>
                    <a:pt x="109363" y="64236"/>
                  </a:lnTo>
                  <a:lnTo>
                    <a:pt x="210170" y="0"/>
                  </a:lnTo>
                  <a:lnTo>
                    <a:pt x="210170" y="64747"/>
                  </a:lnTo>
                  <a:close/>
                </a:path>
                <a:path w="354965" h="339725">
                  <a:moveTo>
                    <a:pt x="354663" y="205069"/>
                  </a:moveTo>
                  <a:lnTo>
                    <a:pt x="323807" y="205069"/>
                  </a:lnTo>
                  <a:lnTo>
                    <a:pt x="326749" y="202127"/>
                  </a:lnTo>
                  <a:lnTo>
                    <a:pt x="326749" y="194876"/>
                  </a:lnTo>
                  <a:lnTo>
                    <a:pt x="323807" y="191934"/>
                  </a:lnTo>
                  <a:lnTo>
                    <a:pt x="354663" y="191934"/>
                  </a:lnTo>
                  <a:lnTo>
                    <a:pt x="354663" y="205069"/>
                  </a:lnTo>
                  <a:close/>
                </a:path>
                <a:path w="354965" h="339725">
                  <a:moveTo>
                    <a:pt x="354663" y="237179"/>
                  </a:moveTo>
                  <a:lnTo>
                    <a:pt x="323807" y="237179"/>
                  </a:lnTo>
                  <a:lnTo>
                    <a:pt x="326749" y="234236"/>
                  </a:lnTo>
                  <a:lnTo>
                    <a:pt x="326749" y="226985"/>
                  </a:lnTo>
                  <a:lnTo>
                    <a:pt x="323807" y="224043"/>
                  </a:lnTo>
                  <a:lnTo>
                    <a:pt x="354663" y="224043"/>
                  </a:lnTo>
                  <a:lnTo>
                    <a:pt x="354663" y="2371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2799726" y="3268783"/>
            <a:ext cx="3689350" cy="122936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3150"/>
              </a:lnSpc>
              <a:spcBef>
                <a:spcPts val="225"/>
              </a:spcBef>
            </a:pPr>
            <a:r>
              <a:rPr sz="2650" b="1" spc="30" dirty="0">
                <a:solidFill>
                  <a:srgbClr val="443C37"/>
                </a:solidFill>
                <a:latin typeface="Trebuchet MS"/>
                <a:cs typeface="Trebuchet MS"/>
              </a:rPr>
              <a:t>Llamado</a:t>
            </a:r>
            <a:r>
              <a:rPr sz="2650" b="1" spc="-160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650" b="1" spc="35" dirty="0">
                <a:solidFill>
                  <a:srgbClr val="443C37"/>
                </a:solidFill>
                <a:latin typeface="Trebuchet MS"/>
                <a:cs typeface="Trebuchet MS"/>
              </a:rPr>
              <a:t>de</a:t>
            </a:r>
            <a:r>
              <a:rPr sz="2650" b="1" spc="-155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650" b="1" spc="-10" dirty="0">
                <a:solidFill>
                  <a:srgbClr val="443C37"/>
                </a:solidFill>
                <a:latin typeface="Trebuchet MS"/>
                <a:cs typeface="Trebuchet MS"/>
              </a:rPr>
              <a:t>atención</a:t>
            </a:r>
            <a:r>
              <a:rPr sz="2650" b="1" spc="-155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650" b="1" spc="70" dirty="0">
                <a:solidFill>
                  <a:srgbClr val="443C37"/>
                </a:solidFill>
                <a:latin typeface="Trebuchet MS"/>
                <a:cs typeface="Trebuchet MS"/>
              </a:rPr>
              <a:t>al </a:t>
            </a:r>
            <a:r>
              <a:rPr sz="2650" b="1" spc="-785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650" b="1" spc="-25" dirty="0">
                <a:solidFill>
                  <a:srgbClr val="443C37"/>
                </a:solidFill>
                <a:latin typeface="Trebuchet MS"/>
                <a:cs typeface="Trebuchet MS"/>
              </a:rPr>
              <a:t>autor </a:t>
            </a:r>
            <a:r>
              <a:rPr sz="2650" b="1" spc="35" dirty="0">
                <a:solidFill>
                  <a:srgbClr val="443C37"/>
                </a:solidFill>
                <a:latin typeface="Trebuchet MS"/>
                <a:cs typeface="Trebuchet MS"/>
              </a:rPr>
              <a:t>de </a:t>
            </a:r>
            <a:r>
              <a:rPr sz="2650" b="1" spc="70" dirty="0">
                <a:solidFill>
                  <a:srgbClr val="443C37"/>
                </a:solidFill>
                <a:latin typeface="Trebuchet MS"/>
                <a:cs typeface="Trebuchet MS"/>
              </a:rPr>
              <a:t>la </a:t>
            </a:r>
            <a:r>
              <a:rPr sz="2650" b="1" spc="25" dirty="0">
                <a:solidFill>
                  <a:srgbClr val="443C37"/>
                </a:solidFill>
                <a:latin typeface="Trebuchet MS"/>
                <a:cs typeface="Trebuchet MS"/>
              </a:rPr>
              <a:t>conducta </a:t>
            </a:r>
            <a:r>
              <a:rPr sz="2650" b="1" spc="30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650" b="1" spc="-35" dirty="0">
                <a:solidFill>
                  <a:srgbClr val="443C37"/>
                </a:solidFill>
                <a:latin typeface="Trebuchet MS"/>
                <a:cs typeface="Trebuchet MS"/>
              </a:rPr>
              <a:t>(verbal</a:t>
            </a:r>
            <a:r>
              <a:rPr sz="2650" b="1" spc="-150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650" b="1" spc="15" dirty="0">
                <a:solidFill>
                  <a:srgbClr val="443C37"/>
                </a:solidFill>
                <a:latin typeface="Trebuchet MS"/>
                <a:cs typeface="Trebuchet MS"/>
              </a:rPr>
              <a:t>o</a:t>
            </a:r>
            <a:r>
              <a:rPr sz="2650" b="1" spc="-145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650" b="1" spc="-30" dirty="0">
                <a:solidFill>
                  <a:srgbClr val="443C37"/>
                </a:solidFill>
                <a:latin typeface="Trebuchet MS"/>
                <a:cs typeface="Trebuchet MS"/>
              </a:rPr>
              <a:t>escrito)</a:t>
            </a:r>
            <a:endParaRPr sz="2650">
              <a:latin typeface="Trebuchet MS"/>
              <a:cs typeface="Trebuchet M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411270" y="6031034"/>
            <a:ext cx="2888615" cy="107696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 marR="5080">
              <a:lnSpc>
                <a:spcPts val="2550"/>
              </a:lnSpc>
              <a:spcBef>
                <a:spcPts val="705"/>
              </a:spcBef>
            </a:pPr>
            <a:r>
              <a:rPr sz="2650" b="1" spc="-140" dirty="0">
                <a:solidFill>
                  <a:srgbClr val="443C37"/>
                </a:solidFill>
                <a:latin typeface="Trebuchet MS"/>
                <a:cs typeface="Trebuchet MS"/>
              </a:rPr>
              <a:t>P</a:t>
            </a:r>
            <a:r>
              <a:rPr sz="2650" b="1" spc="-75" dirty="0">
                <a:solidFill>
                  <a:srgbClr val="443C37"/>
                </a:solidFill>
                <a:latin typeface="Trebuchet MS"/>
                <a:cs typeface="Trebuchet MS"/>
              </a:rPr>
              <a:t>l</a:t>
            </a:r>
            <a:r>
              <a:rPr sz="2650" b="1" spc="210" dirty="0">
                <a:solidFill>
                  <a:srgbClr val="443C37"/>
                </a:solidFill>
                <a:latin typeface="Trebuchet MS"/>
                <a:cs typeface="Trebuchet MS"/>
              </a:rPr>
              <a:t>a</a:t>
            </a:r>
            <a:r>
              <a:rPr sz="2650" b="1" spc="-100" dirty="0">
                <a:solidFill>
                  <a:srgbClr val="443C37"/>
                </a:solidFill>
                <a:latin typeface="Trebuchet MS"/>
                <a:cs typeface="Trebuchet MS"/>
              </a:rPr>
              <a:t>n</a:t>
            </a:r>
            <a:r>
              <a:rPr sz="2650" b="1" spc="-15" dirty="0">
                <a:solidFill>
                  <a:srgbClr val="443C37"/>
                </a:solidFill>
                <a:latin typeface="Trebuchet MS"/>
                <a:cs typeface="Trebuchet MS"/>
              </a:rPr>
              <a:t>e</a:t>
            </a:r>
            <a:r>
              <a:rPr sz="2650" b="1" spc="195" dirty="0">
                <a:solidFill>
                  <a:srgbClr val="443C37"/>
                </a:solidFill>
                <a:latin typeface="Trebuchet MS"/>
                <a:cs typeface="Trebuchet MS"/>
              </a:rPr>
              <a:t>s</a:t>
            </a:r>
            <a:r>
              <a:rPr sz="2650" b="1" spc="-140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650" b="1" spc="-55" dirty="0">
                <a:solidFill>
                  <a:srgbClr val="443C37"/>
                </a:solidFill>
                <a:latin typeface="Trebuchet MS"/>
                <a:cs typeface="Trebuchet MS"/>
              </a:rPr>
              <a:t>i</a:t>
            </a:r>
            <a:r>
              <a:rPr sz="2650" b="1" spc="-100" dirty="0">
                <a:solidFill>
                  <a:srgbClr val="443C37"/>
                </a:solidFill>
                <a:latin typeface="Trebuchet MS"/>
                <a:cs typeface="Trebuchet MS"/>
              </a:rPr>
              <a:t>n</a:t>
            </a:r>
            <a:r>
              <a:rPr sz="2650" b="1" spc="-135" dirty="0">
                <a:solidFill>
                  <a:srgbClr val="443C37"/>
                </a:solidFill>
                <a:latin typeface="Trebuchet MS"/>
                <a:cs typeface="Trebuchet MS"/>
              </a:rPr>
              <a:t>t</a:t>
            </a:r>
            <a:r>
              <a:rPr sz="2650" b="1" spc="-15" dirty="0">
                <a:solidFill>
                  <a:srgbClr val="443C37"/>
                </a:solidFill>
                <a:latin typeface="Trebuchet MS"/>
                <a:cs typeface="Trebuchet MS"/>
              </a:rPr>
              <a:t>e</a:t>
            </a:r>
            <a:r>
              <a:rPr sz="2650" b="1" spc="-130" dirty="0">
                <a:solidFill>
                  <a:srgbClr val="443C37"/>
                </a:solidFill>
                <a:latin typeface="Trebuchet MS"/>
                <a:cs typeface="Trebuchet MS"/>
              </a:rPr>
              <a:t>r</a:t>
            </a:r>
            <a:r>
              <a:rPr sz="2650" b="1" spc="-100" dirty="0">
                <a:solidFill>
                  <a:srgbClr val="443C37"/>
                </a:solidFill>
                <a:latin typeface="Trebuchet MS"/>
                <a:cs typeface="Trebuchet MS"/>
              </a:rPr>
              <a:t>n</a:t>
            </a:r>
            <a:r>
              <a:rPr sz="2650" b="1" spc="10" dirty="0">
                <a:solidFill>
                  <a:srgbClr val="443C37"/>
                </a:solidFill>
                <a:latin typeface="Trebuchet MS"/>
                <a:cs typeface="Trebuchet MS"/>
              </a:rPr>
              <a:t>o</a:t>
            </a:r>
            <a:r>
              <a:rPr sz="2650" b="1" spc="195" dirty="0">
                <a:solidFill>
                  <a:srgbClr val="443C37"/>
                </a:solidFill>
                <a:latin typeface="Trebuchet MS"/>
                <a:cs typeface="Trebuchet MS"/>
              </a:rPr>
              <a:t>s</a:t>
            </a:r>
            <a:r>
              <a:rPr sz="2650" b="1" spc="-140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650" b="1" spc="80" dirty="0">
                <a:solidFill>
                  <a:srgbClr val="443C37"/>
                </a:solidFill>
                <a:latin typeface="Trebuchet MS"/>
                <a:cs typeface="Trebuchet MS"/>
              </a:rPr>
              <a:t>d</a:t>
            </a:r>
            <a:r>
              <a:rPr sz="2650" b="1" spc="-10" dirty="0">
                <a:solidFill>
                  <a:srgbClr val="443C37"/>
                </a:solidFill>
                <a:latin typeface="Trebuchet MS"/>
                <a:cs typeface="Trebuchet MS"/>
              </a:rPr>
              <a:t>e  </a:t>
            </a:r>
            <a:r>
              <a:rPr sz="2650" b="1" spc="-35" dirty="0">
                <a:solidFill>
                  <a:srgbClr val="443C37"/>
                </a:solidFill>
                <a:latin typeface="Trebuchet MS"/>
                <a:cs typeface="Trebuchet MS"/>
              </a:rPr>
              <a:t>mejora </a:t>
            </a:r>
            <a:r>
              <a:rPr sz="2650" b="1" spc="5" dirty="0">
                <a:solidFill>
                  <a:srgbClr val="443C37"/>
                </a:solidFill>
                <a:latin typeface="Trebuchet MS"/>
                <a:cs typeface="Trebuchet MS"/>
              </a:rPr>
              <a:t>con </a:t>
            </a:r>
            <a:r>
              <a:rPr sz="2650" b="1" spc="100" dirty="0">
                <a:solidFill>
                  <a:srgbClr val="443C37"/>
                </a:solidFill>
                <a:latin typeface="Trebuchet MS"/>
                <a:cs typeface="Trebuchet MS"/>
              </a:rPr>
              <a:t>sus </a:t>
            </a:r>
            <a:r>
              <a:rPr sz="2650" b="1" spc="105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650" b="1" spc="10" dirty="0">
                <a:solidFill>
                  <a:srgbClr val="443C37"/>
                </a:solidFill>
                <a:latin typeface="Trebuchet MS"/>
                <a:cs typeface="Trebuchet MS"/>
              </a:rPr>
              <a:t>subalternos</a:t>
            </a:r>
            <a:endParaRPr sz="2650">
              <a:latin typeface="Trebuchet MS"/>
              <a:cs typeface="Trebuchet MS"/>
            </a:endParaRPr>
          </a:p>
        </p:txBody>
      </p:sp>
      <p:sp>
        <p:nvSpPr>
          <p:cNvPr id="41" name="object 41"/>
          <p:cNvSpPr txBox="1">
            <a:spLocks noGrp="1"/>
          </p:cNvSpPr>
          <p:nvPr>
            <p:ph type="title"/>
          </p:nvPr>
        </p:nvSpPr>
        <p:spPr>
          <a:xfrm>
            <a:off x="1016000" y="987968"/>
            <a:ext cx="4692650" cy="155067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 algn="just">
              <a:lnSpc>
                <a:spcPts val="4000"/>
              </a:lnSpc>
              <a:spcBef>
                <a:spcPts val="204"/>
              </a:spcBef>
            </a:pPr>
            <a:r>
              <a:rPr sz="3350" spc="180" dirty="0">
                <a:solidFill>
                  <a:srgbClr val="FF904D"/>
                </a:solidFill>
                <a:latin typeface="Tahoma"/>
                <a:cs typeface="Tahoma"/>
              </a:rPr>
              <a:t>M</a:t>
            </a:r>
            <a:r>
              <a:rPr sz="3350" spc="65" dirty="0">
                <a:solidFill>
                  <a:srgbClr val="FF904D"/>
                </a:solidFill>
                <a:latin typeface="Tahoma"/>
                <a:cs typeface="Tahoma"/>
              </a:rPr>
              <a:t>e</a:t>
            </a:r>
            <a:r>
              <a:rPr sz="3350" spc="160" dirty="0">
                <a:solidFill>
                  <a:srgbClr val="FF904D"/>
                </a:solidFill>
                <a:latin typeface="Tahoma"/>
                <a:cs typeface="Tahoma"/>
              </a:rPr>
              <a:t>d</a:t>
            </a:r>
            <a:r>
              <a:rPr sz="3350" spc="65" dirty="0">
                <a:solidFill>
                  <a:srgbClr val="FF904D"/>
                </a:solidFill>
                <a:latin typeface="Tahoma"/>
                <a:cs typeface="Tahoma"/>
              </a:rPr>
              <a:t>i</a:t>
            </a:r>
            <a:r>
              <a:rPr sz="3350" spc="160" dirty="0">
                <a:solidFill>
                  <a:srgbClr val="FF904D"/>
                </a:solidFill>
                <a:latin typeface="Tahoma"/>
                <a:cs typeface="Tahoma"/>
              </a:rPr>
              <a:t>d</a:t>
            </a:r>
            <a:r>
              <a:rPr sz="3350" spc="260" dirty="0">
                <a:solidFill>
                  <a:srgbClr val="FF904D"/>
                </a:solidFill>
                <a:latin typeface="Tahoma"/>
                <a:cs typeface="Tahoma"/>
              </a:rPr>
              <a:t>a</a:t>
            </a:r>
            <a:r>
              <a:rPr sz="3350" spc="210" dirty="0">
                <a:solidFill>
                  <a:srgbClr val="FF904D"/>
                </a:solidFill>
                <a:latin typeface="Tahoma"/>
                <a:cs typeface="Tahoma"/>
              </a:rPr>
              <a:t>s</a:t>
            </a:r>
            <a:r>
              <a:rPr sz="3350" spc="-415" dirty="0">
                <a:solidFill>
                  <a:srgbClr val="FF904D"/>
                </a:solidFill>
                <a:latin typeface="Tahoma"/>
                <a:cs typeface="Tahoma"/>
              </a:rPr>
              <a:t> </a:t>
            </a:r>
            <a:r>
              <a:rPr sz="3350" spc="265" dirty="0">
                <a:solidFill>
                  <a:srgbClr val="FF904D"/>
                </a:solidFill>
                <a:latin typeface="Tahoma"/>
                <a:cs typeface="Tahoma"/>
              </a:rPr>
              <a:t>c</a:t>
            </a:r>
            <a:r>
              <a:rPr sz="3350" spc="50" dirty="0">
                <a:solidFill>
                  <a:srgbClr val="FF904D"/>
                </a:solidFill>
                <a:latin typeface="Tahoma"/>
                <a:cs typeface="Tahoma"/>
              </a:rPr>
              <a:t>o</a:t>
            </a:r>
            <a:r>
              <a:rPr sz="3350" spc="100" dirty="0">
                <a:solidFill>
                  <a:srgbClr val="FF904D"/>
                </a:solidFill>
                <a:latin typeface="Tahoma"/>
                <a:cs typeface="Tahoma"/>
              </a:rPr>
              <a:t>rr</a:t>
            </a:r>
            <a:r>
              <a:rPr sz="3350" spc="65" dirty="0">
                <a:solidFill>
                  <a:srgbClr val="FF904D"/>
                </a:solidFill>
                <a:latin typeface="Tahoma"/>
                <a:cs typeface="Tahoma"/>
              </a:rPr>
              <a:t>e</a:t>
            </a:r>
            <a:r>
              <a:rPr sz="3350" spc="265" dirty="0">
                <a:solidFill>
                  <a:srgbClr val="FF904D"/>
                </a:solidFill>
                <a:latin typeface="Tahoma"/>
                <a:cs typeface="Tahoma"/>
              </a:rPr>
              <a:t>c</a:t>
            </a:r>
            <a:r>
              <a:rPr sz="3350" spc="60" dirty="0">
                <a:solidFill>
                  <a:srgbClr val="FF904D"/>
                </a:solidFill>
                <a:latin typeface="Tahoma"/>
                <a:cs typeface="Tahoma"/>
              </a:rPr>
              <a:t>t</a:t>
            </a:r>
            <a:r>
              <a:rPr sz="3350" spc="65" dirty="0">
                <a:solidFill>
                  <a:srgbClr val="FF904D"/>
                </a:solidFill>
                <a:latin typeface="Tahoma"/>
                <a:cs typeface="Tahoma"/>
              </a:rPr>
              <a:t>i</a:t>
            </a:r>
            <a:r>
              <a:rPr sz="3350" spc="300" dirty="0">
                <a:solidFill>
                  <a:srgbClr val="FF904D"/>
                </a:solidFill>
                <a:latin typeface="Tahoma"/>
                <a:cs typeface="Tahoma"/>
              </a:rPr>
              <a:t>v</a:t>
            </a:r>
            <a:r>
              <a:rPr sz="3350" spc="260" dirty="0">
                <a:solidFill>
                  <a:srgbClr val="FF904D"/>
                </a:solidFill>
                <a:latin typeface="Tahoma"/>
                <a:cs typeface="Tahoma"/>
              </a:rPr>
              <a:t>a</a:t>
            </a:r>
            <a:r>
              <a:rPr sz="3350" spc="150" dirty="0">
                <a:solidFill>
                  <a:srgbClr val="FF904D"/>
                </a:solidFill>
                <a:latin typeface="Tahoma"/>
                <a:cs typeface="Tahoma"/>
              </a:rPr>
              <a:t>s  </a:t>
            </a:r>
            <a:r>
              <a:rPr sz="3350" spc="160" dirty="0">
                <a:solidFill>
                  <a:srgbClr val="FF904D"/>
                </a:solidFill>
                <a:latin typeface="Tahoma"/>
                <a:cs typeface="Tahoma"/>
              </a:rPr>
              <a:t>q</a:t>
            </a:r>
            <a:r>
              <a:rPr sz="3350" spc="180" dirty="0">
                <a:solidFill>
                  <a:srgbClr val="FF904D"/>
                </a:solidFill>
                <a:latin typeface="Tahoma"/>
                <a:cs typeface="Tahoma"/>
              </a:rPr>
              <a:t>u</a:t>
            </a:r>
            <a:r>
              <a:rPr sz="3350" spc="70" dirty="0">
                <a:solidFill>
                  <a:srgbClr val="FF904D"/>
                </a:solidFill>
                <a:latin typeface="Tahoma"/>
                <a:cs typeface="Tahoma"/>
              </a:rPr>
              <a:t>e</a:t>
            </a:r>
            <a:r>
              <a:rPr sz="3350" spc="-415" dirty="0">
                <a:solidFill>
                  <a:srgbClr val="FF904D"/>
                </a:solidFill>
                <a:latin typeface="Tahoma"/>
                <a:cs typeface="Tahoma"/>
              </a:rPr>
              <a:t> </a:t>
            </a:r>
            <a:r>
              <a:rPr sz="3350" spc="160" dirty="0">
                <a:solidFill>
                  <a:srgbClr val="FF904D"/>
                </a:solidFill>
                <a:latin typeface="Tahoma"/>
                <a:cs typeface="Tahoma"/>
              </a:rPr>
              <a:t>p</a:t>
            </a:r>
            <a:r>
              <a:rPr sz="3350" spc="180" dirty="0">
                <a:solidFill>
                  <a:srgbClr val="FF904D"/>
                </a:solidFill>
                <a:latin typeface="Tahoma"/>
                <a:cs typeface="Tahoma"/>
              </a:rPr>
              <a:t>u</a:t>
            </a:r>
            <a:r>
              <a:rPr sz="3350" spc="65" dirty="0">
                <a:solidFill>
                  <a:srgbClr val="FF904D"/>
                </a:solidFill>
                <a:latin typeface="Tahoma"/>
                <a:cs typeface="Tahoma"/>
              </a:rPr>
              <a:t>e</a:t>
            </a:r>
            <a:r>
              <a:rPr sz="3350" spc="160" dirty="0">
                <a:solidFill>
                  <a:srgbClr val="FF904D"/>
                </a:solidFill>
                <a:latin typeface="Tahoma"/>
                <a:cs typeface="Tahoma"/>
              </a:rPr>
              <a:t>d</a:t>
            </a:r>
            <a:r>
              <a:rPr sz="3350" spc="70" dirty="0">
                <a:solidFill>
                  <a:srgbClr val="FF904D"/>
                </a:solidFill>
                <a:latin typeface="Tahoma"/>
                <a:cs typeface="Tahoma"/>
              </a:rPr>
              <a:t>e</a:t>
            </a:r>
            <a:r>
              <a:rPr sz="3350" spc="-415" dirty="0">
                <a:solidFill>
                  <a:srgbClr val="FF904D"/>
                </a:solidFill>
                <a:latin typeface="Tahoma"/>
                <a:cs typeface="Tahoma"/>
              </a:rPr>
              <a:t> </a:t>
            </a:r>
            <a:r>
              <a:rPr sz="3350" spc="260" dirty="0">
                <a:solidFill>
                  <a:srgbClr val="FF904D"/>
                </a:solidFill>
                <a:latin typeface="Tahoma"/>
                <a:cs typeface="Tahoma"/>
              </a:rPr>
              <a:t>a</a:t>
            </a:r>
            <a:r>
              <a:rPr sz="3350" spc="160" dirty="0">
                <a:solidFill>
                  <a:srgbClr val="FF904D"/>
                </a:solidFill>
                <a:latin typeface="Tahoma"/>
                <a:cs typeface="Tahoma"/>
              </a:rPr>
              <a:t>d</a:t>
            </a:r>
            <a:r>
              <a:rPr sz="3350" spc="50" dirty="0">
                <a:solidFill>
                  <a:srgbClr val="FF904D"/>
                </a:solidFill>
                <a:latin typeface="Tahoma"/>
                <a:cs typeface="Tahoma"/>
              </a:rPr>
              <a:t>o</a:t>
            </a:r>
            <a:r>
              <a:rPr sz="3350" spc="160" dirty="0">
                <a:solidFill>
                  <a:srgbClr val="FF904D"/>
                </a:solidFill>
                <a:latin typeface="Tahoma"/>
                <a:cs typeface="Tahoma"/>
              </a:rPr>
              <a:t>p</a:t>
            </a:r>
            <a:r>
              <a:rPr sz="3350" spc="60" dirty="0">
                <a:solidFill>
                  <a:srgbClr val="FF904D"/>
                </a:solidFill>
                <a:latin typeface="Tahoma"/>
                <a:cs typeface="Tahoma"/>
              </a:rPr>
              <a:t>t</a:t>
            </a:r>
            <a:r>
              <a:rPr sz="3350" spc="260" dirty="0">
                <a:solidFill>
                  <a:srgbClr val="FF904D"/>
                </a:solidFill>
                <a:latin typeface="Tahoma"/>
                <a:cs typeface="Tahoma"/>
              </a:rPr>
              <a:t>a</a:t>
            </a:r>
            <a:r>
              <a:rPr sz="3350" spc="105" dirty="0">
                <a:solidFill>
                  <a:srgbClr val="FF904D"/>
                </a:solidFill>
                <a:latin typeface="Tahoma"/>
                <a:cs typeface="Tahoma"/>
              </a:rPr>
              <a:t>r</a:t>
            </a:r>
            <a:r>
              <a:rPr sz="3350" spc="-415" dirty="0">
                <a:solidFill>
                  <a:srgbClr val="FF904D"/>
                </a:solidFill>
                <a:latin typeface="Tahoma"/>
                <a:cs typeface="Tahoma"/>
              </a:rPr>
              <a:t> </a:t>
            </a:r>
            <a:r>
              <a:rPr sz="3350" spc="65" dirty="0">
                <a:solidFill>
                  <a:srgbClr val="FF904D"/>
                </a:solidFill>
                <a:latin typeface="Tahoma"/>
                <a:cs typeface="Tahoma"/>
              </a:rPr>
              <a:t>e</a:t>
            </a:r>
            <a:r>
              <a:rPr sz="3350" spc="60" dirty="0">
                <a:solidFill>
                  <a:srgbClr val="FF904D"/>
                </a:solidFill>
                <a:latin typeface="Tahoma"/>
                <a:cs typeface="Tahoma"/>
              </a:rPr>
              <a:t>l  </a:t>
            </a:r>
            <a:r>
              <a:rPr sz="3350" spc="-150" dirty="0">
                <a:solidFill>
                  <a:srgbClr val="FF904D"/>
                </a:solidFill>
                <a:latin typeface="Tahoma"/>
                <a:cs typeface="Tahoma"/>
              </a:rPr>
              <a:t>j</a:t>
            </a:r>
            <a:r>
              <a:rPr sz="3350" spc="65" dirty="0">
                <a:solidFill>
                  <a:srgbClr val="FF904D"/>
                </a:solidFill>
                <a:latin typeface="Tahoma"/>
                <a:cs typeface="Tahoma"/>
              </a:rPr>
              <a:t>e</a:t>
            </a:r>
            <a:r>
              <a:rPr sz="3350" dirty="0">
                <a:solidFill>
                  <a:srgbClr val="FF904D"/>
                </a:solidFill>
                <a:latin typeface="Tahoma"/>
                <a:cs typeface="Tahoma"/>
              </a:rPr>
              <a:t>f</a:t>
            </a:r>
            <a:r>
              <a:rPr sz="3350" spc="70" dirty="0">
                <a:solidFill>
                  <a:srgbClr val="FF904D"/>
                </a:solidFill>
                <a:latin typeface="Tahoma"/>
                <a:cs typeface="Tahoma"/>
              </a:rPr>
              <a:t>e</a:t>
            </a:r>
            <a:r>
              <a:rPr sz="3350" spc="-415" dirty="0">
                <a:solidFill>
                  <a:srgbClr val="FF904D"/>
                </a:solidFill>
                <a:latin typeface="Tahoma"/>
                <a:cs typeface="Tahoma"/>
              </a:rPr>
              <a:t> </a:t>
            </a:r>
            <a:r>
              <a:rPr sz="3350" spc="65" dirty="0">
                <a:solidFill>
                  <a:srgbClr val="FF904D"/>
                </a:solidFill>
                <a:latin typeface="Tahoma"/>
                <a:cs typeface="Tahoma"/>
              </a:rPr>
              <a:t>i</a:t>
            </a:r>
            <a:r>
              <a:rPr sz="3350" spc="180" dirty="0">
                <a:solidFill>
                  <a:srgbClr val="FF904D"/>
                </a:solidFill>
                <a:latin typeface="Tahoma"/>
                <a:cs typeface="Tahoma"/>
              </a:rPr>
              <a:t>n</a:t>
            </a:r>
            <a:r>
              <a:rPr sz="3350" spc="395" dirty="0">
                <a:solidFill>
                  <a:srgbClr val="FF904D"/>
                </a:solidFill>
                <a:latin typeface="Tahoma"/>
                <a:cs typeface="Tahoma"/>
              </a:rPr>
              <a:t>m</a:t>
            </a:r>
            <a:r>
              <a:rPr sz="3350" spc="65" dirty="0">
                <a:solidFill>
                  <a:srgbClr val="FF904D"/>
                </a:solidFill>
                <a:latin typeface="Tahoma"/>
                <a:cs typeface="Tahoma"/>
              </a:rPr>
              <a:t>e</a:t>
            </a:r>
            <a:r>
              <a:rPr sz="3350" spc="160" dirty="0">
                <a:solidFill>
                  <a:srgbClr val="FF904D"/>
                </a:solidFill>
                <a:latin typeface="Tahoma"/>
                <a:cs typeface="Tahoma"/>
              </a:rPr>
              <a:t>d</a:t>
            </a:r>
            <a:r>
              <a:rPr sz="3350" spc="65" dirty="0">
                <a:solidFill>
                  <a:srgbClr val="FF904D"/>
                </a:solidFill>
                <a:latin typeface="Tahoma"/>
                <a:cs typeface="Tahoma"/>
              </a:rPr>
              <a:t>i</a:t>
            </a:r>
            <a:r>
              <a:rPr sz="3350" spc="260" dirty="0">
                <a:solidFill>
                  <a:srgbClr val="FF904D"/>
                </a:solidFill>
                <a:latin typeface="Tahoma"/>
                <a:cs typeface="Tahoma"/>
              </a:rPr>
              <a:t>a</a:t>
            </a:r>
            <a:r>
              <a:rPr sz="3350" spc="60" dirty="0">
                <a:solidFill>
                  <a:srgbClr val="FF904D"/>
                </a:solidFill>
                <a:latin typeface="Tahoma"/>
                <a:cs typeface="Tahoma"/>
              </a:rPr>
              <a:t>t</a:t>
            </a:r>
            <a:r>
              <a:rPr sz="3350" spc="55" dirty="0">
                <a:solidFill>
                  <a:srgbClr val="FF904D"/>
                </a:solidFill>
                <a:latin typeface="Tahoma"/>
                <a:cs typeface="Tahoma"/>
              </a:rPr>
              <a:t>o</a:t>
            </a:r>
            <a:endParaRPr sz="3350">
              <a:latin typeface="Tahoma"/>
              <a:cs typeface="Tahom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193772" y="8625400"/>
            <a:ext cx="4460240" cy="7493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72720" marR="5080" indent="-160655">
              <a:lnSpc>
                <a:spcPct val="115900"/>
              </a:lnSpc>
              <a:spcBef>
                <a:spcPts val="90"/>
              </a:spcBef>
            </a:pPr>
            <a:r>
              <a:rPr sz="2050" b="1" spc="15" dirty="0">
                <a:latin typeface="Calibri"/>
                <a:cs typeface="Calibri"/>
              </a:rPr>
              <a:t>Concepto</a:t>
            </a:r>
            <a:r>
              <a:rPr sz="2050" b="1" dirty="0">
                <a:latin typeface="Calibri"/>
                <a:cs typeface="Calibri"/>
              </a:rPr>
              <a:t> </a:t>
            </a:r>
            <a:r>
              <a:rPr sz="2050" b="1" spc="-25" dirty="0">
                <a:latin typeface="Calibri"/>
                <a:cs typeface="Calibri"/>
              </a:rPr>
              <a:t>129101</a:t>
            </a:r>
            <a:r>
              <a:rPr sz="2050" b="1" dirty="0">
                <a:latin typeface="Calibri"/>
                <a:cs typeface="Calibri"/>
              </a:rPr>
              <a:t> </a:t>
            </a:r>
            <a:r>
              <a:rPr sz="2050" b="1" spc="-45" dirty="0">
                <a:latin typeface="Calibri"/>
                <a:cs typeface="Calibri"/>
              </a:rPr>
              <a:t>de</a:t>
            </a:r>
            <a:r>
              <a:rPr sz="2050" b="1" dirty="0">
                <a:latin typeface="Calibri"/>
                <a:cs typeface="Calibri"/>
              </a:rPr>
              <a:t> </a:t>
            </a:r>
            <a:r>
              <a:rPr sz="2050" b="1" spc="-25" dirty="0">
                <a:latin typeface="Calibri"/>
                <a:cs typeface="Calibri"/>
              </a:rPr>
              <a:t>2023</a:t>
            </a:r>
            <a:r>
              <a:rPr sz="2050" b="1" dirty="0">
                <a:latin typeface="Calibri"/>
                <a:cs typeface="Calibri"/>
              </a:rPr>
              <a:t> Departamento </a:t>
            </a:r>
            <a:r>
              <a:rPr sz="2050" b="1" spc="-450" dirty="0">
                <a:latin typeface="Calibri"/>
                <a:cs typeface="Calibri"/>
              </a:rPr>
              <a:t> </a:t>
            </a:r>
            <a:r>
              <a:rPr sz="2050" b="1" spc="30" dirty="0">
                <a:latin typeface="Calibri"/>
                <a:cs typeface="Calibri"/>
              </a:rPr>
              <a:t>Administrativo</a:t>
            </a:r>
            <a:r>
              <a:rPr sz="2050" b="1" spc="5" dirty="0">
                <a:latin typeface="Calibri"/>
                <a:cs typeface="Calibri"/>
              </a:rPr>
              <a:t> </a:t>
            </a:r>
            <a:r>
              <a:rPr sz="2050" b="1" spc="-45" dirty="0">
                <a:latin typeface="Calibri"/>
                <a:cs typeface="Calibri"/>
              </a:rPr>
              <a:t>de</a:t>
            </a:r>
            <a:r>
              <a:rPr sz="2050" b="1" spc="10" dirty="0">
                <a:latin typeface="Calibri"/>
                <a:cs typeface="Calibri"/>
              </a:rPr>
              <a:t> </a:t>
            </a:r>
            <a:r>
              <a:rPr sz="2050" b="1" spc="35" dirty="0">
                <a:latin typeface="Calibri"/>
                <a:cs typeface="Calibri"/>
              </a:rPr>
              <a:t>la</a:t>
            </a:r>
            <a:r>
              <a:rPr sz="2050" b="1" spc="5" dirty="0">
                <a:latin typeface="Calibri"/>
                <a:cs typeface="Calibri"/>
              </a:rPr>
              <a:t> </a:t>
            </a:r>
            <a:r>
              <a:rPr sz="2050" b="1" spc="55" dirty="0">
                <a:latin typeface="Calibri"/>
                <a:cs typeface="Calibri"/>
              </a:rPr>
              <a:t>Función</a:t>
            </a:r>
            <a:r>
              <a:rPr sz="2050" b="1" spc="10" dirty="0">
                <a:latin typeface="Calibri"/>
                <a:cs typeface="Calibri"/>
              </a:rPr>
              <a:t> </a:t>
            </a:r>
            <a:r>
              <a:rPr sz="2050" b="1" spc="50" dirty="0">
                <a:latin typeface="Calibri"/>
                <a:cs typeface="Calibri"/>
              </a:rPr>
              <a:t>Pública</a:t>
            </a:r>
            <a:endParaRPr sz="205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929564" y="4860442"/>
            <a:ext cx="4693920" cy="3776345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2700" marR="486409">
              <a:lnSpc>
                <a:spcPts val="3060"/>
              </a:lnSpc>
              <a:spcBef>
                <a:spcPts val="490"/>
              </a:spcBef>
            </a:pPr>
            <a:r>
              <a:rPr sz="2850" b="1" spc="40" dirty="0">
                <a:solidFill>
                  <a:srgbClr val="443C37"/>
                </a:solidFill>
                <a:latin typeface="Trebuchet MS"/>
                <a:cs typeface="Trebuchet MS"/>
              </a:rPr>
              <a:t>Actividades</a:t>
            </a:r>
            <a:r>
              <a:rPr sz="2850" b="1" spc="-170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850" b="1" spc="-35" dirty="0">
                <a:solidFill>
                  <a:srgbClr val="443C37"/>
                </a:solidFill>
                <a:latin typeface="Trebuchet MS"/>
                <a:cs typeface="Trebuchet MS"/>
              </a:rPr>
              <a:t>tendientes</a:t>
            </a:r>
            <a:r>
              <a:rPr sz="2850" b="1" spc="-170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850" b="1" spc="225" dirty="0">
                <a:solidFill>
                  <a:srgbClr val="443C37"/>
                </a:solidFill>
                <a:latin typeface="Trebuchet MS"/>
                <a:cs typeface="Trebuchet MS"/>
              </a:rPr>
              <a:t>a </a:t>
            </a:r>
            <a:r>
              <a:rPr sz="2850" b="1" spc="-840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850" b="1" spc="25" dirty="0">
                <a:solidFill>
                  <a:srgbClr val="443C37"/>
                </a:solidFill>
                <a:latin typeface="Trebuchet MS"/>
                <a:cs typeface="Trebuchet MS"/>
              </a:rPr>
              <a:t>garantizar </a:t>
            </a:r>
            <a:r>
              <a:rPr sz="2850" b="1" spc="75" dirty="0">
                <a:solidFill>
                  <a:srgbClr val="443C37"/>
                </a:solidFill>
                <a:latin typeface="Trebuchet MS"/>
                <a:cs typeface="Trebuchet MS"/>
              </a:rPr>
              <a:t>la </a:t>
            </a:r>
            <a:r>
              <a:rPr sz="2850" b="1" spc="10" dirty="0">
                <a:solidFill>
                  <a:srgbClr val="443C37"/>
                </a:solidFill>
                <a:latin typeface="Trebuchet MS"/>
                <a:cs typeface="Trebuchet MS"/>
              </a:rPr>
              <a:t>armonía </a:t>
            </a:r>
            <a:r>
              <a:rPr sz="2850" b="1" spc="-125" dirty="0">
                <a:solidFill>
                  <a:srgbClr val="443C37"/>
                </a:solidFill>
                <a:latin typeface="Trebuchet MS"/>
                <a:cs typeface="Trebuchet MS"/>
              </a:rPr>
              <a:t>y </a:t>
            </a:r>
            <a:r>
              <a:rPr sz="2850" b="1" spc="-120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850" b="1" spc="15" dirty="0">
                <a:solidFill>
                  <a:srgbClr val="443C37"/>
                </a:solidFill>
                <a:latin typeface="Trebuchet MS"/>
                <a:cs typeface="Trebuchet MS"/>
              </a:rPr>
              <a:t>buena </a:t>
            </a:r>
            <a:r>
              <a:rPr sz="2850" b="1" spc="40" dirty="0">
                <a:solidFill>
                  <a:srgbClr val="443C37"/>
                </a:solidFill>
                <a:latin typeface="Trebuchet MS"/>
                <a:cs typeface="Trebuchet MS"/>
              </a:rPr>
              <a:t>marcha </a:t>
            </a:r>
            <a:r>
              <a:rPr sz="2850" b="1" spc="35" dirty="0">
                <a:solidFill>
                  <a:srgbClr val="443C37"/>
                </a:solidFill>
                <a:latin typeface="Trebuchet MS"/>
                <a:cs typeface="Trebuchet MS"/>
              </a:rPr>
              <a:t>de </a:t>
            </a:r>
            <a:r>
              <a:rPr sz="2850" b="1" spc="75" dirty="0">
                <a:solidFill>
                  <a:srgbClr val="443C37"/>
                </a:solidFill>
                <a:latin typeface="Trebuchet MS"/>
                <a:cs typeface="Trebuchet MS"/>
              </a:rPr>
              <a:t>la </a:t>
            </a:r>
            <a:r>
              <a:rPr sz="2850" b="1" spc="80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850" b="1" spc="5" dirty="0">
                <a:solidFill>
                  <a:srgbClr val="443C37"/>
                </a:solidFill>
                <a:latin typeface="Trebuchet MS"/>
                <a:cs typeface="Trebuchet MS"/>
              </a:rPr>
              <a:t>administración</a:t>
            </a:r>
            <a:endParaRPr sz="28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5000">
              <a:latin typeface="Trebuchet MS"/>
              <a:cs typeface="Trebuchet MS"/>
            </a:endParaRPr>
          </a:p>
          <a:p>
            <a:pPr marL="682625" marR="5080" algn="just">
              <a:lnSpc>
                <a:spcPts val="2780"/>
              </a:lnSpc>
              <a:tabLst>
                <a:tab pos="4291330" algn="l"/>
              </a:tabLst>
            </a:pPr>
            <a:r>
              <a:rPr sz="2550" b="1" spc="315" dirty="0">
                <a:solidFill>
                  <a:srgbClr val="443C37"/>
                </a:solidFill>
                <a:latin typeface="Trebuchet MS"/>
                <a:cs typeface="Trebuchet MS"/>
              </a:rPr>
              <a:t>S</a:t>
            </a:r>
            <a:r>
              <a:rPr sz="2550" b="1" spc="5" dirty="0">
                <a:solidFill>
                  <a:srgbClr val="443C37"/>
                </a:solidFill>
                <a:latin typeface="Trebuchet MS"/>
                <a:cs typeface="Trebuchet MS"/>
              </a:rPr>
              <a:t>e</a:t>
            </a:r>
            <a:r>
              <a:rPr sz="2550" b="1" spc="300" dirty="0">
                <a:solidFill>
                  <a:srgbClr val="443C37"/>
                </a:solidFill>
                <a:latin typeface="Trebuchet MS"/>
                <a:cs typeface="Trebuchet MS"/>
              </a:rPr>
              <a:t>g</a:t>
            </a:r>
            <a:r>
              <a:rPr sz="2550" b="1" spc="-65" dirty="0">
                <a:solidFill>
                  <a:srgbClr val="443C37"/>
                </a:solidFill>
                <a:latin typeface="Trebuchet MS"/>
                <a:cs typeface="Trebuchet MS"/>
              </a:rPr>
              <a:t>u</a:t>
            </a:r>
            <a:r>
              <a:rPr sz="2550" b="1" spc="-45" dirty="0">
                <a:solidFill>
                  <a:srgbClr val="443C37"/>
                </a:solidFill>
                <a:latin typeface="Trebuchet MS"/>
                <a:cs typeface="Trebuchet MS"/>
              </a:rPr>
              <a:t>i</a:t>
            </a:r>
            <a:r>
              <a:rPr sz="2550" b="1" spc="-20" dirty="0">
                <a:solidFill>
                  <a:srgbClr val="443C37"/>
                </a:solidFill>
                <a:latin typeface="Trebuchet MS"/>
                <a:cs typeface="Trebuchet MS"/>
              </a:rPr>
              <a:t>m</a:t>
            </a:r>
            <a:r>
              <a:rPr sz="2550" b="1" spc="-45" dirty="0">
                <a:solidFill>
                  <a:srgbClr val="443C37"/>
                </a:solidFill>
                <a:latin typeface="Trebuchet MS"/>
                <a:cs typeface="Trebuchet MS"/>
              </a:rPr>
              <a:t>i</a:t>
            </a:r>
            <a:r>
              <a:rPr sz="2550" b="1" spc="5" dirty="0">
                <a:solidFill>
                  <a:srgbClr val="443C37"/>
                </a:solidFill>
                <a:latin typeface="Trebuchet MS"/>
                <a:cs typeface="Trebuchet MS"/>
              </a:rPr>
              <a:t>e</a:t>
            </a:r>
            <a:r>
              <a:rPr sz="2550" b="1" spc="-80" dirty="0">
                <a:solidFill>
                  <a:srgbClr val="443C37"/>
                </a:solidFill>
                <a:latin typeface="Trebuchet MS"/>
                <a:cs typeface="Trebuchet MS"/>
              </a:rPr>
              <a:t>n</a:t>
            </a:r>
            <a:r>
              <a:rPr sz="2550" b="1" spc="-120" dirty="0">
                <a:solidFill>
                  <a:srgbClr val="443C37"/>
                </a:solidFill>
                <a:latin typeface="Trebuchet MS"/>
                <a:cs typeface="Trebuchet MS"/>
              </a:rPr>
              <a:t>t</a:t>
            </a:r>
            <a:r>
              <a:rPr sz="2550" b="1" spc="35" dirty="0">
                <a:solidFill>
                  <a:srgbClr val="443C37"/>
                </a:solidFill>
                <a:latin typeface="Trebuchet MS"/>
                <a:cs typeface="Trebuchet MS"/>
              </a:rPr>
              <a:t>o</a:t>
            </a:r>
            <a:r>
              <a:rPr sz="2550" b="1" dirty="0">
                <a:solidFill>
                  <a:srgbClr val="443C37"/>
                </a:solidFill>
                <a:latin typeface="Trebuchet MS"/>
                <a:cs typeface="Trebuchet MS"/>
              </a:rPr>
              <a:t>	</a:t>
            </a:r>
            <a:r>
              <a:rPr sz="2550" b="1" spc="100" dirty="0">
                <a:solidFill>
                  <a:srgbClr val="443C37"/>
                </a:solidFill>
                <a:latin typeface="Trebuchet MS"/>
                <a:cs typeface="Trebuchet MS"/>
              </a:rPr>
              <a:t>d</a:t>
            </a:r>
            <a:r>
              <a:rPr sz="2550" b="1" spc="5" dirty="0">
                <a:solidFill>
                  <a:srgbClr val="443C37"/>
                </a:solidFill>
                <a:latin typeface="Trebuchet MS"/>
                <a:cs typeface="Trebuchet MS"/>
              </a:rPr>
              <a:t>e  </a:t>
            </a:r>
            <a:r>
              <a:rPr sz="2550" b="1" spc="45" dirty="0">
                <a:solidFill>
                  <a:srgbClr val="443C37"/>
                </a:solidFill>
                <a:latin typeface="Trebuchet MS"/>
                <a:cs typeface="Trebuchet MS"/>
              </a:rPr>
              <a:t>compromisos </a:t>
            </a:r>
            <a:r>
              <a:rPr sz="2550" b="1" spc="-25" dirty="0">
                <a:solidFill>
                  <a:srgbClr val="443C37"/>
                </a:solidFill>
                <a:latin typeface="Trebuchet MS"/>
                <a:cs typeface="Trebuchet MS"/>
              </a:rPr>
              <a:t>internos </a:t>
            </a:r>
            <a:r>
              <a:rPr sz="2550" b="1" spc="55" dirty="0">
                <a:solidFill>
                  <a:srgbClr val="443C37"/>
                </a:solidFill>
                <a:latin typeface="Trebuchet MS"/>
                <a:cs typeface="Trebuchet MS"/>
              </a:rPr>
              <a:t>de </a:t>
            </a:r>
            <a:r>
              <a:rPr sz="2550" b="1" spc="60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550" b="1" dirty="0">
                <a:solidFill>
                  <a:srgbClr val="443C37"/>
                </a:solidFill>
                <a:latin typeface="Trebuchet MS"/>
                <a:cs typeface="Trebuchet MS"/>
              </a:rPr>
              <a:t>conducta,</a:t>
            </a:r>
            <a:r>
              <a:rPr sz="2550" b="1" spc="5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550" b="1" spc="-15" dirty="0">
                <a:solidFill>
                  <a:srgbClr val="443C37"/>
                </a:solidFill>
                <a:latin typeface="Trebuchet MS"/>
                <a:cs typeface="Trebuchet MS"/>
              </a:rPr>
              <a:t>tendientes</a:t>
            </a:r>
            <a:r>
              <a:rPr sz="2550" b="1" spc="740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550" b="1" spc="225" dirty="0">
                <a:solidFill>
                  <a:srgbClr val="443C37"/>
                </a:solidFill>
                <a:latin typeface="Trebuchet MS"/>
                <a:cs typeface="Trebuchet MS"/>
              </a:rPr>
              <a:t>a </a:t>
            </a:r>
            <a:r>
              <a:rPr sz="2550" b="1" spc="-755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550" b="1" spc="-30" dirty="0">
                <a:solidFill>
                  <a:srgbClr val="443C37"/>
                </a:solidFill>
                <a:latin typeface="Trebuchet MS"/>
                <a:cs typeface="Trebuchet MS"/>
              </a:rPr>
              <a:t>mejorar</a:t>
            </a:r>
            <a:r>
              <a:rPr sz="2550" b="1" spc="-130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550" b="1" spc="80" dirty="0">
                <a:solidFill>
                  <a:srgbClr val="443C37"/>
                </a:solidFill>
                <a:latin typeface="Trebuchet MS"/>
                <a:cs typeface="Trebuchet MS"/>
              </a:rPr>
              <a:t>la</a:t>
            </a:r>
            <a:r>
              <a:rPr sz="2550" b="1" spc="-130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550" b="1" spc="40" dirty="0">
                <a:solidFill>
                  <a:srgbClr val="443C37"/>
                </a:solidFill>
                <a:latin typeface="Trebuchet MS"/>
                <a:cs typeface="Trebuchet MS"/>
              </a:rPr>
              <a:t>gestión</a:t>
            </a:r>
            <a:endParaRPr sz="25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239859" cy="10286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825570" y="2829599"/>
            <a:ext cx="3574415" cy="1580515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L="12700" marR="5080" algn="ctr">
              <a:lnSpc>
                <a:spcPts val="2900"/>
              </a:lnSpc>
              <a:spcBef>
                <a:spcPts val="730"/>
              </a:spcBef>
            </a:pPr>
            <a:r>
              <a:rPr sz="2950" b="1" spc="75" dirty="0">
                <a:latin typeface="Arial"/>
                <a:cs typeface="Arial"/>
              </a:rPr>
              <a:t>¿Siempre </a:t>
            </a:r>
            <a:r>
              <a:rPr sz="2950" b="1" spc="90" dirty="0">
                <a:latin typeface="Arial"/>
                <a:cs typeface="Arial"/>
              </a:rPr>
              <a:t>que </a:t>
            </a:r>
            <a:r>
              <a:rPr sz="2950" b="1" spc="210" dirty="0">
                <a:latin typeface="Arial"/>
                <a:cs typeface="Arial"/>
              </a:rPr>
              <a:t>la </a:t>
            </a:r>
            <a:r>
              <a:rPr sz="2950" b="1" spc="215" dirty="0">
                <a:latin typeface="Arial"/>
                <a:cs typeface="Arial"/>
              </a:rPr>
              <a:t> </a:t>
            </a:r>
            <a:r>
              <a:rPr sz="2950" b="1" spc="135" dirty="0">
                <a:latin typeface="Arial"/>
                <a:cs typeface="Arial"/>
              </a:rPr>
              <a:t>conducta</a:t>
            </a:r>
            <a:r>
              <a:rPr sz="2950" b="1" spc="30" dirty="0">
                <a:latin typeface="Arial"/>
                <a:cs typeface="Arial"/>
              </a:rPr>
              <a:t> </a:t>
            </a:r>
            <a:r>
              <a:rPr sz="2950" b="1" spc="-80" dirty="0">
                <a:latin typeface="Arial"/>
                <a:cs typeface="Arial"/>
              </a:rPr>
              <a:t>es</a:t>
            </a:r>
            <a:r>
              <a:rPr sz="2950" b="1" spc="35" dirty="0">
                <a:latin typeface="Arial"/>
                <a:cs typeface="Arial"/>
              </a:rPr>
              <a:t> </a:t>
            </a:r>
            <a:r>
              <a:rPr sz="2950" b="1" spc="175" dirty="0">
                <a:latin typeface="Arial"/>
                <a:cs typeface="Arial"/>
              </a:rPr>
              <a:t>típica </a:t>
            </a:r>
            <a:r>
              <a:rPr sz="2950" b="1" spc="-805" dirty="0">
                <a:latin typeface="Arial"/>
                <a:cs typeface="Arial"/>
              </a:rPr>
              <a:t> </a:t>
            </a:r>
            <a:r>
              <a:rPr sz="2950" b="1" spc="225" dirty="0">
                <a:latin typeface="Arial"/>
                <a:cs typeface="Arial"/>
              </a:rPr>
              <a:t>afecta </a:t>
            </a:r>
            <a:r>
              <a:rPr sz="2950" b="1" spc="135" dirty="0">
                <a:latin typeface="Arial"/>
                <a:cs typeface="Arial"/>
              </a:rPr>
              <a:t>el </a:t>
            </a:r>
            <a:r>
              <a:rPr sz="2950" b="1" spc="140" dirty="0">
                <a:latin typeface="Arial"/>
                <a:cs typeface="Arial"/>
              </a:rPr>
              <a:t>deber </a:t>
            </a:r>
            <a:r>
              <a:rPr sz="2950" b="1" spc="145" dirty="0">
                <a:latin typeface="Arial"/>
                <a:cs typeface="Arial"/>
              </a:rPr>
              <a:t> </a:t>
            </a:r>
            <a:r>
              <a:rPr sz="2950" b="1" spc="100" dirty="0">
                <a:latin typeface="Arial"/>
                <a:cs typeface="Arial"/>
              </a:rPr>
              <a:t>funcional?</a:t>
            </a:r>
            <a:endParaRPr sz="29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13092" y="3030230"/>
            <a:ext cx="3990975" cy="1191260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12065" marR="5080" algn="ctr">
              <a:lnSpc>
                <a:spcPts val="2850"/>
              </a:lnSpc>
              <a:spcBef>
                <a:spcPts val="715"/>
              </a:spcBef>
            </a:pPr>
            <a:r>
              <a:rPr sz="2900" b="1" spc="145" dirty="0">
                <a:latin typeface="Arial"/>
                <a:cs typeface="Arial"/>
              </a:rPr>
              <a:t>¿Cuál</a:t>
            </a:r>
            <a:r>
              <a:rPr sz="2900" b="1" spc="40" dirty="0">
                <a:latin typeface="Arial"/>
                <a:cs typeface="Arial"/>
              </a:rPr>
              <a:t> </a:t>
            </a:r>
            <a:r>
              <a:rPr sz="2900" b="1" spc="-80" dirty="0">
                <a:latin typeface="Arial"/>
                <a:cs typeface="Arial"/>
              </a:rPr>
              <a:t>es</a:t>
            </a:r>
            <a:r>
              <a:rPr sz="2900" b="1" spc="45" dirty="0">
                <a:latin typeface="Arial"/>
                <a:cs typeface="Arial"/>
              </a:rPr>
              <a:t> </a:t>
            </a:r>
            <a:r>
              <a:rPr sz="2900" b="1" spc="130" dirty="0">
                <a:latin typeface="Arial"/>
                <a:cs typeface="Arial"/>
              </a:rPr>
              <a:t>el</a:t>
            </a:r>
            <a:r>
              <a:rPr sz="2900" b="1" spc="45" dirty="0">
                <a:latin typeface="Arial"/>
                <a:cs typeface="Arial"/>
              </a:rPr>
              <a:t> </a:t>
            </a:r>
            <a:r>
              <a:rPr sz="2900" b="1" spc="120" dirty="0">
                <a:latin typeface="Arial"/>
                <a:cs typeface="Arial"/>
              </a:rPr>
              <a:t>objeto</a:t>
            </a:r>
            <a:r>
              <a:rPr sz="2900" b="1" spc="45" dirty="0">
                <a:latin typeface="Arial"/>
                <a:cs typeface="Arial"/>
              </a:rPr>
              <a:t> </a:t>
            </a:r>
            <a:r>
              <a:rPr sz="2900" b="1" spc="160" dirty="0">
                <a:latin typeface="Arial"/>
                <a:cs typeface="Arial"/>
              </a:rPr>
              <a:t>de </a:t>
            </a:r>
            <a:r>
              <a:rPr sz="2900" b="1" spc="-790" dirty="0">
                <a:latin typeface="Arial"/>
                <a:cs typeface="Arial"/>
              </a:rPr>
              <a:t> </a:t>
            </a:r>
            <a:r>
              <a:rPr sz="2900" b="1" spc="114" dirty="0">
                <a:latin typeface="Arial"/>
                <a:cs typeface="Arial"/>
              </a:rPr>
              <a:t>protección </a:t>
            </a:r>
            <a:r>
              <a:rPr sz="2900" b="1" spc="160" dirty="0">
                <a:latin typeface="Arial"/>
                <a:cs typeface="Arial"/>
              </a:rPr>
              <a:t>de </a:t>
            </a:r>
            <a:r>
              <a:rPr sz="2900" b="1" spc="204" dirty="0">
                <a:latin typeface="Arial"/>
                <a:cs typeface="Arial"/>
              </a:rPr>
              <a:t>la </a:t>
            </a:r>
            <a:r>
              <a:rPr sz="2900" b="1" spc="210" dirty="0">
                <a:latin typeface="Arial"/>
                <a:cs typeface="Arial"/>
              </a:rPr>
              <a:t> </a:t>
            </a:r>
            <a:r>
              <a:rPr sz="2900" b="1" spc="100" dirty="0">
                <a:latin typeface="Arial"/>
                <a:cs typeface="Arial"/>
              </a:rPr>
              <a:t>ilicitud</a:t>
            </a:r>
            <a:r>
              <a:rPr sz="2900" b="1" spc="45" dirty="0">
                <a:latin typeface="Arial"/>
                <a:cs typeface="Arial"/>
              </a:rPr>
              <a:t> </a:t>
            </a:r>
            <a:r>
              <a:rPr sz="2900" b="1" spc="55" dirty="0">
                <a:latin typeface="Arial"/>
                <a:cs typeface="Arial"/>
              </a:rPr>
              <a:t>sustancial?</a:t>
            </a:r>
            <a:endParaRPr sz="29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560054" y="3459693"/>
            <a:ext cx="3310254" cy="3836670"/>
            <a:chOff x="5560054" y="3459693"/>
            <a:chExt cx="3310254" cy="3836670"/>
          </a:xfrm>
        </p:grpSpPr>
        <p:sp>
          <p:nvSpPr>
            <p:cNvPr id="6" name="object 6"/>
            <p:cNvSpPr/>
            <p:nvPr/>
          </p:nvSpPr>
          <p:spPr>
            <a:xfrm>
              <a:off x="5560047" y="3459695"/>
              <a:ext cx="3310254" cy="3789679"/>
            </a:xfrm>
            <a:custGeom>
              <a:avLst/>
              <a:gdLst/>
              <a:ahLst/>
              <a:cxnLst/>
              <a:rect l="l" t="t" r="r" b="b"/>
              <a:pathLst>
                <a:path w="3310254" h="3789679">
                  <a:moveTo>
                    <a:pt x="58204" y="0"/>
                  </a:moveTo>
                  <a:lnTo>
                    <a:pt x="0" y="52082"/>
                  </a:lnTo>
                  <a:lnTo>
                    <a:pt x="58204" y="110464"/>
                  </a:lnTo>
                  <a:lnTo>
                    <a:pt x="58204" y="0"/>
                  </a:lnTo>
                  <a:close/>
                </a:path>
                <a:path w="3310254" h="3789679">
                  <a:moveTo>
                    <a:pt x="123825" y="53124"/>
                  </a:moveTo>
                  <a:lnTo>
                    <a:pt x="123012" y="51384"/>
                  </a:lnTo>
                  <a:lnTo>
                    <a:pt x="119799" y="48653"/>
                  </a:lnTo>
                  <a:lnTo>
                    <a:pt x="117957" y="48133"/>
                  </a:lnTo>
                  <a:lnTo>
                    <a:pt x="115862" y="48475"/>
                  </a:lnTo>
                  <a:lnTo>
                    <a:pt x="88836" y="48475"/>
                  </a:lnTo>
                  <a:lnTo>
                    <a:pt x="87185" y="48742"/>
                  </a:lnTo>
                  <a:lnTo>
                    <a:pt x="85813" y="49517"/>
                  </a:lnTo>
                  <a:lnTo>
                    <a:pt x="83642" y="52082"/>
                  </a:lnTo>
                  <a:lnTo>
                    <a:pt x="83096" y="53555"/>
                  </a:lnTo>
                  <a:lnTo>
                    <a:pt x="83096" y="56908"/>
                  </a:lnTo>
                  <a:lnTo>
                    <a:pt x="83642" y="58394"/>
                  </a:lnTo>
                  <a:lnTo>
                    <a:pt x="85813" y="60947"/>
                  </a:lnTo>
                  <a:lnTo>
                    <a:pt x="87185" y="61722"/>
                  </a:lnTo>
                  <a:lnTo>
                    <a:pt x="88836" y="61988"/>
                  </a:lnTo>
                  <a:lnTo>
                    <a:pt x="115862" y="61988"/>
                  </a:lnTo>
                  <a:lnTo>
                    <a:pt x="117957" y="62331"/>
                  </a:lnTo>
                  <a:lnTo>
                    <a:pt x="119799" y="61823"/>
                  </a:lnTo>
                  <a:lnTo>
                    <a:pt x="123012" y="59080"/>
                  </a:lnTo>
                  <a:lnTo>
                    <a:pt x="123825" y="57340"/>
                  </a:lnTo>
                  <a:lnTo>
                    <a:pt x="123825" y="53124"/>
                  </a:lnTo>
                  <a:close/>
                </a:path>
                <a:path w="3310254" h="3789679">
                  <a:moveTo>
                    <a:pt x="272110" y="3779977"/>
                  </a:moveTo>
                  <a:lnTo>
                    <a:pt x="271322" y="3778262"/>
                  </a:lnTo>
                  <a:lnTo>
                    <a:pt x="268147" y="3775557"/>
                  </a:lnTo>
                  <a:lnTo>
                    <a:pt x="266331" y="3775062"/>
                  </a:lnTo>
                  <a:lnTo>
                    <a:pt x="264274" y="3775392"/>
                  </a:lnTo>
                  <a:lnTo>
                    <a:pt x="237629" y="3775392"/>
                  </a:lnTo>
                  <a:lnTo>
                    <a:pt x="235991" y="3775659"/>
                  </a:lnTo>
                  <a:lnTo>
                    <a:pt x="234645" y="3776421"/>
                  </a:lnTo>
                  <a:lnTo>
                    <a:pt x="232498" y="3778948"/>
                  </a:lnTo>
                  <a:lnTo>
                    <a:pt x="231965" y="3780396"/>
                  </a:lnTo>
                  <a:lnTo>
                    <a:pt x="231965" y="3783711"/>
                  </a:lnTo>
                  <a:lnTo>
                    <a:pt x="232498" y="3785171"/>
                  </a:lnTo>
                  <a:lnTo>
                    <a:pt x="234645" y="3787686"/>
                  </a:lnTo>
                  <a:lnTo>
                    <a:pt x="235991" y="3788448"/>
                  </a:lnTo>
                  <a:lnTo>
                    <a:pt x="237629" y="3788714"/>
                  </a:lnTo>
                  <a:lnTo>
                    <a:pt x="264274" y="3788714"/>
                  </a:lnTo>
                  <a:lnTo>
                    <a:pt x="266331" y="3789057"/>
                  </a:lnTo>
                  <a:lnTo>
                    <a:pt x="268147" y="3788549"/>
                  </a:lnTo>
                  <a:lnTo>
                    <a:pt x="271322" y="3785857"/>
                  </a:lnTo>
                  <a:lnTo>
                    <a:pt x="272110" y="3784142"/>
                  </a:lnTo>
                  <a:lnTo>
                    <a:pt x="272110" y="3779977"/>
                  </a:lnTo>
                  <a:close/>
                </a:path>
                <a:path w="3310254" h="3789679">
                  <a:moveTo>
                    <a:pt x="377990" y="3779977"/>
                  </a:moveTo>
                  <a:lnTo>
                    <a:pt x="377202" y="3778262"/>
                  </a:lnTo>
                  <a:lnTo>
                    <a:pt x="374027" y="3775557"/>
                  </a:lnTo>
                  <a:lnTo>
                    <a:pt x="372198" y="3775062"/>
                  </a:lnTo>
                  <a:lnTo>
                    <a:pt x="370154" y="3775392"/>
                  </a:lnTo>
                  <a:lnTo>
                    <a:pt x="316852" y="3775392"/>
                  </a:lnTo>
                  <a:lnTo>
                    <a:pt x="315226" y="3775659"/>
                  </a:lnTo>
                  <a:lnTo>
                    <a:pt x="313867" y="3776421"/>
                  </a:lnTo>
                  <a:lnTo>
                    <a:pt x="311734" y="3778948"/>
                  </a:lnTo>
                  <a:lnTo>
                    <a:pt x="311200" y="3780396"/>
                  </a:lnTo>
                  <a:lnTo>
                    <a:pt x="311200" y="3783711"/>
                  </a:lnTo>
                  <a:lnTo>
                    <a:pt x="311734" y="3785171"/>
                  </a:lnTo>
                  <a:lnTo>
                    <a:pt x="313867" y="3787686"/>
                  </a:lnTo>
                  <a:lnTo>
                    <a:pt x="315226" y="3788448"/>
                  </a:lnTo>
                  <a:lnTo>
                    <a:pt x="316852" y="3788714"/>
                  </a:lnTo>
                  <a:lnTo>
                    <a:pt x="370154" y="3788714"/>
                  </a:lnTo>
                  <a:lnTo>
                    <a:pt x="372198" y="3789057"/>
                  </a:lnTo>
                  <a:lnTo>
                    <a:pt x="374027" y="3788549"/>
                  </a:lnTo>
                  <a:lnTo>
                    <a:pt x="377202" y="3785857"/>
                  </a:lnTo>
                  <a:lnTo>
                    <a:pt x="377990" y="3784142"/>
                  </a:lnTo>
                  <a:lnTo>
                    <a:pt x="377990" y="3779977"/>
                  </a:lnTo>
                  <a:close/>
                </a:path>
                <a:path w="3310254" h="3789679">
                  <a:moveTo>
                    <a:pt x="483158" y="3779977"/>
                  </a:moveTo>
                  <a:lnTo>
                    <a:pt x="482358" y="3778262"/>
                  </a:lnTo>
                  <a:lnTo>
                    <a:pt x="479183" y="3775557"/>
                  </a:lnTo>
                  <a:lnTo>
                    <a:pt x="477367" y="3775062"/>
                  </a:lnTo>
                  <a:lnTo>
                    <a:pt x="475310" y="3775392"/>
                  </a:lnTo>
                  <a:lnTo>
                    <a:pt x="422021" y="3775392"/>
                  </a:lnTo>
                  <a:lnTo>
                    <a:pt x="420395" y="3775659"/>
                  </a:lnTo>
                  <a:lnTo>
                    <a:pt x="419036" y="3776421"/>
                  </a:lnTo>
                  <a:lnTo>
                    <a:pt x="416902" y="3778948"/>
                  </a:lnTo>
                  <a:lnTo>
                    <a:pt x="416356" y="3780396"/>
                  </a:lnTo>
                  <a:lnTo>
                    <a:pt x="416356" y="3783711"/>
                  </a:lnTo>
                  <a:lnTo>
                    <a:pt x="416902" y="3785171"/>
                  </a:lnTo>
                  <a:lnTo>
                    <a:pt x="419036" y="3787686"/>
                  </a:lnTo>
                  <a:lnTo>
                    <a:pt x="420395" y="3788448"/>
                  </a:lnTo>
                  <a:lnTo>
                    <a:pt x="422021" y="3788714"/>
                  </a:lnTo>
                  <a:lnTo>
                    <a:pt x="475310" y="3788714"/>
                  </a:lnTo>
                  <a:lnTo>
                    <a:pt x="477367" y="3789057"/>
                  </a:lnTo>
                  <a:lnTo>
                    <a:pt x="479183" y="3788549"/>
                  </a:lnTo>
                  <a:lnTo>
                    <a:pt x="482358" y="3785857"/>
                  </a:lnTo>
                  <a:lnTo>
                    <a:pt x="483158" y="3784142"/>
                  </a:lnTo>
                  <a:lnTo>
                    <a:pt x="483158" y="3779977"/>
                  </a:lnTo>
                  <a:close/>
                </a:path>
                <a:path w="3310254" h="3789679">
                  <a:moveTo>
                    <a:pt x="586143" y="3780396"/>
                  </a:moveTo>
                  <a:lnTo>
                    <a:pt x="585609" y="3778948"/>
                  </a:lnTo>
                  <a:lnTo>
                    <a:pt x="583463" y="3776421"/>
                  </a:lnTo>
                  <a:lnTo>
                    <a:pt x="582117" y="3775659"/>
                  </a:lnTo>
                  <a:lnTo>
                    <a:pt x="580478" y="3775392"/>
                  </a:lnTo>
                  <a:lnTo>
                    <a:pt x="527189" y="3775392"/>
                  </a:lnTo>
                  <a:lnTo>
                    <a:pt x="525551" y="3775659"/>
                  </a:lnTo>
                  <a:lnTo>
                    <a:pt x="524205" y="3776421"/>
                  </a:lnTo>
                  <a:lnTo>
                    <a:pt x="522058" y="3778948"/>
                  </a:lnTo>
                  <a:lnTo>
                    <a:pt x="521525" y="3780396"/>
                  </a:lnTo>
                  <a:lnTo>
                    <a:pt x="521525" y="3783711"/>
                  </a:lnTo>
                  <a:lnTo>
                    <a:pt x="522058" y="3785171"/>
                  </a:lnTo>
                  <a:lnTo>
                    <a:pt x="524205" y="3787686"/>
                  </a:lnTo>
                  <a:lnTo>
                    <a:pt x="525551" y="3788448"/>
                  </a:lnTo>
                  <a:lnTo>
                    <a:pt x="527189" y="3788714"/>
                  </a:lnTo>
                  <a:lnTo>
                    <a:pt x="580478" y="3788714"/>
                  </a:lnTo>
                  <a:lnTo>
                    <a:pt x="582117" y="3788448"/>
                  </a:lnTo>
                  <a:lnTo>
                    <a:pt x="583463" y="3787686"/>
                  </a:lnTo>
                  <a:lnTo>
                    <a:pt x="585609" y="3785171"/>
                  </a:lnTo>
                  <a:lnTo>
                    <a:pt x="586143" y="3783711"/>
                  </a:lnTo>
                  <a:lnTo>
                    <a:pt x="586143" y="3780396"/>
                  </a:lnTo>
                  <a:close/>
                </a:path>
                <a:path w="3310254" h="3789679">
                  <a:moveTo>
                    <a:pt x="691311" y="3780396"/>
                  </a:moveTo>
                  <a:lnTo>
                    <a:pt x="690765" y="3778948"/>
                  </a:lnTo>
                  <a:lnTo>
                    <a:pt x="688632" y="3776421"/>
                  </a:lnTo>
                  <a:lnTo>
                    <a:pt x="687285" y="3775659"/>
                  </a:lnTo>
                  <a:lnTo>
                    <a:pt x="685647" y="3775392"/>
                  </a:lnTo>
                  <a:lnTo>
                    <a:pt x="632358" y="3775392"/>
                  </a:lnTo>
                  <a:lnTo>
                    <a:pt x="630301" y="3775062"/>
                  </a:lnTo>
                  <a:lnTo>
                    <a:pt x="628484" y="3775557"/>
                  </a:lnTo>
                  <a:lnTo>
                    <a:pt x="625309" y="3778262"/>
                  </a:lnTo>
                  <a:lnTo>
                    <a:pt x="624509" y="3779977"/>
                  </a:lnTo>
                  <a:lnTo>
                    <a:pt x="624509" y="3784142"/>
                  </a:lnTo>
                  <a:lnTo>
                    <a:pt x="625309" y="3785857"/>
                  </a:lnTo>
                  <a:lnTo>
                    <a:pt x="628484" y="3788549"/>
                  </a:lnTo>
                  <a:lnTo>
                    <a:pt x="630301" y="3789057"/>
                  </a:lnTo>
                  <a:lnTo>
                    <a:pt x="632358" y="3788714"/>
                  </a:lnTo>
                  <a:lnTo>
                    <a:pt x="685647" y="3788714"/>
                  </a:lnTo>
                  <a:lnTo>
                    <a:pt x="687285" y="3788448"/>
                  </a:lnTo>
                  <a:lnTo>
                    <a:pt x="688632" y="3787686"/>
                  </a:lnTo>
                  <a:lnTo>
                    <a:pt x="690765" y="3785171"/>
                  </a:lnTo>
                  <a:lnTo>
                    <a:pt x="691311" y="3783711"/>
                  </a:lnTo>
                  <a:lnTo>
                    <a:pt x="691311" y="3780396"/>
                  </a:lnTo>
                  <a:close/>
                </a:path>
                <a:path w="3310254" h="3789679">
                  <a:moveTo>
                    <a:pt x="796467" y="3780396"/>
                  </a:moveTo>
                  <a:lnTo>
                    <a:pt x="795934" y="3778948"/>
                  </a:lnTo>
                  <a:lnTo>
                    <a:pt x="793800" y="3776421"/>
                  </a:lnTo>
                  <a:lnTo>
                    <a:pt x="792441" y="3775659"/>
                  </a:lnTo>
                  <a:lnTo>
                    <a:pt x="790816" y="3775392"/>
                  </a:lnTo>
                  <a:lnTo>
                    <a:pt x="737514" y="3775392"/>
                  </a:lnTo>
                  <a:lnTo>
                    <a:pt x="735469" y="3775062"/>
                  </a:lnTo>
                  <a:lnTo>
                    <a:pt x="733640" y="3775557"/>
                  </a:lnTo>
                  <a:lnTo>
                    <a:pt x="730465" y="3778262"/>
                  </a:lnTo>
                  <a:lnTo>
                    <a:pt x="729678" y="3779977"/>
                  </a:lnTo>
                  <a:lnTo>
                    <a:pt x="729678" y="3784142"/>
                  </a:lnTo>
                  <a:lnTo>
                    <a:pt x="730465" y="3785857"/>
                  </a:lnTo>
                  <a:lnTo>
                    <a:pt x="733640" y="3788549"/>
                  </a:lnTo>
                  <a:lnTo>
                    <a:pt x="735469" y="3789057"/>
                  </a:lnTo>
                  <a:lnTo>
                    <a:pt x="737514" y="3788714"/>
                  </a:lnTo>
                  <a:lnTo>
                    <a:pt x="790816" y="3788714"/>
                  </a:lnTo>
                  <a:lnTo>
                    <a:pt x="792441" y="3788448"/>
                  </a:lnTo>
                  <a:lnTo>
                    <a:pt x="793800" y="3787686"/>
                  </a:lnTo>
                  <a:lnTo>
                    <a:pt x="795934" y="3785171"/>
                  </a:lnTo>
                  <a:lnTo>
                    <a:pt x="796467" y="3783711"/>
                  </a:lnTo>
                  <a:lnTo>
                    <a:pt x="796467" y="3780396"/>
                  </a:lnTo>
                  <a:close/>
                </a:path>
                <a:path w="3310254" h="3789679">
                  <a:moveTo>
                    <a:pt x="901636" y="3780396"/>
                  </a:moveTo>
                  <a:lnTo>
                    <a:pt x="901103" y="3778948"/>
                  </a:lnTo>
                  <a:lnTo>
                    <a:pt x="898969" y="3776421"/>
                  </a:lnTo>
                  <a:lnTo>
                    <a:pt x="897610" y="3775659"/>
                  </a:lnTo>
                  <a:lnTo>
                    <a:pt x="895985" y="3775392"/>
                  </a:lnTo>
                  <a:lnTo>
                    <a:pt x="842683" y="3775392"/>
                  </a:lnTo>
                  <a:lnTo>
                    <a:pt x="840625" y="3775062"/>
                  </a:lnTo>
                  <a:lnTo>
                    <a:pt x="838809" y="3775557"/>
                  </a:lnTo>
                  <a:lnTo>
                    <a:pt x="835634" y="3778262"/>
                  </a:lnTo>
                  <a:lnTo>
                    <a:pt x="834847" y="3779977"/>
                  </a:lnTo>
                  <a:lnTo>
                    <a:pt x="834847" y="3784142"/>
                  </a:lnTo>
                  <a:lnTo>
                    <a:pt x="835634" y="3785857"/>
                  </a:lnTo>
                  <a:lnTo>
                    <a:pt x="838809" y="3788549"/>
                  </a:lnTo>
                  <a:lnTo>
                    <a:pt x="840625" y="3789057"/>
                  </a:lnTo>
                  <a:lnTo>
                    <a:pt x="842683" y="3788714"/>
                  </a:lnTo>
                  <a:lnTo>
                    <a:pt x="895985" y="3788714"/>
                  </a:lnTo>
                  <a:lnTo>
                    <a:pt x="897610" y="3788448"/>
                  </a:lnTo>
                  <a:lnTo>
                    <a:pt x="898969" y="3787686"/>
                  </a:lnTo>
                  <a:lnTo>
                    <a:pt x="901103" y="3785171"/>
                  </a:lnTo>
                  <a:lnTo>
                    <a:pt x="901636" y="3783711"/>
                  </a:lnTo>
                  <a:lnTo>
                    <a:pt x="901636" y="3780396"/>
                  </a:lnTo>
                  <a:close/>
                </a:path>
                <a:path w="3310254" h="3789679">
                  <a:moveTo>
                    <a:pt x="1006805" y="3780396"/>
                  </a:moveTo>
                  <a:lnTo>
                    <a:pt x="1006271" y="3778948"/>
                  </a:lnTo>
                  <a:lnTo>
                    <a:pt x="1004125" y="3776421"/>
                  </a:lnTo>
                  <a:lnTo>
                    <a:pt x="1002779" y="3775659"/>
                  </a:lnTo>
                  <a:lnTo>
                    <a:pt x="1001141" y="3775392"/>
                  </a:lnTo>
                  <a:lnTo>
                    <a:pt x="947851" y="3775392"/>
                  </a:lnTo>
                  <a:lnTo>
                    <a:pt x="945794" y="3775062"/>
                  </a:lnTo>
                  <a:lnTo>
                    <a:pt x="943978" y="3775557"/>
                  </a:lnTo>
                  <a:lnTo>
                    <a:pt x="940803" y="3778262"/>
                  </a:lnTo>
                  <a:lnTo>
                    <a:pt x="940015" y="3779977"/>
                  </a:lnTo>
                  <a:lnTo>
                    <a:pt x="940015" y="3784142"/>
                  </a:lnTo>
                  <a:lnTo>
                    <a:pt x="940803" y="3785857"/>
                  </a:lnTo>
                  <a:lnTo>
                    <a:pt x="943978" y="3788549"/>
                  </a:lnTo>
                  <a:lnTo>
                    <a:pt x="945794" y="3789057"/>
                  </a:lnTo>
                  <a:lnTo>
                    <a:pt x="947851" y="3788714"/>
                  </a:lnTo>
                  <a:lnTo>
                    <a:pt x="1001141" y="3788714"/>
                  </a:lnTo>
                  <a:lnTo>
                    <a:pt x="1002779" y="3788448"/>
                  </a:lnTo>
                  <a:lnTo>
                    <a:pt x="1004125" y="3787686"/>
                  </a:lnTo>
                  <a:lnTo>
                    <a:pt x="1006271" y="3785171"/>
                  </a:lnTo>
                  <a:lnTo>
                    <a:pt x="1006805" y="3783711"/>
                  </a:lnTo>
                  <a:lnTo>
                    <a:pt x="1006805" y="3780396"/>
                  </a:lnTo>
                  <a:close/>
                </a:path>
                <a:path w="3310254" h="3789679">
                  <a:moveTo>
                    <a:pt x="1111973" y="3780396"/>
                  </a:moveTo>
                  <a:lnTo>
                    <a:pt x="1111440" y="3778948"/>
                  </a:lnTo>
                  <a:lnTo>
                    <a:pt x="1109294" y="3776421"/>
                  </a:lnTo>
                  <a:lnTo>
                    <a:pt x="1107948" y="3775659"/>
                  </a:lnTo>
                  <a:lnTo>
                    <a:pt x="1106309" y="3775392"/>
                  </a:lnTo>
                  <a:lnTo>
                    <a:pt x="1053020" y="3775392"/>
                  </a:lnTo>
                  <a:lnTo>
                    <a:pt x="1050963" y="3775062"/>
                  </a:lnTo>
                  <a:lnTo>
                    <a:pt x="1049147" y="3775557"/>
                  </a:lnTo>
                  <a:lnTo>
                    <a:pt x="1045972" y="3778262"/>
                  </a:lnTo>
                  <a:lnTo>
                    <a:pt x="1045184" y="3779977"/>
                  </a:lnTo>
                  <a:lnTo>
                    <a:pt x="1045184" y="3784142"/>
                  </a:lnTo>
                  <a:lnTo>
                    <a:pt x="1045972" y="3785857"/>
                  </a:lnTo>
                  <a:lnTo>
                    <a:pt x="1049147" y="3788549"/>
                  </a:lnTo>
                  <a:lnTo>
                    <a:pt x="1050963" y="3789057"/>
                  </a:lnTo>
                  <a:lnTo>
                    <a:pt x="1053020" y="3788714"/>
                  </a:lnTo>
                  <a:lnTo>
                    <a:pt x="1106309" y="3788714"/>
                  </a:lnTo>
                  <a:lnTo>
                    <a:pt x="1107948" y="3788448"/>
                  </a:lnTo>
                  <a:lnTo>
                    <a:pt x="1109294" y="3787686"/>
                  </a:lnTo>
                  <a:lnTo>
                    <a:pt x="1111440" y="3785171"/>
                  </a:lnTo>
                  <a:lnTo>
                    <a:pt x="1111973" y="3783711"/>
                  </a:lnTo>
                  <a:lnTo>
                    <a:pt x="1111973" y="3780396"/>
                  </a:lnTo>
                  <a:close/>
                </a:path>
                <a:path w="3310254" h="3789679">
                  <a:moveTo>
                    <a:pt x="1215720" y="3780396"/>
                  </a:moveTo>
                  <a:lnTo>
                    <a:pt x="1215186" y="3778948"/>
                  </a:lnTo>
                  <a:lnTo>
                    <a:pt x="1213040" y="3776421"/>
                  </a:lnTo>
                  <a:lnTo>
                    <a:pt x="1211694" y="3775659"/>
                  </a:lnTo>
                  <a:lnTo>
                    <a:pt x="1210056" y="3775392"/>
                  </a:lnTo>
                  <a:lnTo>
                    <a:pt x="1157833" y="3775392"/>
                  </a:lnTo>
                  <a:lnTo>
                    <a:pt x="1155776" y="3775062"/>
                  </a:lnTo>
                  <a:lnTo>
                    <a:pt x="1153960" y="3775557"/>
                  </a:lnTo>
                  <a:lnTo>
                    <a:pt x="1150785" y="3778262"/>
                  </a:lnTo>
                  <a:lnTo>
                    <a:pt x="1149985" y="3779977"/>
                  </a:lnTo>
                  <a:lnTo>
                    <a:pt x="1149985" y="3784142"/>
                  </a:lnTo>
                  <a:lnTo>
                    <a:pt x="1150785" y="3785857"/>
                  </a:lnTo>
                  <a:lnTo>
                    <a:pt x="1153960" y="3788549"/>
                  </a:lnTo>
                  <a:lnTo>
                    <a:pt x="1155776" y="3789057"/>
                  </a:lnTo>
                  <a:lnTo>
                    <a:pt x="1157833" y="3788714"/>
                  </a:lnTo>
                  <a:lnTo>
                    <a:pt x="1210056" y="3788714"/>
                  </a:lnTo>
                  <a:lnTo>
                    <a:pt x="1211694" y="3788448"/>
                  </a:lnTo>
                  <a:lnTo>
                    <a:pt x="1213040" y="3787686"/>
                  </a:lnTo>
                  <a:lnTo>
                    <a:pt x="1215186" y="3785171"/>
                  </a:lnTo>
                  <a:lnTo>
                    <a:pt x="1215720" y="3783711"/>
                  </a:lnTo>
                  <a:lnTo>
                    <a:pt x="1215720" y="3780396"/>
                  </a:lnTo>
                  <a:close/>
                </a:path>
                <a:path w="3310254" h="3789679">
                  <a:moveTo>
                    <a:pt x="1321015" y="3764203"/>
                  </a:moveTo>
                  <a:lnTo>
                    <a:pt x="1313840" y="3758298"/>
                  </a:lnTo>
                  <a:lnTo>
                    <a:pt x="1312202" y="3758869"/>
                  </a:lnTo>
                  <a:lnTo>
                    <a:pt x="1299718" y="3762311"/>
                  </a:lnTo>
                  <a:lnTo>
                    <a:pt x="1287145" y="3765385"/>
                  </a:lnTo>
                  <a:lnTo>
                    <a:pt x="1274495" y="3768090"/>
                  </a:lnTo>
                  <a:lnTo>
                    <a:pt x="1259954" y="3770731"/>
                  </a:lnTo>
                  <a:lnTo>
                    <a:pt x="1258519" y="3771633"/>
                  </a:lnTo>
                  <a:lnTo>
                    <a:pt x="1256372" y="3774605"/>
                  </a:lnTo>
                  <a:lnTo>
                    <a:pt x="1255979" y="3776256"/>
                  </a:lnTo>
                  <a:lnTo>
                    <a:pt x="1256245" y="3778059"/>
                  </a:lnTo>
                  <a:lnTo>
                    <a:pt x="1257300" y="3781221"/>
                  </a:lnTo>
                  <a:lnTo>
                    <a:pt x="1259484" y="3782758"/>
                  </a:lnTo>
                  <a:lnTo>
                    <a:pt x="1262824" y="3782682"/>
                  </a:lnTo>
                  <a:lnTo>
                    <a:pt x="1264069" y="3782682"/>
                  </a:lnTo>
                  <a:lnTo>
                    <a:pt x="1303096" y="3774300"/>
                  </a:lnTo>
                  <a:lnTo>
                    <a:pt x="1320800" y="3765905"/>
                  </a:lnTo>
                  <a:lnTo>
                    <a:pt x="1321015" y="3764203"/>
                  </a:lnTo>
                  <a:close/>
                </a:path>
                <a:path w="3310254" h="3789679">
                  <a:moveTo>
                    <a:pt x="1417320" y="3723208"/>
                  </a:moveTo>
                  <a:lnTo>
                    <a:pt x="1417066" y="3721531"/>
                  </a:lnTo>
                  <a:lnTo>
                    <a:pt x="1416126" y="3719969"/>
                  </a:lnTo>
                  <a:lnTo>
                    <a:pt x="1415237" y="3718356"/>
                  </a:lnTo>
                  <a:lnTo>
                    <a:pt x="1413903" y="3717302"/>
                  </a:lnTo>
                  <a:lnTo>
                    <a:pt x="1410347" y="3716337"/>
                  </a:lnTo>
                  <a:lnTo>
                    <a:pt x="1408658" y="3716553"/>
                  </a:lnTo>
                  <a:lnTo>
                    <a:pt x="1407071" y="3717480"/>
                  </a:lnTo>
                  <a:lnTo>
                    <a:pt x="1395780" y="3723881"/>
                  </a:lnTo>
                  <a:lnTo>
                    <a:pt x="1384312" y="3729964"/>
                  </a:lnTo>
                  <a:lnTo>
                    <a:pt x="1372679" y="3735705"/>
                  </a:lnTo>
                  <a:lnTo>
                    <a:pt x="1360881" y="3741102"/>
                  </a:lnTo>
                  <a:lnTo>
                    <a:pt x="1359433" y="3741724"/>
                  </a:lnTo>
                  <a:lnTo>
                    <a:pt x="1358353" y="3742728"/>
                  </a:lnTo>
                  <a:lnTo>
                    <a:pt x="1356918" y="3745509"/>
                  </a:lnTo>
                  <a:lnTo>
                    <a:pt x="1356829" y="3747528"/>
                  </a:lnTo>
                  <a:lnTo>
                    <a:pt x="1357363" y="3750043"/>
                  </a:lnTo>
                  <a:lnTo>
                    <a:pt x="1358138" y="3751300"/>
                  </a:lnTo>
                  <a:lnTo>
                    <a:pt x="1360589" y="3753256"/>
                  </a:lnTo>
                  <a:lnTo>
                    <a:pt x="1361973" y="3753739"/>
                  </a:lnTo>
                  <a:lnTo>
                    <a:pt x="1363548" y="3753726"/>
                  </a:lnTo>
                  <a:lnTo>
                    <a:pt x="1363548" y="3753015"/>
                  </a:lnTo>
                  <a:lnTo>
                    <a:pt x="1366215" y="3753015"/>
                  </a:lnTo>
                  <a:lnTo>
                    <a:pt x="1402181" y="3735540"/>
                  </a:lnTo>
                  <a:lnTo>
                    <a:pt x="1416418" y="3726751"/>
                  </a:lnTo>
                  <a:lnTo>
                    <a:pt x="1417320" y="3723208"/>
                  </a:lnTo>
                  <a:close/>
                </a:path>
                <a:path w="3310254" h="3789679">
                  <a:moveTo>
                    <a:pt x="1500632" y="3657142"/>
                  </a:moveTo>
                  <a:lnTo>
                    <a:pt x="1500009" y="3655568"/>
                  </a:lnTo>
                  <a:lnTo>
                    <a:pt x="1497457" y="3652913"/>
                  </a:lnTo>
                  <a:lnTo>
                    <a:pt x="1495894" y="3652240"/>
                  </a:lnTo>
                  <a:lnTo>
                    <a:pt x="1492224" y="3652164"/>
                  </a:lnTo>
                  <a:lnTo>
                    <a:pt x="1490637" y="3652786"/>
                  </a:lnTo>
                  <a:lnTo>
                    <a:pt x="1489316" y="3654056"/>
                  </a:lnTo>
                  <a:lnTo>
                    <a:pt x="1479892" y="3662959"/>
                  </a:lnTo>
                  <a:lnTo>
                    <a:pt x="1470215" y="3671544"/>
                  </a:lnTo>
                  <a:lnTo>
                    <a:pt x="1460271" y="3679837"/>
                  </a:lnTo>
                  <a:lnTo>
                    <a:pt x="1448600" y="3688943"/>
                  </a:lnTo>
                  <a:lnTo>
                    <a:pt x="1447749" y="3690429"/>
                  </a:lnTo>
                  <a:lnTo>
                    <a:pt x="1447253" y="3694099"/>
                  </a:lnTo>
                  <a:lnTo>
                    <a:pt x="1447698" y="3695750"/>
                  </a:lnTo>
                  <a:lnTo>
                    <a:pt x="1448816" y="3697224"/>
                  </a:lnTo>
                  <a:lnTo>
                    <a:pt x="1450047" y="3699205"/>
                  </a:lnTo>
                  <a:lnTo>
                    <a:pt x="1451813" y="3700208"/>
                  </a:lnTo>
                  <a:lnTo>
                    <a:pt x="1454150" y="3700246"/>
                  </a:lnTo>
                  <a:lnTo>
                    <a:pt x="1454150" y="3699713"/>
                  </a:lnTo>
                  <a:lnTo>
                    <a:pt x="1455610" y="3699700"/>
                  </a:lnTo>
                  <a:lnTo>
                    <a:pt x="1456918" y="3699230"/>
                  </a:lnTo>
                  <a:lnTo>
                    <a:pt x="1458048" y="3698290"/>
                  </a:lnTo>
                  <a:lnTo>
                    <a:pt x="1468564" y="3690086"/>
                  </a:lnTo>
                  <a:lnTo>
                    <a:pt x="1498561" y="3663658"/>
                  </a:lnTo>
                  <a:lnTo>
                    <a:pt x="1500555" y="3660825"/>
                  </a:lnTo>
                  <a:lnTo>
                    <a:pt x="1500632" y="3657142"/>
                  </a:lnTo>
                  <a:close/>
                </a:path>
                <a:path w="3310254" h="3789679">
                  <a:moveTo>
                    <a:pt x="1566989" y="3578009"/>
                  </a:moveTo>
                  <a:lnTo>
                    <a:pt x="1566227" y="3574415"/>
                  </a:lnTo>
                  <a:lnTo>
                    <a:pt x="1565275" y="3573005"/>
                  </a:lnTo>
                  <a:lnTo>
                    <a:pt x="1562188" y="3570973"/>
                  </a:lnTo>
                  <a:lnTo>
                    <a:pt x="1560499" y="3570668"/>
                  </a:lnTo>
                  <a:lnTo>
                    <a:pt x="1556854" y="3571506"/>
                  </a:lnTo>
                  <a:lnTo>
                    <a:pt x="1555470" y="3572522"/>
                  </a:lnTo>
                  <a:lnTo>
                    <a:pt x="1554518" y="3574123"/>
                  </a:lnTo>
                  <a:lnTo>
                    <a:pt x="1547418" y="3585095"/>
                  </a:lnTo>
                  <a:lnTo>
                    <a:pt x="1540014" y="3595865"/>
                  </a:lnTo>
                  <a:lnTo>
                    <a:pt x="1532318" y="3606419"/>
                  </a:lnTo>
                  <a:lnTo>
                    <a:pt x="1524317" y="3616756"/>
                  </a:lnTo>
                  <a:lnTo>
                    <a:pt x="1523123" y="3618192"/>
                  </a:lnTo>
                  <a:lnTo>
                    <a:pt x="1522628" y="3619830"/>
                  </a:lnTo>
                  <a:lnTo>
                    <a:pt x="1527975" y="3627386"/>
                  </a:lnTo>
                  <a:lnTo>
                    <a:pt x="1529461" y="3627234"/>
                  </a:lnTo>
                  <a:lnTo>
                    <a:pt x="1531632" y="3627336"/>
                  </a:lnTo>
                  <a:lnTo>
                    <a:pt x="1533347" y="3626497"/>
                  </a:lnTo>
                  <a:lnTo>
                    <a:pt x="1534617" y="3624745"/>
                  </a:lnTo>
                  <a:lnTo>
                    <a:pt x="1542897" y="3614229"/>
                  </a:lnTo>
                  <a:lnTo>
                    <a:pt x="1550835" y="3603472"/>
                  </a:lnTo>
                  <a:lnTo>
                    <a:pt x="1558442" y="3592461"/>
                  </a:lnTo>
                  <a:lnTo>
                    <a:pt x="1565706" y="3581222"/>
                  </a:lnTo>
                  <a:lnTo>
                    <a:pt x="1566684" y="3579672"/>
                  </a:lnTo>
                  <a:lnTo>
                    <a:pt x="1566989" y="3578009"/>
                  </a:lnTo>
                  <a:close/>
                </a:path>
                <a:path w="3310254" h="3789679">
                  <a:moveTo>
                    <a:pt x="1611782" y="3483559"/>
                  </a:moveTo>
                  <a:lnTo>
                    <a:pt x="1605330" y="3476231"/>
                  </a:lnTo>
                  <a:lnTo>
                    <a:pt x="1603629" y="3476383"/>
                  </a:lnTo>
                  <a:lnTo>
                    <a:pt x="1600339" y="3478022"/>
                  </a:lnTo>
                  <a:lnTo>
                    <a:pt x="1599196" y="3479304"/>
                  </a:lnTo>
                  <a:lnTo>
                    <a:pt x="1598574" y="3481032"/>
                  </a:lnTo>
                  <a:lnTo>
                    <a:pt x="1594332" y="3493249"/>
                  </a:lnTo>
                  <a:lnTo>
                    <a:pt x="1589722" y="3505314"/>
                  </a:lnTo>
                  <a:lnTo>
                    <a:pt x="1584744" y="3517227"/>
                  </a:lnTo>
                  <a:lnTo>
                    <a:pt x="1579384" y="3528999"/>
                  </a:lnTo>
                  <a:lnTo>
                    <a:pt x="1578571" y="3530663"/>
                  </a:lnTo>
                  <a:lnTo>
                    <a:pt x="1578470" y="3532365"/>
                  </a:lnTo>
                  <a:lnTo>
                    <a:pt x="1579727" y="3535857"/>
                  </a:lnTo>
                  <a:lnTo>
                    <a:pt x="1580908" y="3537127"/>
                  </a:lnTo>
                  <a:lnTo>
                    <a:pt x="1582585" y="3537877"/>
                  </a:lnTo>
                  <a:lnTo>
                    <a:pt x="1583410" y="3538372"/>
                  </a:lnTo>
                  <a:lnTo>
                    <a:pt x="1584401" y="3538639"/>
                  </a:lnTo>
                  <a:lnTo>
                    <a:pt x="1585429" y="3538588"/>
                  </a:lnTo>
                  <a:lnTo>
                    <a:pt x="1585429" y="3538410"/>
                  </a:lnTo>
                  <a:lnTo>
                    <a:pt x="1588185" y="3538372"/>
                  </a:lnTo>
                  <a:lnTo>
                    <a:pt x="1606778" y="3497859"/>
                  </a:lnTo>
                  <a:lnTo>
                    <a:pt x="1611185" y="3485299"/>
                  </a:lnTo>
                  <a:lnTo>
                    <a:pt x="1611782" y="3483559"/>
                  </a:lnTo>
                  <a:close/>
                </a:path>
                <a:path w="3310254" h="3789679">
                  <a:moveTo>
                    <a:pt x="1632432" y="3378682"/>
                  </a:moveTo>
                  <a:lnTo>
                    <a:pt x="1624431" y="3373272"/>
                  </a:lnTo>
                  <a:lnTo>
                    <a:pt x="1622806" y="3373831"/>
                  </a:lnTo>
                  <a:lnTo>
                    <a:pt x="1619986" y="3376231"/>
                  </a:lnTo>
                  <a:lnTo>
                    <a:pt x="1619186" y="3377755"/>
                  </a:lnTo>
                  <a:lnTo>
                    <a:pt x="1618919" y="3380486"/>
                  </a:lnTo>
                  <a:lnTo>
                    <a:pt x="1617814" y="3392474"/>
                  </a:lnTo>
                  <a:lnTo>
                    <a:pt x="1616240" y="3405289"/>
                  </a:lnTo>
                  <a:lnTo>
                    <a:pt x="1614271" y="3418052"/>
                  </a:lnTo>
                  <a:lnTo>
                    <a:pt x="1611896" y="3430765"/>
                  </a:lnTo>
                  <a:lnTo>
                    <a:pt x="1611388" y="3432632"/>
                  </a:lnTo>
                  <a:lnTo>
                    <a:pt x="1611655" y="3434397"/>
                  </a:lnTo>
                  <a:lnTo>
                    <a:pt x="1613687" y="3437699"/>
                  </a:lnTo>
                  <a:lnTo>
                    <a:pt x="1615147" y="3438715"/>
                  </a:lnTo>
                  <a:lnTo>
                    <a:pt x="1617040" y="3439109"/>
                  </a:lnTo>
                  <a:lnTo>
                    <a:pt x="1620050" y="3439109"/>
                  </a:lnTo>
                  <a:lnTo>
                    <a:pt x="1631061" y="3393884"/>
                  </a:lnTo>
                  <a:lnTo>
                    <a:pt x="1632318" y="3380486"/>
                  </a:lnTo>
                  <a:lnTo>
                    <a:pt x="1632432" y="3378682"/>
                  </a:lnTo>
                  <a:close/>
                </a:path>
                <a:path w="3310254" h="3789679">
                  <a:moveTo>
                    <a:pt x="1633740" y="3272752"/>
                  </a:moveTo>
                  <a:lnTo>
                    <a:pt x="1633080" y="3271151"/>
                  </a:lnTo>
                  <a:lnTo>
                    <a:pt x="1630451" y="3268522"/>
                  </a:lnTo>
                  <a:lnTo>
                    <a:pt x="1628863" y="3267862"/>
                  </a:lnTo>
                  <a:lnTo>
                    <a:pt x="1626997" y="3267862"/>
                  </a:lnTo>
                  <a:lnTo>
                    <a:pt x="1625168" y="3267913"/>
                  </a:lnTo>
                  <a:lnTo>
                    <a:pt x="1623606" y="3268586"/>
                  </a:lnTo>
                  <a:lnTo>
                    <a:pt x="1621053" y="3271215"/>
                  </a:lnTo>
                  <a:lnTo>
                    <a:pt x="1620431" y="3272752"/>
                  </a:lnTo>
                  <a:lnTo>
                    <a:pt x="1620481" y="3329736"/>
                  </a:lnTo>
                  <a:lnTo>
                    <a:pt x="1621129" y="3331235"/>
                  </a:lnTo>
                  <a:lnTo>
                    <a:pt x="1623669" y="3333775"/>
                  </a:lnTo>
                  <a:lnTo>
                    <a:pt x="1625193" y="3334435"/>
                  </a:lnTo>
                  <a:lnTo>
                    <a:pt x="1626997" y="3334474"/>
                  </a:lnTo>
                  <a:lnTo>
                    <a:pt x="1628825" y="3334474"/>
                  </a:lnTo>
                  <a:lnTo>
                    <a:pt x="1630400" y="3333839"/>
                  </a:lnTo>
                  <a:lnTo>
                    <a:pt x="1633016" y="3331286"/>
                  </a:lnTo>
                  <a:lnTo>
                    <a:pt x="1633702" y="3329736"/>
                  </a:lnTo>
                  <a:lnTo>
                    <a:pt x="1633740" y="3272752"/>
                  </a:lnTo>
                  <a:close/>
                </a:path>
                <a:path w="3310254" h="3789679">
                  <a:moveTo>
                    <a:pt x="1633740" y="3167583"/>
                  </a:moveTo>
                  <a:lnTo>
                    <a:pt x="1633080" y="3165983"/>
                  </a:lnTo>
                  <a:lnTo>
                    <a:pt x="1630451" y="3163354"/>
                  </a:lnTo>
                  <a:lnTo>
                    <a:pt x="1628863" y="3162693"/>
                  </a:lnTo>
                  <a:lnTo>
                    <a:pt x="1626997" y="3162693"/>
                  </a:lnTo>
                  <a:lnTo>
                    <a:pt x="1625168" y="3162744"/>
                  </a:lnTo>
                  <a:lnTo>
                    <a:pt x="1623606" y="3163417"/>
                  </a:lnTo>
                  <a:lnTo>
                    <a:pt x="1621053" y="3166046"/>
                  </a:lnTo>
                  <a:lnTo>
                    <a:pt x="1620431" y="3167583"/>
                  </a:lnTo>
                  <a:lnTo>
                    <a:pt x="1620431" y="3224593"/>
                  </a:lnTo>
                  <a:lnTo>
                    <a:pt x="1621066" y="3226104"/>
                  </a:lnTo>
                  <a:lnTo>
                    <a:pt x="1623631" y="3228670"/>
                  </a:lnTo>
                  <a:lnTo>
                    <a:pt x="1625180" y="3229305"/>
                  </a:lnTo>
                  <a:lnTo>
                    <a:pt x="1626997" y="3229305"/>
                  </a:lnTo>
                  <a:lnTo>
                    <a:pt x="1628838" y="3229356"/>
                  </a:lnTo>
                  <a:lnTo>
                    <a:pt x="1630426" y="3228733"/>
                  </a:lnTo>
                  <a:lnTo>
                    <a:pt x="1633080" y="3226155"/>
                  </a:lnTo>
                  <a:lnTo>
                    <a:pt x="1633740" y="3224593"/>
                  </a:lnTo>
                  <a:lnTo>
                    <a:pt x="1633740" y="3167583"/>
                  </a:lnTo>
                  <a:close/>
                </a:path>
                <a:path w="3310254" h="3789679">
                  <a:moveTo>
                    <a:pt x="1633740" y="3088703"/>
                  </a:moveTo>
                  <a:lnTo>
                    <a:pt x="1633080" y="3087116"/>
                  </a:lnTo>
                  <a:lnTo>
                    <a:pt x="1630451" y="3084474"/>
                  </a:lnTo>
                  <a:lnTo>
                    <a:pt x="1628863" y="3083814"/>
                  </a:lnTo>
                  <a:lnTo>
                    <a:pt x="1625168" y="3083864"/>
                  </a:lnTo>
                  <a:lnTo>
                    <a:pt x="1623606" y="3084550"/>
                  </a:lnTo>
                  <a:lnTo>
                    <a:pt x="1621053" y="3087166"/>
                  </a:lnTo>
                  <a:lnTo>
                    <a:pt x="1620418" y="3088741"/>
                  </a:lnTo>
                  <a:lnTo>
                    <a:pt x="1620418" y="3117215"/>
                  </a:lnTo>
                  <a:lnTo>
                    <a:pt x="1626997" y="3123793"/>
                  </a:lnTo>
                  <a:lnTo>
                    <a:pt x="1628825" y="3123793"/>
                  </a:lnTo>
                  <a:lnTo>
                    <a:pt x="1630400" y="3123146"/>
                  </a:lnTo>
                  <a:lnTo>
                    <a:pt x="1633016" y="3120593"/>
                  </a:lnTo>
                  <a:lnTo>
                    <a:pt x="1633702" y="3119043"/>
                  </a:lnTo>
                  <a:lnTo>
                    <a:pt x="1633740" y="3117215"/>
                  </a:lnTo>
                  <a:lnTo>
                    <a:pt x="1633740" y="3088703"/>
                  </a:lnTo>
                  <a:close/>
                </a:path>
                <a:path w="3310254" h="3789679">
                  <a:moveTo>
                    <a:pt x="3226816" y="53555"/>
                  </a:moveTo>
                  <a:lnTo>
                    <a:pt x="3226282" y="52082"/>
                  </a:lnTo>
                  <a:lnTo>
                    <a:pt x="3224111" y="49517"/>
                  </a:lnTo>
                  <a:lnTo>
                    <a:pt x="3222739" y="48742"/>
                  </a:lnTo>
                  <a:lnTo>
                    <a:pt x="3221075" y="48475"/>
                  </a:lnTo>
                  <a:lnTo>
                    <a:pt x="3194050" y="48475"/>
                  </a:lnTo>
                  <a:lnTo>
                    <a:pt x="3191967" y="48133"/>
                  </a:lnTo>
                  <a:lnTo>
                    <a:pt x="3190125" y="48653"/>
                  </a:lnTo>
                  <a:lnTo>
                    <a:pt x="3186900" y="51384"/>
                  </a:lnTo>
                  <a:lnTo>
                    <a:pt x="3186099" y="53124"/>
                  </a:lnTo>
                  <a:lnTo>
                    <a:pt x="3186099" y="57340"/>
                  </a:lnTo>
                  <a:lnTo>
                    <a:pt x="3186900" y="59080"/>
                  </a:lnTo>
                  <a:lnTo>
                    <a:pt x="3190125" y="61823"/>
                  </a:lnTo>
                  <a:lnTo>
                    <a:pt x="3191967" y="62331"/>
                  </a:lnTo>
                  <a:lnTo>
                    <a:pt x="3194050" y="61988"/>
                  </a:lnTo>
                  <a:lnTo>
                    <a:pt x="3221075" y="61988"/>
                  </a:lnTo>
                  <a:lnTo>
                    <a:pt x="3222739" y="61722"/>
                  </a:lnTo>
                  <a:lnTo>
                    <a:pt x="3224111" y="60947"/>
                  </a:lnTo>
                  <a:lnTo>
                    <a:pt x="3226282" y="58394"/>
                  </a:lnTo>
                  <a:lnTo>
                    <a:pt x="3226816" y="56908"/>
                  </a:lnTo>
                  <a:lnTo>
                    <a:pt x="3226816" y="53555"/>
                  </a:lnTo>
                  <a:close/>
                </a:path>
                <a:path w="3310254" h="3789679">
                  <a:moveTo>
                    <a:pt x="3309912" y="52082"/>
                  </a:moveTo>
                  <a:lnTo>
                    <a:pt x="3251708" y="0"/>
                  </a:lnTo>
                  <a:lnTo>
                    <a:pt x="3251708" y="110464"/>
                  </a:lnTo>
                  <a:lnTo>
                    <a:pt x="3309912" y="5208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23647" y="3509986"/>
              <a:ext cx="2982730" cy="188038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710099" y="7187296"/>
              <a:ext cx="57785" cy="109220"/>
            </a:xfrm>
            <a:custGeom>
              <a:avLst/>
              <a:gdLst/>
              <a:ahLst/>
              <a:cxnLst/>
              <a:rect l="l" t="t" r="r" b="b"/>
              <a:pathLst>
                <a:path w="57785" h="109220">
                  <a:moveTo>
                    <a:pt x="57379" y="108896"/>
                  </a:moveTo>
                  <a:lnTo>
                    <a:pt x="57379" y="0"/>
                  </a:lnTo>
                  <a:lnTo>
                    <a:pt x="0" y="51339"/>
                  </a:lnTo>
                  <a:lnTo>
                    <a:pt x="57379" y="1088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076634" y="5351682"/>
            <a:ext cx="7731759" cy="236347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4538345" marR="5080" indent="269240">
              <a:lnSpc>
                <a:spcPts val="3920"/>
              </a:lnSpc>
              <a:spcBef>
                <a:spcPts val="745"/>
              </a:spcBef>
            </a:pPr>
            <a:r>
              <a:rPr sz="3750" b="1" spc="375" dirty="0">
                <a:solidFill>
                  <a:srgbClr val="E76D4B"/>
                </a:solidFill>
                <a:latin typeface="Trebuchet MS"/>
                <a:cs typeface="Trebuchet MS"/>
              </a:rPr>
              <a:t>Preguntas </a:t>
            </a:r>
            <a:r>
              <a:rPr sz="3750" b="1" spc="380" dirty="0">
                <a:solidFill>
                  <a:srgbClr val="E76D4B"/>
                </a:solidFill>
                <a:latin typeface="Trebuchet MS"/>
                <a:cs typeface="Trebuchet MS"/>
              </a:rPr>
              <a:t> </a:t>
            </a:r>
            <a:r>
              <a:rPr sz="3750" b="1" spc="165" dirty="0">
                <a:solidFill>
                  <a:srgbClr val="E76D4B"/>
                </a:solidFill>
                <a:latin typeface="Trebuchet MS"/>
                <a:cs typeface="Trebuchet MS"/>
              </a:rPr>
              <a:t>I</a:t>
            </a:r>
            <a:r>
              <a:rPr sz="3750" b="1" spc="840" dirty="0">
                <a:solidFill>
                  <a:srgbClr val="E76D4B"/>
                </a:solidFill>
                <a:latin typeface="Trebuchet MS"/>
                <a:cs typeface="Trebuchet MS"/>
              </a:rPr>
              <a:t>m</a:t>
            </a:r>
            <a:r>
              <a:rPr sz="3750" b="1" spc="380" dirty="0">
                <a:solidFill>
                  <a:srgbClr val="E76D4B"/>
                </a:solidFill>
                <a:latin typeface="Trebuchet MS"/>
                <a:cs typeface="Trebuchet MS"/>
              </a:rPr>
              <a:t>p</a:t>
            </a:r>
            <a:r>
              <a:rPr sz="3750" b="1" spc="275" dirty="0">
                <a:solidFill>
                  <a:srgbClr val="E76D4B"/>
                </a:solidFill>
                <a:latin typeface="Trebuchet MS"/>
                <a:cs typeface="Trebuchet MS"/>
              </a:rPr>
              <a:t>o</a:t>
            </a:r>
            <a:r>
              <a:rPr sz="3750" b="1" spc="155" dirty="0">
                <a:solidFill>
                  <a:srgbClr val="E76D4B"/>
                </a:solidFill>
                <a:latin typeface="Trebuchet MS"/>
                <a:cs typeface="Trebuchet MS"/>
              </a:rPr>
              <a:t>rt</a:t>
            </a:r>
            <a:r>
              <a:rPr sz="3750" b="1" spc="565" dirty="0">
                <a:solidFill>
                  <a:srgbClr val="E76D4B"/>
                </a:solidFill>
                <a:latin typeface="Trebuchet MS"/>
                <a:cs typeface="Trebuchet MS"/>
              </a:rPr>
              <a:t>a</a:t>
            </a:r>
            <a:r>
              <a:rPr sz="3750" b="1" spc="415" dirty="0">
                <a:solidFill>
                  <a:srgbClr val="E76D4B"/>
                </a:solidFill>
                <a:latin typeface="Trebuchet MS"/>
                <a:cs typeface="Trebuchet MS"/>
              </a:rPr>
              <a:t>n</a:t>
            </a:r>
            <a:r>
              <a:rPr sz="3750" b="1" spc="155" dirty="0">
                <a:solidFill>
                  <a:srgbClr val="E76D4B"/>
                </a:solidFill>
                <a:latin typeface="Trebuchet MS"/>
                <a:cs typeface="Trebuchet MS"/>
              </a:rPr>
              <a:t>t</a:t>
            </a:r>
            <a:r>
              <a:rPr sz="3750" b="1" spc="165" dirty="0">
                <a:solidFill>
                  <a:srgbClr val="E76D4B"/>
                </a:solidFill>
                <a:latin typeface="Trebuchet MS"/>
                <a:cs typeface="Trebuchet MS"/>
              </a:rPr>
              <a:t>e</a:t>
            </a:r>
            <a:r>
              <a:rPr sz="3750" b="1" spc="570" dirty="0">
                <a:solidFill>
                  <a:srgbClr val="E76D4B"/>
                </a:solidFill>
                <a:latin typeface="Trebuchet MS"/>
                <a:cs typeface="Trebuchet MS"/>
              </a:rPr>
              <a:t>s</a:t>
            </a:r>
            <a:endParaRPr sz="3750">
              <a:latin typeface="Trebuchet MS"/>
              <a:cs typeface="Trebuchet MS"/>
            </a:endParaRPr>
          </a:p>
          <a:p>
            <a:pPr marL="577215" marR="3456304" indent="-565150">
              <a:lnSpc>
                <a:spcPts val="2940"/>
              </a:lnSpc>
              <a:spcBef>
                <a:spcPts val="4029"/>
              </a:spcBef>
            </a:pPr>
            <a:r>
              <a:rPr sz="3000" b="1" spc="125" dirty="0">
                <a:latin typeface="Arial"/>
                <a:cs typeface="Arial"/>
              </a:rPr>
              <a:t>¿Qué</a:t>
            </a:r>
            <a:r>
              <a:rPr sz="3000" b="1" spc="40" dirty="0">
                <a:latin typeface="Arial"/>
                <a:cs typeface="Arial"/>
              </a:rPr>
              <a:t> </a:t>
            </a:r>
            <a:r>
              <a:rPr sz="3000" b="1" spc="120" dirty="0">
                <a:latin typeface="Arial"/>
                <a:cs typeface="Arial"/>
              </a:rPr>
              <a:t>tipo</a:t>
            </a:r>
            <a:r>
              <a:rPr sz="3000" b="1" spc="45" dirty="0">
                <a:latin typeface="Arial"/>
                <a:cs typeface="Arial"/>
              </a:rPr>
              <a:t> </a:t>
            </a:r>
            <a:r>
              <a:rPr sz="3000" b="1" spc="160" dirty="0">
                <a:latin typeface="Arial"/>
                <a:cs typeface="Arial"/>
              </a:rPr>
              <a:t>de</a:t>
            </a:r>
            <a:r>
              <a:rPr sz="3000" b="1" spc="45" dirty="0">
                <a:latin typeface="Arial"/>
                <a:cs typeface="Arial"/>
              </a:rPr>
              <a:t> </a:t>
            </a:r>
            <a:r>
              <a:rPr sz="3000" b="1" spc="80" dirty="0">
                <a:latin typeface="Arial"/>
                <a:cs typeface="Arial"/>
              </a:rPr>
              <a:t>medidas </a:t>
            </a:r>
            <a:r>
              <a:rPr sz="3000" b="1" spc="-819" dirty="0">
                <a:latin typeface="Arial"/>
                <a:cs typeface="Arial"/>
              </a:rPr>
              <a:t> </a:t>
            </a:r>
            <a:r>
              <a:rPr sz="3000" b="1" spc="114" dirty="0">
                <a:latin typeface="Arial"/>
                <a:cs typeface="Arial"/>
              </a:rPr>
              <a:t>puede</a:t>
            </a:r>
            <a:r>
              <a:rPr sz="3000" b="1" spc="50" dirty="0">
                <a:latin typeface="Arial"/>
                <a:cs typeface="Arial"/>
              </a:rPr>
              <a:t> </a:t>
            </a:r>
            <a:r>
              <a:rPr sz="3000" b="1" spc="170" dirty="0">
                <a:latin typeface="Arial"/>
                <a:cs typeface="Arial"/>
              </a:rPr>
              <a:t>adoptar?</a:t>
            </a:r>
            <a:endParaRPr sz="30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9108827" y="5473982"/>
            <a:ext cx="1851660" cy="2031364"/>
            <a:chOff x="9108827" y="5473982"/>
            <a:chExt cx="1851660" cy="2031364"/>
          </a:xfrm>
        </p:grpSpPr>
        <p:sp>
          <p:nvSpPr>
            <p:cNvPr id="11" name="object 11"/>
            <p:cNvSpPr/>
            <p:nvPr/>
          </p:nvSpPr>
          <p:spPr>
            <a:xfrm>
              <a:off x="10102555" y="7262229"/>
              <a:ext cx="355600" cy="243204"/>
            </a:xfrm>
            <a:custGeom>
              <a:avLst/>
              <a:gdLst/>
              <a:ahLst/>
              <a:cxnLst/>
              <a:rect l="l" t="t" r="r" b="b"/>
              <a:pathLst>
                <a:path w="355600" h="243204">
                  <a:moveTo>
                    <a:pt x="208691" y="242730"/>
                  </a:moveTo>
                  <a:lnTo>
                    <a:pt x="176380" y="240116"/>
                  </a:lnTo>
                  <a:lnTo>
                    <a:pt x="111734" y="231077"/>
                  </a:lnTo>
                  <a:lnTo>
                    <a:pt x="79715" y="227961"/>
                  </a:lnTo>
                  <a:lnTo>
                    <a:pt x="49175" y="224486"/>
                  </a:lnTo>
                  <a:lnTo>
                    <a:pt x="21981" y="217961"/>
                  </a:lnTo>
                  <a:lnTo>
                    <a:pt x="0" y="205692"/>
                  </a:lnTo>
                  <a:lnTo>
                    <a:pt x="1168" y="177027"/>
                  </a:lnTo>
                  <a:lnTo>
                    <a:pt x="1283" y="174931"/>
                  </a:lnTo>
                  <a:lnTo>
                    <a:pt x="3454" y="146073"/>
                  </a:lnTo>
                  <a:lnTo>
                    <a:pt x="5800" y="117801"/>
                  </a:lnTo>
                  <a:lnTo>
                    <a:pt x="7385" y="92698"/>
                  </a:lnTo>
                  <a:lnTo>
                    <a:pt x="7503" y="83860"/>
                  </a:lnTo>
                  <a:lnTo>
                    <a:pt x="7315" y="76178"/>
                  </a:lnTo>
                  <a:lnTo>
                    <a:pt x="6351" y="63484"/>
                  </a:lnTo>
                  <a:lnTo>
                    <a:pt x="6238" y="60942"/>
                  </a:lnTo>
                  <a:lnTo>
                    <a:pt x="19063" y="17370"/>
                  </a:lnTo>
                  <a:lnTo>
                    <a:pt x="67038" y="168"/>
                  </a:lnTo>
                  <a:lnTo>
                    <a:pt x="96494" y="0"/>
                  </a:lnTo>
                  <a:lnTo>
                    <a:pt x="137607" y="6220"/>
                  </a:lnTo>
                  <a:lnTo>
                    <a:pt x="228964" y="26445"/>
                  </a:lnTo>
                  <a:lnTo>
                    <a:pt x="274245" y="33013"/>
                  </a:lnTo>
                  <a:lnTo>
                    <a:pt x="281119" y="33464"/>
                  </a:lnTo>
                  <a:lnTo>
                    <a:pt x="89946" y="33464"/>
                  </a:lnTo>
                  <a:lnTo>
                    <a:pt x="38084" y="40627"/>
                  </a:lnTo>
                  <a:lnTo>
                    <a:pt x="33531" y="74181"/>
                  </a:lnTo>
                  <a:lnTo>
                    <a:pt x="31568" y="109592"/>
                  </a:lnTo>
                  <a:lnTo>
                    <a:pt x="30953" y="146620"/>
                  </a:lnTo>
                  <a:lnTo>
                    <a:pt x="30468" y="182835"/>
                  </a:lnTo>
                  <a:lnTo>
                    <a:pt x="75642" y="194399"/>
                  </a:lnTo>
                  <a:lnTo>
                    <a:pt x="126702" y="201417"/>
                  </a:lnTo>
                  <a:lnTo>
                    <a:pt x="226002" y="210761"/>
                  </a:lnTo>
                  <a:lnTo>
                    <a:pt x="321441" y="210761"/>
                  </a:lnTo>
                  <a:lnTo>
                    <a:pt x="319956" y="215848"/>
                  </a:lnTo>
                  <a:lnTo>
                    <a:pt x="300483" y="219493"/>
                  </a:lnTo>
                  <a:lnTo>
                    <a:pt x="280762" y="227131"/>
                  </a:lnTo>
                  <a:lnTo>
                    <a:pt x="260324" y="235475"/>
                  </a:lnTo>
                  <a:lnTo>
                    <a:pt x="238700" y="241233"/>
                  </a:lnTo>
                  <a:lnTo>
                    <a:pt x="208691" y="242730"/>
                  </a:lnTo>
                  <a:close/>
                </a:path>
                <a:path w="355600" h="243204">
                  <a:moveTo>
                    <a:pt x="321441" y="210761"/>
                  </a:moveTo>
                  <a:lnTo>
                    <a:pt x="226002" y="210761"/>
                  </a:lnTo>
                  <a:lnTo>
                    <a:pt x="234625" y="174931"/>
                  </a:lnTo>
                  <a:lnTo>
                    <a:pt x="242044" y="135670"/>
                  </a:lnTo>
                  <a:lnTo>
                    <a:pt x="247789" y="96500"/>
                  </a:lnTo>
                  <a:lnTo>
                    <a:pt x="251389" y="60942"/>
                  </a:lnTo>
                  <a:lnTo>
                    <a:pt x="197639" y="52260"/>
                  </a:lnTo>
                  <a:lnTo>
                    <a:pt x="143478" y="40221"/>
                  </a:lnTo>
                  <a:lnTo>
                    <a:pt x="89946" y="33464"/>
                  </a:lnTo>
                  <a:lnTo>
                    <a:pt x="281119" y="33464"/>
                  </a:lnTo>
                  <a:lnTo>
                    <a:pt x="298098" y="34579"/>
                  </a:lnTo>
                  <a:lnTo>
                    <a:pt x="319950" y="36687"/>
                  </a:lnTo>
                  <a:lnTo>
                    <a:pt x="339263" y="41402"/>
                  </a:lnTo>
                  <a:lnTo>
                    <a:pt x="355500" y="50786"/>
                  </a:lnTo>
                  <a:lnTo>
                    <a:pt x="354099" y="60942"/>
                  </a:lnTo>
                  <a:lnTo>
                    <a:pt x="269160" y="60942"/>
                  </a:lnTo>
                  <a:lnTo>
                    <a:pt x="265851" y="98449"/>
                  </a:lnTo>
                  <a:lnTo>
                    <a:pt x="270811" y="128888"/>
                  </a:lnTo>
                  <a:lnTo>
                    <a:pt x="282843" y="149822"/>
                  </a:lnTo>
                  <a:lnTo>
                    <a:pt x="256474" y="149822"/>
                  </a:lnTo>
                  <a:lnTo>
                    <a:pt x="255533" y="163481"/>
                  </a:lnTo>
                  <a:lnTo>
                    <a:pt x="253160" y="175772"/>
                  </a:lnTo>
                  <a:lnTo>
                    <a:pt x="251186" y="188337"/>
                  </a:lnTo>
                  <a:lnTo>
                    <a:pt x="251389" y="203147"/>
                  </a:lnTo>
                  <a:lnTo>
                    <a:pt x="323663" y="203147"/>
                  </a:lnTo>
                  <a:lnTo>
                    <a:pt x="321441" y="210761"/>
                  </a:lnTo>
                  <a:close/>
                </a:path>
                <a:path w="355600" h="243204">
                  <a:moveTo>
                    <a:pt x="332989" y="170138"/>
                  </a:moveTo>
                  <a:lnTo>
                    <a:pt x="307259" y="170138"/>
                  </a:lnTo>
                  <a:lnTo>
                    <a:pt x="307955" y="159406"/>
                  </a:lnTo>
                  <a:lnTo>
                    <a:pt x="309901" y="149822"/>
                  </a:lnTo>
                  <a:lnTo>
                    <a:pt x="312395" y="140995"/>
                  </a:lnTo>
                  <a:lnTo>
                    <a:pt x="314873" y="132048"/>
                  </a:lnTo>
                  <a:lnTo>
                    <a:pt x="303573" y="114149"/>
                  </a:lnTo>
                  <a:lnTo>
                    <a:pt x="293742" y="94779"/>
                  </a:lnTo>
                  <a:lnTo>
                    <a:pt x="283047" y="76267"/>
                  </a:lnTo>
                  <a:lnTo>
                    <a:pt x="269160" y="60942"/>
                  </a:lnTo>
                  <a:lnTo>
                    <a:pt x="354099" y="60942"/>
                  </a:lnTo>
                  <a:lnTo>
                    <a:pt x="353748" y="63484"/>
                  </a:lnTo>
                  <a:lnTo>
                    <a:pt x="299641" y="63484"/>
                  </a:lnTo>
                  <a:lnTo>
                    <a:pt x="303368" y="74357"/>
                  </a:lnTo>
                  <a:lnTo>
                    <a:pt x="308466" y="83860"/>
                  </a:lnTo>
                  <a:lnTo>
                    <a:pt x="315621" y="94853"/>
                  </a:lnTo>
                  <a:lnTo>
                    <a:pt x="319956" y="101577"/>
                  </a:lnTo>
                  <a:lnTo>
                    <a:pt x="348107" y="101577"/>
                  </a:lnTo>
                  <a:lnTo>
                    <a:pt x="341228" y="136815"/>
                  </a:lnTo>
                  <a:lnTo>
                    <a:pt x="332989" y="170138"/>
                  </a:lnTo>
                  <a:close/>
                </a:path>
                <a:path w="355600" h="243204">
                  <a:moveTo>
                    <a:pt x="348107" y="101577"/>
                  </a:moveTo>
                  <a:lnTo>
                    <a:pt x="319956" y="101577"/>
                  </a:lnTo>
                  <a:lnTo>
                    <a:pt x="322434" y="93897"/>
                  </a:lnTo>
                  <a:lnTo>
                    <a:pt x="324740" y="86046"/>
                  </a:lnTo>
                  <a:lnTo>
                    <a:pt x="326558" y="77708"/>
                  </a:lnTo>
                  <a:lnTo>
                    <a:pt x="327570" y="68567"/>
                  </a:lnTo>
                  <a:lnTo>
                    <a:pt x="320236" y="67649"/>
                  </a:lnTo>
                  <a:lnTo>
                    <a:pt x="313921" y="65712"/>
                  </a:lnTo>
                  <a:lnTo>
                    <a:pt x="307448" y="63931"/>
                  </a:lnTo>
                  <a:lnTo>
                    <a:pt x="299641" y="63484"/>
                  </a:lnTo>
                  <a:lnTo>
                    <a:pt x="353748" y="63484"/>
                  </a:lnTo>
                  <a:lnTo>
                    <a:pt x="349420" y="94853"/>
                  </a:lnTo>
                  <a:lnTo>
                    <a:pt x="348107" y="101577"/>
                  </a:lnTo>
                  <a:close/>
                </a:path>
                <a:path w="355600" h="243204">
                  <a:moveTo>
                    <a:pt x="323663" y="203147"/>
                  </a:moveTo>
                  <a:lnTo>
                    <a:pt x="251389" y="203147"/>
                  </a:lnTo>
                  <a:lnTo>
                    <a:pt x="262753" y="201176"/>
                  </a:lnTo>
                  <a:lnTo>
                    <a:pt x="273346" y="198438"/>
                  </a:lnTo>
                  <a:lnTo>
                    <a:pt x="283753" y="195516"/>
                  </a:lnTo>
                  <a:lnTo>
                    <a:pt x="294557" y="192991"/>
                  </a:lnTo>
                  <a:lnTo>
                    <a:pt x="285423" y="181813"/>
                  </a:lnTo>
                  <a:lnTo>
                    <a:pt x="276680" y="170138"/>
                  </a:lnTo>
                  <a:lnTo>
                    <a:pt x="267427" y="159182"/>
                  </a:lnTo>
                  <a:lnTo>
                    <a:pt x="256474" y="149822"/>
                  </a:lnTo>
                  <a:lnTo>
                    <a:pt x="282843" y="149822"/>
                  </a:lnTo>
                  <a:lnTo>
                    <a:pt x="284470" y="152653"/>
                  </a:lnTo>
                  <a:lnTo>
                    <a:pt x="307259" y="170138"/>
                  </a:lnTo>
                  <a:lnTo>
                    <a:pt x="332989" y="170138"/>
                  </a:lnTo>
                  <a:lnTo>
                    <a:pt x="331286" y="177027"/>
                  </a:lnTo>
                  <a:lnTo>
                    <a:pt x="323663" y="203147"/>
                  </a:lnTo>
                  <a:close/>
                </a:path>
              </a:pathLst>
            </a:custGeom>
            <a:solidFill>
              <a:srgbClr val="E76D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08827" y="5473982"/>
              <a:ext cx="1851607" cy="17598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287500" cy="10287000"/>
            <a:chOff x="0" y="0"/>
            <a:chExt cx="142875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54257"/>
              <a:ext cx="7341311" cy="903274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287499" cy="1028699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459666" y="1569389"/>
            <a:ext cx="8221980" cy="3454400"/>
          </a:xfrm>
          <a:prstGeom prst="rect">
            <a:avLst/>
          </a:prstGeom>
        </p:spPr>
        <p:txBody>
          <a:bodyPr vert="horz" wrap="square" lIns="0" tIns="115570" rIns="0" bIns="0" rtlCol="0">
            <a:spAutoFit/>
          </a:bodyPr>
          <a:lstStyle/>
          <a:p>
            <a:pPr marL="12700" marR="5080" indent="1099185" algn="r">
              <a:lnSpc>
                <a:spcPts val="5250"/>
              </a:lnSpc>
              <a:spcBef>
                <a:spcPts val="910"/>
              </a:spcBef>
            </a:pPr>
            <a:r>
              <a:rPr sz="5000" b="1" spc="-220" dirty="0">
                <a:solidFill>
                  <a:srgbClr val="00203C"/>
                </a:solidFill>
                <a:latin typeface="Tahoma"/>
                <a:cs typeface="Tahoma"/>
              </a:rPr>
              <a:t>"El</a:t>
            </a:r>
            <a:r>
              <a:rPr sz="5000" b="1" spc="-60" dirty="0">
                <a:solidFill>
                  <a:srgbClr val="00203C"/>
                </a:solidFill>
                <a:latin typeface="Tahoma"/>
                <a:cs typeface="Tahoma"/>
              </a:rPr>
              <a:t> </a:t>
            </a:r>
            <a:r>
              <a:rPr sz="5000" b="1" spc="-50" dirty="0">
                <a:solidFill>
                  <a:srgbClr val="00203C"/>
                </a:solidFill>
                <a:latin typeface="Tahoma"/>
                <a:cs typeface="Tahoma"/>
              </a:rPr>
              <a:t>secreto</a:t>
            </a:r>
            <a:r>
              <a:rPr sz="5000" b="1" spc="-55" dirty="0">
                <a:solidFill>
                  <a:srgbClr val="00203C"/>
                </a:solidFill>
                <a:latin typeface="Tahoma"/>
                <a:cs typeface="Tahoma"/>
              </a:rPr>
              <a:t> </a:t>
            </a:r>
            <a:r>
              <a:rPr sz="5000" b="1" spc="-45" dirty="0">
                <a:solidFill>
                  <a:srgbClr val="00203C"/>
                </a:solidFill>
                <a:latin typeface="Tahoma"/>
                <a:cs typeface="Tahoma"/>
              </a:rPr>
              <a:t>de</a:t>
            </a:r>
            <a:r>
              <a:rPr sz="5000" b="1" spc="-60" dirty="0">
                <a:solidFill>
                  <a:srgbClr val="00203C"/>
                </a:solidFill>
                <a:latin typeface="Tahoma"/>
                <a:cs typeface="Tahoma"/>
              </a:rPr>
              <a:t> </a:t>
            </a:r>
            <a:r>
              <a:rPr sz="5000" b="1" spc="-15" dirty="0">
                <a:solidFill>
                  <a:srgbClr val="00203C"/>
                </a:solidFill>
                <a:latin typeface="Tahoma"/>
                <a:cs typeface="Tahoma"/>
              </a:rPr>
              <a:t>la</a:t>
            </a:r>
            <a:r>
              <a:rPr sz="5000" b="1" spc="-55" dirty="0">
                <a:solidFill>
                  <a:srgbClr val="00203C"/>
                </a:solidFill>
                <a:latin typeface="Tahoma"/>
                <a:cs typeface="Tahoma"/>
              </a:rPr>
              <a:t> </a:t>
            </a:r>
            <a:r>
              <a:rPr sz="5000" b="1" spc="-90" dirty="0">
                <a:solidFill>
                  <a:srgbClr val="00203C"/>
                </a:solidFill>
                <a:latin typeface="Tahoma"/>
                <a:cs typeface="Tahoma"/>
              </a:rPr>
              <a:t>buena </a:t>
            </a:r>
            <a:r>
              <a:rPr sz="5000" b="1" spc="-1450" dirty="0">
                <a:solidFill>
                  <a:srgbClr val="00203C"/>
                </a:solidFill>
                <a:latin typeface="Tahoma"/>
                <a:cs typeface="Tahoma"/>
              </a:rPr>
              <a:t> </a:t>
            </a:r>
            <a:r>
              <a:rPr sz="5000" b="1" spc="-110" dirty="0">
                <a:solidFill>
                  <a:srgbClr val="00203C"/>
                </a:solidFill>
                <a:latin typeface="Tahoma"/>
                <a:cs typeface="Tahoma"/>
              </a:rPr>
              <a:t>gestión</a:t>
            </a:r>
            <a:r>
              <a:rPr sz="5000" b="1" spc="-50" dirty="0">
                <a:solidFill>
                  <a:srgbClr val="00203C"/>
                </a:solidFill>
                <a:latin typeface="Tahoma"/>
                <a:cs typeface="Tahoma"/>
              </a:rPr>
              <a:t> </a:t>
            </a:r>
            <a:r>
              <a:rPr sz="5000" b="1" spc="-105" dirty="0">
                <a:solidFill>
                  <a:srgbClr val="00203C"/>
                </a:solidFill>
                <a:latin typeface="Tahoma"/>
                <a:cs typeface="Tahoma"/>
              </a:rPr>
              <a:t>pública</a:t>
            </a:r>
            <a:r>
              <a:rPr sz="5000" b="1" spc="-50" dirty="0">
                <a:solidFill>
                  <a:srgbClr val="00203C"/>
                </a:solidFill>
                <a:latin typeface="Tahoma"/>
                <a:cs typeface="Tahoma"/>
              </a:rPr>
              <a:t> </a:t>
            </a:r>
            <a:r>
              <a:rPr sz="5000" b="1" spc="-110" dirty="0">
                <a:solidFill>
                  <a:srgbClr val="00203C"/>
                </a:solidFill>
                <a:latin typeface="Tahoma"/>
                <a:cs typeface="Tahoma"/>
              </a:rPr>
              <a:t>es</a:t>
            </a:r>
            <a:r>
              <a:rPr sz="5000" b="1" spc="-50" dirty="0">
                <a:solidFill>
                  <a:srgbClr val="00203C"/>
                </a:solidFill>
                <a:latin typeface="Tahoma"/>
                <a:cs typeface="Tahoma"/>
              </a:rPr>
              <a:t> hacer </a:t>
            </a:r>
            <a:r>
              <a:rPr sz="5000" b="1" spc="-85" dirty="0">
                <a:solidFill>
                  <a:srgbClr val="00203C"/>
                </a:solidFill>
                <a:latin typeface="Tahoma"/>
                <a:cs typeface="Tahoma"/>
              </a:rPr>
              <a:t>lo </a:t>
            </a:r>
            <a:r>
              <a:rPr sz="5000" b="1" spc="-1450" dirty="0">
                <a:solidFill>
                  <a:srgbClr val="00203C"/>
                </a:solidFill>
                <a:latin typeface="Tahoma"/>
                <a:cs typeface="Tahoma"/>
              </a:rPr>
              <a:t> </a:t>
            </a:r>
            <a:r>
              <a:rPr sz="5000" b="1" spc="-40" dirty="0">
                <a:solidFill>
                  <a:srgbClr val="00203C"/>
                </a:solidFill>
                <a:latin typeface="Tahoma"/>
                <a:cs typeface="Tahoma"/>
              </a:rPr>
              <a:t>correcto,</a:t>
            </a:r>
            <a:r>
              <a:rPr sz="5000" b="1" spc="-65" dirty="0">
                <a:solidFill>
                  <a:srgbClr val="00203C"/>
                </a:solidFill>
                <a:latin typeface="Tahoma"/>
                <a:cs typeface="Tahoma"/>
              </a:rPr>
              <a:t> </a:t>
            </a:r>
            <a:r>
              <a:rPr sz="5000" b="1" spc="-165" dirty="0">
                <a:solidFill>
                  <a:srgbClr val="00203C"/>
                </a:solidFill>
                <a:latin typeface="Tahoma"/>
                <a:cs typeface="Tahoma"/>
              </a:rPr>
              <a:t>incluso</a:t>
            </a:r>
            <a:r>
              <a:rPr sz="5000" b="1" spc="-60" dirty="0">
                <a:solidFill>
                  <a:srgbClr val="00203C"/>
                </a:solidFill>
                <a:latin typeface="Tahoma"/>
                <a:cs typeface="Tahoma"/>
              </a:rPr>
              <a:t> </a:t>
            </a:r>
            <a:r>
              <a:rPr sz="5000" b="1" spc="-70" dirty="0">
                <a:solidFill>
                  <a:srgbClr val="00203C"/>
                </a:solidFill>
                <a:latin typeface="Tahoma"/>
                <a:cs typeface="Tahoma"/>
              </a:rPr>
              <a:t>cuando </a:t>
            </a:r>
            <a:r>
              <a:rPr sz="5000" b="1" spc="-65" dirty="0">
                <a:solidFill>
                  <a:srgbClr val="00203C"/>
                </a:solidFill>
                <a:latin typeface="Tahoma"/>
                <a:cs typeface="Tahoma"/>
              </a:rPr>
              <a:t> </a:t>
            </a:r>
            <a:r>
              <a:rPr sz="5000" b="1" spc="-100" dirty="0">
                <a:solidFill>
                  <a:srgbClr val="00203C"/>
                </a:solidFill>
                <a:latin typeface="Tahoma"/>
                <a:cs typeface="Tahoma"/>
              </a:rPr>
              <a:t>nadie</a:t>
            </a:r>
            <a:r>
              <a:rPr sz="5000" b="1" spc="-50" dirty="0">
                <a:solidFill>
                  <a:srgbClr val="00203C"/>
                </a:solidFill>
                <a:latin typeface="Tahoma"/>
                <a:cs typeface="Tahoma"/>
              </a:rPr>
              <a:t> </a:t>
            </a:r>
            <a:r>
              <a:rPr sz="5000" b="1" spc="-30" dirty="0">
                <a:solidFill>
                  <a:srgbClr val="00203C"/>
                </a:solidFill>
                <a:latin typeface="Tahoma"/>
                <a:cs typeface="Tahoma"/>
              </a:rPr>
              <a:t>está</a:t>
            </a:r>
            <a:r>
              <a:rPr sz="5000" b="1" spc="-55" dirty="0">
                <a:solidFill>
                  <a:srgbClr val="00203C"/>
                </a:solidFill>
                <a:latin typeface="Tahoma"/>
                <a:cs typeface="Tahoma"/>
              </a:rPr>
              <a:t> </a:t>
            </a:r>
            <a:r>
              <a:rPr sz="5000" b="1" spc="-130" dirty="0">
                <a:solidFill>
                  <a:srgbClr val="00203C"/>
                </a:solidFill>
                <a:latin typeface="Tahoma"/>
                <a:cs typeface="Tahoma"/>
              </a:rPr>
              <a:t>mirando." </a:t>
            </a:r>
            <a:r>
              <a:rPr sz="5000" b="1" spc="-125" dirty="0">
                <a:solidFill>
                  <a:srgbClr val="00203C"/>
                </a:solidFill>
                <a:latin typeface="Tahoma"/>
                <a:cs typeface="Tahoma"/>
              </a:rPr>
              <a:t> </a:t>
            </a:r>
            <a:r>
              <a:rPr sz="5000" spc="10" dirty="0">
                <a:solidFill>
                  <a:srgbClr val="00203C"/>
                </a:solidFill>
                <a:latin typeface="Verdana"/>
                <a:cs typeface="Verdana"/>
              </a:rPr>
              <a:t>T</a:t>
            </a:r>
            <a:r>
              <a:rPr sz="5000" spc="-260" dirty="0">
                <a:solidFill>
                  <a:srgbClr val="00203C"/>
                </a:solidFill>
                <a:latin typeface="Verdana"/>
                <a:cs typeface="Verdana"/>
              </a:rPr>
              <a:t>h</a:t>
            </a:r>
            <a:r>
              <a:rPr sz="5000" spc="5" dirty="0">
                <a:solidFill>
                  <a:srgbClr val="00203C"/>
                </a:solidFill>
                <a:latin typeface="Verdana"/>
                <a:cs typeface="Verdana"/>
              </a:rPr>
              <a:t>o</a:t>
            </a:r>
            <a:r>
              <a:rPr sz="5000" spc="-260" dirty="0">
                <a:solidFill>
                  <a:srgbClr val="00203C"/>
                </a:solidFill>
                <a:latin typeface="Verdana"/>
                <a:cs typeface="Verdana"/>
              </a:rPr>
              <a:t>m</a:t>
            </a:r>
            <a:r>
              <a:rPr sz="5000" spc="75" dirty="0">
                <a:solidFill>
                  <a:srgbClr val="00203C"/>
                </a:solidFill>
                <a:latin typeface="Verdana"/>
                <a:cs typeface="Verdana"/>
              </a:rPr>
              <a:t>a</a:t>
            </a:r>
            <a:r>
              <a:rPr sz="5000" spc="-220" dirty="0">
                <a:solidFill>
                  <a:srgbClr val="00203C"/>
                </a:solidFill>
                <a:latin typeface="Verdana"/>
                <a:cs typeface="Verdana"/>
              </a:rPr>
              <a:t>s</a:t>
            </a:r>
            <a:r>
              <a:rPr sz="5000" spc="-355" dirty="0">
                <a:solidFill>
                  <a:srgbClr val="00203C"/>
                </a:solidFill>
                <a:latin typeface="Verdana"/>
                <a:cs typeface="Verdana"/>
              </a:rPr>
              <a:t> </a:t>
            </a:r>
            <a:r>
              <a:rPr sz="5000" spc="535" dirty="0">
                <a:solidFill>
                  <a:srgbClr val="00203C"/>
                </a:solidFill>
                <a:latin typeface="Verdana"/>
                <a:cs typeface="Verdana"/>
              </a:rPr>
              <a:t>J</a:t>
            </a:r>
            <a:r>
              <a:rPr sz="5000" spc="-120" dirty="0">
                <a:solidFill>
                  <a:srgbClr val="00203C"/>
                </a:solidFill>
                <a:latin typeface="Verdana"/>
                <a:cs typeface="Verdana"/>
              </a:rPr>
              <a:t>e</a:t>
            </a:r>
            <a:r>
              <a:rPr sz="5000" spc="200" dirty="0">
                <a:solidFill>
                  <a:srgbClr val="00203C"/>
                </a:solidFill>
                <a:latin typeface="Verdana"/>
                <a:cs typeface="Verdana"/>
              </a:rPr>
              <a:t>ff</a:t>
            </a:r>
            <a:r>
              <a:rPr sz="5000" spc="-120" dirty="0">
                <a:solidFill>
                  <a:srgbClr val="00203C"/>
                </a:solidFill>
                <a:latin typeface="Verdana"/>
                <a:cs typeface="Verdana"/>
              </a:rPr>
              <a:t>e</a:t>
            </a:r>
            <a:r>
              <a:rPr sz="5000" spc="-60" dirty="0">
                <a:solidFill>
                  <a:srgbClr val="00203C"/>
                </a:solidFill>
                <a:latin typeface="Verdana"/>
                <a:cs typeface="Verdana"/>
              </a:rPr>
              <a:t>r</a:t>
            </a:r>
            <a:r>
              <a:rPr sz="5000" spc="-215" dirty="0">
                <a:solidFill>
                  <a:srgbClr val="00203C"/>
                </a:solidFill>
                <a:latin typeface="Verdana"/>
                <a:cs typeface="Verdana"/>
              </a:rPr>
              <a:t>s</a:t>
            </a:r>
            <a:r>
              <a:rPr sz="5000" spc="5" dirty="0">
                <a:solidFill>
                  <a:srgbClr val="00203C"/>
                </a:solidFill>
                <a:latin typeface="Verdana"/>
                <a:cs typeface="Verdana"/>
              </a:rPr>
              <a:t>o</a:t>
            </a:r>
            <a:r>
              <a:rPr sz="5000" spc="-215" dirty="0">
                <a:solidFill>
                  <a:srgbClr val="00203C"/>
                </a:solidFill>
                <a:latin typeface="Verdana"/>
                <a:cs typeface="Verdana"/>
              </a:rPr>
              <a:t>n</a:t>
            </a:r>
            <a:endParaRPr sz="5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239875" cy="10287000"/>
            <a:chOff x="0" y="0"/>
            <a:chExt cx="1423987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20760" y="3827556"/>
              <a:ext cx="3606698" cy="416240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9894" y="4063212"/>
              <a:ext cx="647699" cy="63815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59894" y="7299121"/>
              <a:ext cx="647699" cy="65720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59894" y="6212799"/>
              <a:ext cx="647699" cy="64766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459894" y="5129038"/>
              <a:ext cx="647700" cy="647700"/>
            </a:xfrm>
            <a:custGeom>
              <a:avLst/>
              <a:gdLst/>
              <a:ahLst/>
              <a:cxnLst/>
              <a:rect l="l" t="t" r="r" b="b"/>
              <a:pathLst>
                <a:path w="647700" h="647700">
                  <a:moveTo>
                    <a:pt x="549266" y="647700"/>
                  </a:moveTo>
                  <a:lnTo>
                    <a:pt x="98433" y="647700"/>
                  </a:lnTo>
                  <a:lnTo>
                    <a:pt x="60151" y="639953"/>
                  </a:lnTo>
                  <a:lnTo>
                    <a:pt x="28859" y="618840"/>
                  </a:lnTo>
                  <a:lnTo>
                    <a:pt x="7746" y="587548"/>
                  </a:lnTo>
                  <a:lnTo>
                    <a:pt x="0" y="549266"/>
                  </a:lnTo>
                  <a:lnTo>
                    <a:pt x="0" y="98433"/>
                  </a:lnTo>
                  <a:lnTo>
                    <a:pt x="7746" y="60151"/>
                  </a:lnTo>
                  <a:lnTo>
                    <a:pt x="28859" y="28859"/>
                  </a:lnTo>
                  <a:lnTo>
                    <a:pt x="60151" y="7746"/>
                  </a:lnTo>
                  <a:lnTo>
                    <a:pt x="98433" y="0"/>
                  </a:lnTo>
                  <a:lnTo>
                    <a:pt x="549266" y="0"/>
                  </a:lnTo>
                  <a:lnTo>
                    <a:pt x="587548" y="7746"/>
                  </a:lnTo>
                  <a:lnTo>
                    <a:pt x="618840" y="28859"/>
                  </a:lnTo>
                  <a:lnTo>
                    <a:pt x="639953" y="60151"/>
                  </a:lnTo>
                  <a:lnTo>
                    <a:pt x="647700" y="98433"/>
                  </a:lnTo>
                  <a:lnTo>
                    <a:pt x="647700" y="549266"/>
                  </a:lnTo>
                  <a:lnTo>
                    <a:pt x="639953" y="587548"/>
                  </a:lnTo>
                  <a:lnTo>
                    <a:pt x="618840" y="618840"/>
                  </a:lnTo>
                  <a:lnTo>
                    <a:pt x="587548" y="639953"/>
                  </a:lnTo>
                  <a:lnTo>
                    <a:pt x="549266" y="647700"/>
                  </a:lnTo>
                  <a:close/>
                </a:path>
              </a:pathLst>
            </a:custGeom>
            <a:solidFill>
              <a:srgbClr val="E42D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554273" y="5298087"/>
              <a:ext cx="459105" cy="320040"/>
            </a:xfrm>
            <a:custGeom>
              <a:avLst/>
              <a:gdLst/>
              <a:ahLst/>
              <a:cxnLst/>
              <a:rect l="l" t="t" r="r" b="b"/>
              <a:pathLst>
                <a:path w="459105" h="320039">
                  <a:moveTo>
                    <a:pt x="229527" y="319739"/>
                  </a:moveTo>
                  <a:lnTo>
                    <a:pt x="186455" y="319640"/>
                  </a:lnTo>
                  <a:lnTo>
                    <a:pt x="143426" y="318950"/>
                  </a:lnTo>
                  <a:lnTo>
                    <a:pt x="100481" y="317078"/>
                  </a:lnTo>
                  <a:lnTo>
                    <a:pt x="57663" y="313432"/>
                  </a:lnTo>
                  <a:lnTo>
                    <a:pt x="14759" y="285352"/>
                  </a:lnTo>
                  <a:lnTo>
                    <a:pt x="3373" y="241838"/>
                  </a:lnTo>
                  <a:lnTo>
                    <a:pt x="124" y="187103"/>
                  </a:lnTo>
                  <a:lnTo>
                    <a:pt x="0" y="159925"/>
                  </a:lnTo>
                  <a:lnTo>
                    <a:pt x="140" y="132748"/>
                  </a:lnTo>
                  <a:lnTo>
                    <a:pt x="3420" y="78013"/>
                  </a:lnTo>
                  <a:lnTo>
                    <a:pt x="14743" y="34499"/>
                  </a:lnTo>
                  <a:lnTo>
                    <a:pt x="57663" y="6419"/>
                  </a:lnTo>
                  <a:lnTo>
                    <a:pt x="100497" y="2708"/>
                  </a:lnTo>
                  <a:lnTo>
                    <a:pt x="143468" y="802"/>
                  </a:lnTo>
                  <a:lnTo>
                    <a:pt x="186503" y="100"/>
                  </a:lnTo>
                  <a:lnTo>
                    <a:pt x="229527" y="0"/>
                  </a:lnTo>
                  <a:lnTo>
                    <a:pt x="272551" y="100"/>
                  </a:lnTo>
                  <a:lnTo>
                    <a:pt x="315586" y="802"/>
                  </a:lnTo>
                  <a:lnTo>
                    <a:pt x="358557" y="2708"/>
                  </a:lnTo>
                  <a:lnTo>
                    <a:pt x="401391" y="6419"/>
                  </a:lnTo>
                  <a:lnTo>
                    <a:pt x="444296" y="34499"/>
                  </a:lnTo>
                  <a:lnTo>
                    <a:pt x="455681" y="78013"/>
                  </a:lnTo>
                  <a:lnTo>
                    <a:pt x="458930" y="132748"/>
                  </a:lnTo>
                  <a:lnTo>
                    <a:pt x="459055" y="159925"/>
                  </a:lnTo>
                  <a:lnTo>
                    <a:pt x="458930" y="187103"/>
                  </a:lnTo>
                  <a:lnTo>
                    <a:pt x="455681" y="241838"/>
                  </a:lnTo>
                  <a:lnTo>
                    <a:pt x="444311" y="285352"/>
                  </a:lnTo>
                  <a:lnTo>
                    <a:pt x="401391" y="313432"/>
                  </a:lnTo>
                  <a:lnTo>
                    <a:pt x="358605" y="317094"/>
                  </a:lnTo>
                  <a:lnTo>
                    <a:pt x="315628" y="318993"/>
                  </a:lnTo>
                  <a:lnTo>
                    <a:pt x="272567" y="319688"/>
                  </a:lnTo>
                  <a:lnTo>
                    <a:pt x="229527" y="3197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735485" y="5372644"/>
              <a:ext cx="133350" cy="172085"/>
            </a:xfrm>
            <a:custGeom>
              <a:avLst/>
              <a:gdLst/>
              <a:ahLst/>
              <a:cxnLst/>
              <a:rect l="l" t="t" r="r" b="b"/>
              <a:pathLst>
                <a:path w="133350" h="172085">
                  <a:moveTo>
                    <a:pt x="0" y="171526"/>
                  </a:moveTo>
                  <a:lnTo>
                    <a:pt x="0" y="0"/>
                  </a:lnTo>
                  <a:lnTo>
                    <a:pt x="133234" y="85706"/>
                  </a:lnTo>
                  <a:lnTo>
                    <a:pt x="0" y="171526"/>
                  </a:lnTo>
                  <a:close/>
                </a:path>
              </a:pathLst>
            </a:custGeom>
            <a:solidFill>
              <a:srgbClr val="E42D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576346" y="2197493"/>
            <a:ext cx="7435850" cy="1024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550" spc="295" dirty="0">
                <a:solidFill>
                  <a:srgbClr val="20335E"/>
                </a:solidFill>
                <a:latin typeface="Arial"/>
                <a:cs typeface="Arial"/>
              </a:rPr>
              <a:t>¡Muchas</a:t>
            </a:r>
            <a:r>
              <a:rPr sz="6550" spc="105" dirty="0">
                <a:solidFill>
                  <a:srgbClr val="20335E"/>
                </a:solidFill>
                <a:latin typeface="Arial"/>
                <a:cs typeface="Arial"/>
              </a:rPr>
              <a:t> </a:t>
            </a:r>
            <a:r>
              <a:rPr sz="6550" spc="315" dirty="0">
                <a:solidFill>
                  <a:srgbClr val="20335E"/>
                </a:solidFill>
                <a:latin typeface="Arial"/>
                <a:cs typeface="Arial"/>
              </a:rPr>
              <a:t>gracias!</a:t>
            </a:r>
            <a:endParaRPr sz="65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86551" y="4228691"/>
            <a:ext cx="4420235" cy="356489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500" spc="110" dirty="0">
                <a:solidFill>
                  <a:srgbClr val="20335E"/>
                </a:solidFill>
                <a:latin typeface="Verdana"/>
                <a:cs typeface="Verdana"/>
              </a:rPr>
              <a:t>derechointeractivo.com</a:t>
            </a:r>
            <a:endParaRPr sz="25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39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2500" spc="80" dirty="0">
                <a:solidFill>
                  <a:srgbClr val="20335E"/>
                </a:solidFill>
                <a:latin typeface="Verdana"/>
                <a:cs typeface="Verdana"/>
              </a:rPr>
              <a:t>Derecho</a:t>
            </a:r>
            <a:r>
              <a:rPr sz="2500" spc="-140" dirty="0">
                <a:solidFill>
                  <a:srgbClr val="20335E"/>
                </a:solidFill>
                <a:latin typeface="Verdana"/>
                <a:cs typeface="Verdana"/>
              </a:rPr>
              <a:t> </a:t>
            </a:r>
            <a:r>
              <a:rPr sz="2500" spc="75" dirty="0">
                <a:solidFill>
                  <a:srgbClr val="20335E"/>
                </a:solidFill>
                <a:latin typeface="Verdana"/>
                <a:cs typeface="Verdana"/>
              </a:rPr>
              <a:t>Interactivo</a:t>
            </a:r>
            <a:endParaRPr sz="2500">
              <a:latin typeface="Verdana"/>
              <a:cs typeface="Verdana"/>
            </a:endParaRPr>
          </a:p>
          <a:p>
            <a:pPr marL="12700" marR="509905">
              <a:lnSpc>
                <a:spcPct val="115799"/>
              </a:lnSpc>
              <a:spcBef>
                <a:spcPts val="3570"/>
              </a:spcBef>
            </a:pPr>
            <a:r>
              <a:rPr sz="2500" spc="160" dirty="0">
                <a:solidFill>
                  <a:srgbClr val="20335E"/>
                </a:solidFill>
                <a:latin typeface="Verdana"/>
                <a:cs typeface="Verdana"/>
              </a:rPr>
              <a:t>@cristiandsalazar </a:t>
            </a:r>
            <a:r>
              <a:rPr sz="2500" spc="165" dirty="0">
                <a:solidFill>
                  <a:srgbClr val="20335E"/>
                </a:solidFill>
                <a:latin typeface="Verdana"/>
                <a:cs typeface="Verdana"/>
              </a:rPr>
              <a:t> </a:t>
            </a:r>
            <a:r>
              <a:rPr sz="2500" spc="155" dirty="0">
                <a:solidFill>
                  <a:srgbClr val="20335E"/>
                </a:solidFill>
                <a:latin typeface="Verdana"/>
                <a:cs typeface="Verdana"/>
              </a:rPr>
              <a:t>@derechointeractivo_</a:t>
            </a:r>
            <a:endParaRPr sz="25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600"/>
              </a:spcBef>
            </a:pPr>
            <a:r>
              <a:rPr sz="2500" spc="114" dirty="0">
                <a:solidFill>
                  <a:srgbClr val="20335E"/>
                </a:solidFill>
                <a:latin typeface="Verdana"/>
                <a:cs typeface="Verdana"/>
              </a:rPr>
              <a:t>Cristian</a:t>
            </a:r>
            <a:r>
              <a:rPr sz="2500" spc="-140" dirty="0">
                <a:solidFill>
                  <a:srgbClr val="20335E"/>
                </a:solidFill>
                <a:latin typeface="Verdana"/>
                <a:cs typeface="Verdana"/>
              </a:rPr>
              <a:t> </a:t>
            </a:r>
            <a:r>
              <a:rPr sz="2500" spc="100" dirty="0">
                <a:solidFill>
                  <a:srgbClr val="20335E"/>
                </a:solidFill>
                <a:latin typeface="Verdana"/>
                <a:cs typeface="Verdana"/>
              </a:rPr>
              <a:t>Salazar</a:t>
            </a:r>
            <a:r>
              <a:rPr sz="2500" spc="-135" dirty="0">
                <a:solidFill>
                  <a:srgbClr val="20335E"/>
                </a:solidFill>
                <a:latin typeface="Verdana"/>
                <a:cs typeface="Verdana"/>
              </a:rPr>
              <a:t> </a:t>
            </a:r>
            <a:r>
              <a:rPr sz="2500" spc="125" dirty="0">
                <a:solidFill>
                  <a:srgbClr val="20335E"/>
                </a:solidFill>
                <a:latin typeface="Verdana"/>
                <a:cs typeface="Verdana"/>
              </a:rPr>
              <a:t>Chavarro</a:t>
            </a:r>
            <a:endParaRPr sz="25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239859" cy="10286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435764" y="4266908"/>
            <a:ext cx="7210425" cy="24472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6700"/>
              </a:lnSpc>
              <a:spcBef>
                <a:spcPts val="105"/>
              </a:spcBef>
            </a:pPr>
            <a:r>
              <a:rPr sz="6450" b="1" spc="655" dirty="0">
                <a:solidFill>
                  <a:srgbClr val="005694"/>
                </a:solidFill>
                <a:latin typeface="Trebuchet MS"/>
                <a:cs typeface="Trebuchet MS"/>
              </a:rPr>
              <a:t>¿</a:t>
            </a:r>
            <a:r>
              <a:rPr sz="6450" b="1" spc="520" dirty="0">
                <a:solidFill>
                  <a:srgbClr val="005694"/>
                </a:solidFill>
                <a:latin typeface="Trebuchet MS"/>
                <a:cs typeface="Trebuchet MS"/>
              </a:rPr>
              <a:t>Q</a:t>
            </a:r>
            <a:r>
              <a:rPr sz="6450" b="1" spc="625" dirty="0">
                <a:solidFill>
                  <a:srgbClr val="005694"/>
                </a:solidFill>
                <a:latin typeface="Trebuchet MS"/>
                <a:cs typeface="Trebuchet MS"/>
              </a:rPr>
              <a:t>u</a:t>
            </a:r>
            <a:r>
              <a:rPr sz="6450" b="1" spc="265" dirty="0">
                <a:solidFill>
                  <a:srgbClr val="005694"/>
                </a:solidFill>
                <a:latin typeface="Trebuchet MS"/>
                <a:cs typeface="Trebuchet MS"/>
              </a:rPr>
              <a:t>é</a:t>
            </a:r>
            <a:r>
              <a:rPr sz="6450" b="1" spc="-685" dirty="0">
                <a:solidFill>
                  <a:srgbClr val="005694"/>
                </a:solidFill>
                <a:latin typeface="Trebuchet MS"/>
                <a:cs typeface="Trebuchet MS"/>
              </a:rPr>
              <a:t> </a:t>
            </a:r>
            <a:r>
              <a:rPr sz="6450" b="1" spc="275" dirty="0">
                <a:solidFill>
                  <a:srgbClr val="005694"/>
                </a:solidFill>
                <a:latin typeface="Trebuchet MS"/>
                <a:cs typeface="Trebuchet MS"/>
              </a:rPr>
              <a:t>e</a:t>
            </a:r>
            <a:r>
              <a:rPr sz="6450" b="1" spc="885" dirty="0">
                <a:solidFill>
                  <a:srgbClr val="005694"/>
                </a:solidFill>
                <a:latin typeface="Trebuchet MS"/>
                <a:cs typeface="Trebuchet MS"/>
              </a:rPr>
              <a:t>s</a:t>
            </a:r>
            <a:r>
              <a:rPr sz="6450" b="1" spc="-685" dirty="0">
                <a:solidFill>
                  <a:srgbClr val="005694"/>
                </a:solidFill>
                <a:latin typeface="Trebuchet MS"/>
                <a:cs typeface="Trebuchet MS"/>
              </a:rPr>
              <a:t> </a:t>
            </a:r>
            <a:r>
              <a:rPr sz="6450" b="1" spc="95" dirty="0">
                <a:solidFill>
                  <a:srgbClr val="005694"/>
                </a:solidFill>
                <a:latin typeface="Trebuchet MS"/>
                <a:cs typeface="Trebuchet MS"/>
              </a:rPr>
              <a:t>l</a:t>
            </a:r>
            <a:r>
              <a:rPr sz="6450" b="1" spc="950" dirty="0">
                <a:solidFill>
                  <a:srgbClr val="005694"/>
                </a:solidFill>
                <a:latin typeface="Trebuchet MS"/>
                <a:cs typeface="Trebuchet MS"/>
              </a:rPr>
              <a:t>a</a:t>
            </a:r>
            <a:endParaRPr sz="6450">
              <a:latin typeface="Trebuchet MS"/>
              <a:cs typeface="Trebuchet MS"/>
            </a:endParaRPr>
          </a:p>
          <a:p>
            <a:pPr marL="12700" marR="5080">
              <a:lnSpc>
                <a:spcPct val="73100"/>
              </a:lnSpc>
              <a:spcBef>
                <a:spcPts val="1040"/>
              </a:spcBef>
            </a:pPr>
            <a:r>
              <a:rPr sz="6450" b="1" spc="640" dirty="0">
                <a:solidFill>
                  <a:srgbClr val="005694"/>
                </a:solidFill>
                <a:latin typeface="Trebuchet MS"/>
                <a:cs typeface="Trebuchet MS"/>
              </a:rPr>
              <a:t>p</a:t>
            </a:r>
            <a:r>
              <a:rPr sz="6450" b="1" spc="135" dirty="0">
                <a:solidFill>
                  <a:srgbClr val="005694"/>
                </a:solidFill>
                <a:latin typeface="Trebuchet MS"/>
                <a:cs typeface="Trebuchet MS"/>
              </a:rPr>
              <a:t>r</a:t>
            </a:r>
            <a:r>
              <a:rPr sz="6450" b="1" spc="275" dirty="0">
                <a:solidFill>
                  <a:srgbClr val="005694"/>
                </a:solidFill>
                <a:latin typeface="Trebuchet MS"/>
                <a:cs typeface="Trebuchet MS"/>
              </a:rPr>
              <a:t>e</a:t>
            </a:r>
            <a:r>
              <a:rPr sz="6450" b="1" spc="894" dirty="0">
                <a:solidFill>
                  <a:srgbClr val="005694"/>
                </a:solidFill>
                <a:latin typeface="Trebuchet MS"/>
                <a:cs typeface="Trebuchet MS"/>
              </a:rPr>
              <a:t>s</a:t>
            </a:r>
            <a:r>
              <a:rPr sz="6450" b="1" spc="275" dirty="0">
                <a:solidFill>
                  <a:srgbClr val="005694"/>
                </a:solidFill>
                <a:latin typeface="Trebuchet MS"/>
                <a:cs typeface="Trebuchet MS"/>
              </a:rPr>
              <a:t>e</a:t>
            </a:r>
            <a:r>
              <a:rPr sz="6450" b="1" spc="135" dirty="0">
                <a:solidFill>
                  <a:srgbClr val="005694"/>
                </a:solidFill>
                <a:latin typeface="Trebuchet MS"/>
                <a:cs typeface="Trebuchet MS"/>
              </a:rPr>
              <a:t>r</a:t>
            </a:r>
            <a:r>
              <a:rPr sz="6450" b="1" spc="795" dirty="0">
                <a:solidFill>
                  <a:srgbClr val="005694"/>
                </a:solidFill>
                <a:latin typeface="Trebuchet MS"/>
                <a:cs typeface="Trebuchet MS"/>
              </a:rPr>
              <a:t>v</a:t>
            </a:r>
            <a:r>
              <a:rPr sz="6450" b="1" spc="960" dirty="0">
                <a:solidFill>
                  <a:srgbClr val="005694"/>
                </a:solidFill>
                <a:latin typeface="Trebuchet MS"/>
                <a:cs typeface="Trebuchet MS"/>
              </a:rPr>
              <a:t>a</a:t>
            </a:r>
            <a:r>
              <a:rPr sz="6450" b="1" spc="625" dirty="0">
                <a:solidFill>
                  <a:srgbClr val="005694"/>
                </a:solidFill>
                <a:latin typeface="Trebuchet MS"/>
                <a:cs typeface="Trebuchet MS"/>
              </a:rPr>
              <a:t>c</a:t>
            </a:r>
            <a:r>
              <a:rPr sz="6450" b="1" spc="70" dirty="0">
                <a:solidFill>
                  <a:srgbClr val="005694"/>
                </a:solidFill>
                <a:latin typeface="Trebuchet MS"/>
                <a:cs typeface="Trebuchet MS"/>
              </a:rPr>
              <a:t>i</a:t>
            </a:r>
            <a:r>
              <a:rPr sz="6450" b="1" spc="459" dirty="0">
                <a:solidFill>
                  <a:srgbClr val="005694"/>
                </a:solidFill>
                <a:latin typeface="Trebuchet MS"/>
                <a:cs typeface="Trebuchet MS"/>
              </a:rPr>
              <a:t>ó</a:t>
            </a:r>
            <a:r>
              <a:rPr sz="6450" b="1" spc="620" dirty="0">
                <a:solidFill>
                  <a:srgbClr val="005694"/>
                </a:solidFill>
                <a:latin typeface="Trebuchet MS"/>
                <a:cs typeface="Trebuchet MS"/>
              </a:rPr>
              <a:t>n</a:t>
            </a:r>
            <a:r>
              <a:rPr sz="6450" b="1" spc="-685" dirty="0">
                <a:solidFill>
                  <a:srgbClr val="005694"/>
                </a:solidFill>
                <a:latin typeface="Trebuchet MS"/>
                <a:cs typeface="Trebuchet MS"/>
              </a:rPr>
              <a:t> </a:t>
            </a:r>
            <a:r>
              <a:rPr sz="6450" b="1" spc="650" dirty="0">
                <a:solidFill>
                  <a:srgbClr val="005694"/>
                </a:solidFill>
                <a:latin typeface="Trebuchet MS"/>
                <a:cs typeface="Trebuchet MS"/>
              </a:rPr>
              <a:t>d</a:t>
            </a:r>
            <a:r>
              <a:rPr sz="6450" b="1" spc="275" dirty="0">
                <a:solidFill>
                  <a:srgbClr val="005694"/>
                </a:solidFill>
                <a:latin typeface="Trebuchet MS"/>
                <a:cs typeface="Trebuchet MS"/>
              </a:rPr>
              <a:t>e</a:t>
            </a:r>
            <a:r>
              <a:rPr sz="6450" b="1" spc="85" dirty="0">
                <a:solidFill>
                  <a:srgbClr val="005694"/>
                </a:solidFill>
                <a:latin typeface="Trebuchet MS"/>
                <a:cs typeface="Trebuchet MS"/>
              </a:rPr>
              <a:t>l  </a:t>
            </a:r>
            <a:r>
              <a:rPr sz="6450" b="1" spc="459" dirty="0">
                <a:solidFill>
                  <a:srgbClr val="005694"/>
                </a:solidFill>
                <a:latin typeface="Trebuchet MS"/>
                <a:cs typeface="Trebuchet MS"/>
              </a:rPr>
              <a:t>o</a:t>
            </a:r>
            <a:r>
              <a:rPr sz="6450" b="1" spc="135" dirty="0">
                <a:solidFill>
                  <a:srgbClr val="005694"/>
                </a:solidFill>
                <a:latin typeface="Trebuchet MS"/>
                <a:cs typeface="Trebuchet MS"/>
              </a:rPr>
              <a:t>r</a:t>
            </a:r>
            <a:r>
              <a:rPr sz="6450" b="1" spc="650" dirty="0">
                <a:solidFill>
                  <a:srgbClr val="005694"/>
                </a:solidFill>
                <a:latin typeface="Trebuchet MS"/>
                <a:cs typeface="Trebuchet MS"/>
              </a:rPr>
              <a:t>d</a:t>
            </a:r>
            <a:r>
              <a:rPr sz="6450" b="1" spc="275" dirty="0">
                <a:solidFill>
                  <a:srgbClr val="005694"/>
                </a:solidFill>
                <a:latin typeface="Trebuchet MS"/>
                <a:cs typeface="Trebuchet MS"/>
              </a:rPr>
              <a:t>e</a:t>
            </a:r>
            <a:r>
              <a:rPr sz="6450" b="1" spc="620" dirty="0">
                <a:solidFill>
                  <a:srgbClr val="005694"/>
                </a:solidFill>
                <a:latin typeface="Trebuchet MS"/>
                <a:cs typeface="Trebuchet MS"/>
              </a:rPr>
              <a:t>n</a:t>
            </a:r>
            <a:r>
              <a:rPr sz="6450" b="1" spc="-685" dirty="0">
                <a:solidFill>
                  <a:srgbClr val="005694"/>
                </a:solidFill>
                <a:latin typeface="Trebuchet MS"/>
                <a:cs typeface="Trebuchet MS"/>
              </a:rPr>
              <a:t> </a:t>
            </a:r>
            <a:r>
              <a:rPr sz="6450" b="1" spc="70" dirty="0">
                <a:solidFill>
                  <a:srgbClr val="005694"/>
                </a:solidFill>
                <a:latin typeface="Trebuchet MS"/>
                <a:cs typeface="Trebuchet MS"/>
              </a:rPr>
              <a:t>i</a:t>
            </a:r>
            <a:r>
              <a:rPr sz="6450" b="1" spc="630" dirty="0">
                <a:solidFill>
                  <a:srgbClr val="005694"/>
                </a:solidFill>
                <a:latin typeface="Trebuchet MS"/>
                <a:cs typeface="Trebuchet MS"/>
              </a:rPr>
              <a:t>n</a:t>
            </a:r>
            <a:r>
              <a:rPr sz="6450" b="1" spc="165" dirty="0">
                <a:solidFill>
                  <a:srgbClr val="005694"/>
                </a:solidFill>
                <a:latin typeface="Trebuchet MS"/>
                <a:cs typeface="Trebuchet MS"/>
              </a:rPr>
              <a:t>t</a:t>
            </a:r>
            <a:r>
              <a:rPr sz="6450" b="1" spc="275" dirty="0">
                <a:solidFill>
                  <a:srgbClr val="005694"/>
                </a:solidFill>
                <a:latin typeface="Trebuchet MS"/>
                <a:cs typeface="Trebuchet MS"/>
              </a:rPr>
              <a:t>e</a:t>
            </a:r>
            <a:r>
              <a:rPr sz="6450" b="1" spc="135" dirty="0">
                <a:solidFill>
                  <a:srgbClr val="005694"/>
                </a:solidFill>
                <a:latin typeface="Trebuchet MS"/>
                <a:cs typeface="Trebuchet MS"/>
              </a:rPr>
              <a:t>r</a:t>
            </a:r>
            <a:r>
              <a:rPr sz="6450" b="1" spc="630" dirty="0">
                <a:solidFill>
                  <a:srgbClr val="005694"/>
                </a:solidFill>
                <a:latin typeface="Trebuchet MS"/>
                <a:cs typeface="Trebuchet MS"/>
              </a:rPr>
              <a:t>n</a:t>
            </a:r>
            <a:r>
              <a:rPr sz="6450" b="1" spc="459" dirty="0">
                <a:solidFill>
                  <a:srgbClr val="005694"/>
                </a:solidFill>
                <a:latin typeface="Trebuchet MS"/>
                <a:cs typeface="Trebuchet MS"/>
              </a:rPr>
              <a:t>o</a:t>
            </a:r>
            <a:r>
              <a:rPr sz="6450" b="1" spc="645" dirty="0">
                <a:solidFill>
                  <a:srgbClr val="005694"/>
                </a:solidFill>
                <a:latin typeface="Trebuchet MS"/>
                <a:cs typeface="Trebuchet MS"/>
              </a:rPr>
              <a:t>?</a:t>
            </a:r>
            <a:endParaRPr sz="645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083400" y="4019992"/>
            <a:ext cx="1536700" cy="3032125"/>
            <a:chOff x="2083400" y="4019992"/>
            <a:chExt cx="1536700" cy="3032125"/>
          </a:xfrm>
        </p:grpSpPr>
        <p:sp>
          <p:nvSpPr>
            <p:cNvPr id="5" name="object 5"/>
            <p:cNvSpPr/>
            <p:nvPr/>
          </p:nvSpPr>
          <p:spPr>
            <a:xfrm>
              <a:off x="2083397" y="4019994"/>
              <a:ext cx="1356995" cy="3032125"/>
            </a:xfrm>
            <a:custGeom>
              <a:avLst/>
              <a:gdLst/>
              <a:ahLst/>
              <a:cxnLst/>
              <a:rect l="l" t="t" r="r" b="b"/>
              <a:pathLst>
                <a:path w="1356995" h="3032125">
                  <a:moveTo>
                    <a:pt x="1188059" y="9258"/>
                  </a:moveTo>
                  <a:lnTo>
                    <a:pt x="982599" y="2108"/>
                  </a:lnTo>
                  <a:lnTo>
                    <a:pt x="931252" y="711"/>
                  </a:lnTo>
                  <a:lnTo>
                    <a:pt x="879906" y="0"/>
                  </a:lnTo>
                  <a:lnTo>
                    <a:pt x="828560" y="254"/>
                  </a:lnTo>
                  <a:lnTo>
                    <a:pt x="777227" y="1739"/>
                  </a:lnTo>
                  <a:lnTo>
                    <a:pt x="725906" y="4724"/>
                  </a:lnTo>
                  <a:lnTo>
                    <a:pt x="674598" y="9461"/>
                  </a:lnTo>
                  <a:lnTo>
                    <a:pt x="645414" y="43916"/>
                  </a:lnTo>
                  <a:lnTo>
                    <a:pt x="615581" y="77787"/>
                  </a:lnTo>
                  <a:lnTo>
                    <a:pt x="585139" y="111125"/>
                  </a:lnTo>
                  <a:lnTo>
                    <a:pt x="554164" y="144018"/>
                  </a:lnTo>
                  <a:lnTo>
                    <a:pt x="602589" y="141452"/>
                  </a:lnTo>
                  <a:lnTo>
                    <a:pt x="651027" y="140195"/>
                  </a:lnTo>
                  <a:lnTo>
                    <a:pt x="699465" y="140004"/>
                  </a:lnTo>
                  <a:lnTo>
                    <a:pt x="747903" y="140652"/>
                  </a:lnTo>
                  <a:lnTo>
                    <a:pt x="990269" y="148831"/>
                  </a:lnTo>
                  <a:lnTo>
                    <a:pt x="1038783" y="149885"/>
                  </a:lnTo>
                  <a:lnTo>
                    <a:pt x="1041247" y="146481"/>
                  </a:lnTo>
                  <a:lnTo>
                    <a:pt x="1044651" y="143497"/>
                  </a:lnTo>
                  <a:lnTo>
                    <a:pt x="1049185" y="141020"/>
                  </a:lnTo>
                  <a:lnTo>
                    <a:pt x="1089266" y="114744"/>
                  </a:lnTo>
                  <a:lnTo>
                    <a:pt x="1124305" y="82130"/>
                  </a:lnTo>
                  <a:lnTo>
                    <a:pt x="1156487" y="46037"/>
                  </a:lnTo>
                  <a:lnTo>
                    <a:pt x="1188059" y="9258"/>
                  </a:lnTo>
                  <a:close/>
                </a:path>
                <a:path w="1356995" h="3032125">
                  <a:moveTo>
                    <a:pt x="1221028" y="62014"/>
                  </a:moveTo>
                  <a:lnTo>
                    <a:pt x="1194193" y="92989"/>
                  </a:lnTo>
                  <a:lnTo>
                    <a:pt x="1166837" y="123444"/>
                  </a:lnTo>
                  <a:lnTo>
                    <a:pt x="1137780" y="151955"/>
                  </a:lnTo>
                  <a:lnTo>
                    <a:pt x="1105852" y="177088"/>
                  </a:lnTo>
                  <a:lnTo>
                    <a:pt x="1106055" y="180276"/>
                  </a:lnTo>
                  <a:lnTo>
                    <a:pt x="1093787" y="384060"/>
                  </a:lnTo>
                  <a:lnTo>
                    <a:pt x="1086269" y="537095"/>
                  </a:lnTo>
                  <a:lnTo>
                    <a:pt x="1080528" y="690245"/>
                  </a:lnTo>
                  <a:lnTo>
                    <a:pt x="1076909" y="843445"/>
                  </a:lnTo>
                  <a:lnTo>
                    <a:pt x="1075817" y="945578"/>
                  </a:lnTo>
                  <a:lnTo>
                    <a:pt x="1075893" y="1047699"/>
                  </a:lnTo>
                  <a:lnTo>
                    <a:pt x="1077239" y="1149781"/>
                  </a:lnTo>
                  <a:lnTo>
                    <a:pt x="1079944" y="1251813"/>
                  </a:lnTo>
                  <a:lnTo>
                    <a:pt x="1083602" y="1354556"/>
                  </a:lnTo>
                  <a:lnTo>
                    <a:pt x="1084694" y="1406220"/>
                  </a:lnTo>
                  <a:lnTo>
                    <a:pt x="1085354" y="1509420"/>
                  </a:lnTo>
                  <a:lnTo>
                    <a:pt x="1083589" y="1767065"/>
                  </a:lnTo>
                  <a:lnTo>
                    <a:pt x="1084008" y="1870252"/>
                  </a:lnTo>
                  <a:lnTo>
                    <a:pt x="1086218" y="1971865"/>
                  </a:lnTo>
                  <a:lnTo>
                    <a:pt x="1092212" y="2174976"/>
                  </a:lnTo>
                  <a:lnTo>
                    <a:pt x="1093114" y="2225751"/>
                  </a:lnTo>
                  <a:lnTo>
                    <a:pt x="1093444" y="2276551"/>
                  </a:lnTo>
                  <a:lnTo>
                    <a:pt x="1093076" y="2327364"/>
                  </a:lnTo>
                  <a:lnTo>
                    <a:pt x="1125169" y="2300249"/>
                  </a:lnTo>
                  <a:lnTo>
                    <a:pt x="1155814" y="2271369"/>
                  </a:lnTo>
                  <a:lnTo>
                    <a:pt x="1214843" y="2211362"/>
                  </a:lnTo>
                  <a:lnTo>
                    <a:pt x="1212265" y="2207133"/>
                  </a:lnTo>
                  <a:lnTo>
                    <a:pt x="1210830" y="2201989"/>
                  </a:lnTo>
                  <a:lnTo>
                    <a:pt x="1212596" y="2144293"/>
                  </a:lnTo>
                  <a:lnTo>
                    <a:pt x="1213116" y="2093112"/>
                  </a:lnTo>
                  <a:lnTo>
                    <a:pt x="1212824" y="2041944"/>
                  </a:lnTo>
                  <a:lnTo>
                    <a:pt x="1210525" y="1939683"/>
                  </a:lnTo>
                  <a:lnTo>
                    <a:pt x="1205725" y="1786318"/>
                  </a:lnTo>
                  <a:lnTo>
                    <a:pt x="1204556" y="1735188"/>
                  </a:lnTo>
                  <a:lnTo>
                    <a:pt x="1203921" y="1684045"/>
                  </a:lnTo>
                  <a:lnTo>
                    <a:pt x="1206233" y="1367853"/>
                  </a:lnTo>
                  <a:lnTo>
                    <a:pt x="1205750" y="1261999"/>
                  </a:lnTo>
                  <a:lnTo>
                    <a:pt x="1203667" y="1155928"/>
                  </a:lnTo>
                  <a:lnTo>
                    <a:pt x="1198651" y="1003681"/>
                  </a:lnTo>
                  <a:lnTo>
                    <a:pt x="1196721" y="904570"/>
                  </a:lnTo>
                  <a:lnTo>
                    <a:pt x="1195997" y="805421"/>
                  </a:lnTo>
                  <a:lnTo>
                    <a:pt x="1196416" y="706247"/>
                  </a:lnTo>
                  <a:lnTo>
                    <a:pt x="1198968" y="557466"/>
                  </a:lnTo>
                  <a:lnTo>
                    <a:pt x="1203604" y="408698"/>
                  </a:lnTo>
                  <a:lnTo>
                    <a:pt x="1210056" y="260032"/>
                  </a:lnTo>
                  <a:lnTo>
                    <a:pt x="1221028" y="62014"/>
                  </a:lnTo>
                  <a:close/>
                </a:path>
                <a:path w="1356995" h="3032125">
                  <a:moveTo>
                    <a:pt x="1356448" y="2574848"/>
                  </a:moveTo>
                  <a:lnTo>
                    <a:pt x="1356334" y="2498648"/>
                  </a:lnTo>
                  <a:lnTo>
                    <a:pt x="1356131" y="2435148"/>
                  </a:lnTo>
                  <a:lnTo>
                    <a:pt x="1356093" y="2422448"/>
                  </a:lnTo>
                  <a:lnTo>
                    <a:pt x="1247813" y="2422448"/>
                  </a:lnTo>
                  <a:lnTo>
                    <a:pt x="1247813" y="2701848"/>
                  </a:lnTo>
                  <a:lnTo>
                    <a:pt x="1246505" y="2778048"/>
                  </a:lnTo>
                  <a:lnTo>
                    <a:pt x="1242936" y="2841548"/>
                  </a:lnTo>
                  <a:lnTo>
                    <a:pt x="1237602" y="2892348"/>
                  </a:lnTo>
                  <a:lnTo>
                    <a:pt x="1231023" y="2905048"/>
                  </a:lnTo>
                  <a:lnTo>
                    <a:pt x="1224445" y="2892348"/>
                  </a:lnTo>
                  <a:lnTo>
                    <a:pt x="1219111" y="2841548"/>
                  </a:lnTo>
                  <a:lnTo>
                    <a:pt x="1215529" y="2778048"/>
                  </a:lnTo>
                  <a:lnTo>
                    <a:pt x="1214221" y="2701848"/>
                  </a:lnTo>
                  <a:lnTo>
                    <a:pt x="1215529" y="2625648"/>
                  </a:lnTo>
                  <a:lnTo>
                    <a:pt x="1219111" y="2562148"/>
                  </a:lnTo>
                  <a:lnTo>
                    <a:pt x="1224445" y="2524048"/>
                  </a:lnTo>
                  <a:lnTo>
                    <a:pt x="1231023" y="2498648"/>
                  </a:lnTo>
                  <a:lnTo>
                    <a:pt x="1237602" y="2524048"/>
                  </a:lnTo>
                  <a:lnTo>
                    <a:pt x="1242936" y="2562148"/>
                  </a:lnTo>
                  <a:lnTo>
                    <a:pt x="1246505" y="2625648"/>
                  </a:lnTo>
                  <a:lnTo>
                    <a:pt x="1247813" y="2701848"/>
                  </a:lnTo>
                  <a:lnTo>
                    <a:pt x="1247813" y="2422448"/>
                  </a:lnTo>
                  <a:lnTo>
                    <a:pt x="1040218" y="2422448"/>
                  </a:lnTo>
                  <a:lnTo>
                    <a:pt x="1037856" y="2409748"/>
                  </a:lnTo>
                  <a:lnTo>
                    <a:pt x="1033424" y="2409748"/>
                  </a:lnTo>
                  <a:lnTo>
                    <a:pt x="1030643" y="2397048"/>
                  </a:lnTo>
                  <a:lnTo>
                    <a:pt x="1031049" y="2384348"/>
                  </a:lnTo>
                  <a:lnTo>
                    <a:pt x="1031430" y="2371648"/>
                  </a:lnTo>
                  <a:lnTo>
                    <a:pt x="1032586" y="2333548"/>
                  </a:lnTo>
                  <a:lnTo>
                    <a:pt x="1033094" y="2282748"/>
                  </a:lnTo>
                  <a:lnTo>
                    <a:pt x="1032776" y="2231948"/>
                  </a:lnTo>
                  <a:lnTo>
                    <a:pt x="1031836" y="2181148"/>
                  </a:lnTo>
                  <a:lnTo>
                    <a:pt x="1030465" y="2130348"/>
                  </a:lnTo>
                  <a:lnTo>
                    <a:pt x="1028852" y="2079548"/>
                  </a:lnTo>
                  <a:lnTo>
                    <a:pt x="1027188" y="2028748"/>
                  </a:lnTo>
                  <a:lnTo>
                    <a:pt x="1025690" y="1977948"/>
                  </a:lnTo>
                  <a:lnTo>
                    <a:pt x="1024534" y="1927148"/>
                  </a:lnTo>
                  <a:lnTo>
                    <a:pt x="1023924" y="1876348"/>
                  </a:lnTo>
                  <a:lnTo>
                    <a:pt x="1024051" y="1825548"/>
                  </a:lnTo>
                  <a:lnTo>
                    <a:pt x="1024877" y="1749348"/>
                  </a:lnTo>
                  <a:lnTo>
                    <a:pt x="1025156" y="1723948"/>
                  </a:lnTo>
                  <a:lnTo>
                    <a:pt x="1025652" y="1673148"/>
                  </a:lnTo>
                  <a:lnTo>
                    <a:pt x="1026020" y="1609648"/>
                  </a:lnTo>
                  <a:lnTo>
                    <a:pt x="1026109" y="1508048"/>
                  </a:lnTo>
                  <a:lnTo>
                    <a:pt x="1025690" y="1457248"/>
                  </a:lnTo>
                  <a:lnTo>
                    <a:pt x="1024877" y="1406448"/>
                  </a:lnTo>
                  <a:lnTo>
                    <a:pt x="1023594" y="1355648"/>
                  </a:lnTo>
                  <a:lnTo>
                    <a:pt x="1021778" y="1292148"/>
                  </a:lnTo>
                  <a:lnTo>
                    <a:pt x="1020000" y="1241348"/>
                  </a:lnTo>
                  <a:lnTo>
                    <a:pt x="1018552" y="1203248"/>
                  </a:lnTo>
                  <a:lnTo>
                    <a:pt x="1017422" y="1152448"/>
                  </a:lnTo>
                  <a:lnTo>
                    <a:pt x="1016622" y="1101648"/>
                  </a:lnTo>
                  <a:lnTo>
                    <a:pt x="1016114" y="1050848"/>
                  </a:lnTo>
                  <a:lnTo>
                    <a:pt x="1016012" y="1025448"/>
                  </a:lnTo>
                  <a:lnTo>
                    <a:pt x="1015974" y="949248"/>
                  </a:lnTo>
                  <a:lnTo>
                    <a:pt x="1016330" y="898448"/>
                  </a:lnTo>
                  <a:lnTo>
                    <a:pt x="1016939" y="847648"/>
                  </a:lnTo>
                  <a:lnTo>
                    <a:pt x="1017803" y="796848"/>
                  </a:lnTo>
                  <a:lnTo>
                    <a:pt x="1018908" y="746048"/>
                  </a:lnTo>
                  <a:lnTo>
                    <a:pt x="1020254" y="695248"/>
                  </a:lnTo>
                  <a:lnTo>
                    <a:pt x="1021816" y="644448"/>
                  </a:lnTo>
                  <a:lnTo>
                    <a:pt x="1023581" y="606348"/>
                  </a:lnTo>
                  <a:lnTo>
                    <a:pt x="1025563" y="555548"/>
                  </a:lnTo>
                  <a:lnTo>
                    <a:pt x="1027734" y="504748"/>
                  </a:lnTo>
                  <a:lnTo>
                    <a:pt x="1030097" y="453948"/>
                  </a:lnTo>
                  <a:lnTo>
                    <a:pt x="1032624" y="403148"/>
                  </a:lnTo>
                  <a:lnTo>
                    <a:pt x="1035304" y="352348"/>
                  </a:lnTo>
                  <a:lnTo>
                    <a:pt x="1038148" y="301548"/>
                  </a:lnTo>
                  <a:lnTo>
                    <a:pt x="1041133" y="250748"/>
                  </a:lnTo>
                  <a:lnTo>
                    <a:pt x="1044244" y="199948"/>
                  </a:lnTo>
                  <a:lnTo>
                    <a:pt x="953109" y="199948"/>
                  </a:lnTo>
                  <a:lnTo>
                    <a:pt x="953109" y="542848"/>
                  </a:lnTo>
                  <a:lnTo>
                    <a:pt x="953084" y="593648"/>
                  </a:lnTo>
                  <a:lnTo>
                    <a:pt x="952627" y="631748"/>
                  </a:lnTo>
                  <a:lnTo>
                    <a:pt x="951788" y="682548"/>
                  </a:lnTo>
                  <a:lnTo>
                    <a:pt x="950607" y="733348"/>
                  </a:lnTo>
                  <a:lnTo>
                    <a:pt x="949134" y="784148"/>
                  </a:lnTo>
                  <a:lnTo>
                    <a:pt x="947407" y="847648"/>
                  </a:lnTo>
                  <a:lnTo>
                    <a:pt x="945476" y="898448"/>
                  </a:lnTo>
                  <a:lnTo>
                    <a:pt x="943406" y="961948"/>
                  </a:lnTo>
                  <a:lnTo>
                    <a:pt x="941222" y="1025448"/>
                  </a:lnTo>
                  <a:lnTo>
                    <a:pt x="938923" y="1076248"/>
                  </a:lnTo>
                  <a:lnTo>
                    <a:pt x="936523" y="1139748"/>
                  </a:lnTo>
                  <a:lnTo>
                    <a:pt x="934085" y="1190548"/>
                  </a:lnTo>
                  <a:lnTo>
                    <a:pt x="931646" y="1254048"/>
                  </a:lnTo>
                  <a:lnTo>
                    <a:pt x="926973" y="1355648"/>
                  </a:lnTo>
                  <a:lnTo>
                    <a:pt x="924852" y="1406448"/>
                  </a:lnTo>
                  <a:lnTo>
                    <a:pt x="922947" y="1457248"/>
                  </a:lnTo>
                  <a:lnTo>
                    <a:pt x="921308" y="1495348"/>
                  </a:lnTo>
                  <a:lnTo>
                    <a:pt x="919988" y="1533448"/>
                  </a:lnTo>
                  <a:lnTo>
                    <a:pt x="915936" y="1622348"/>
                  </a:lnTo>
                  <a:lnTo>
                    <a:pt x="911898" y="1698548"/>
                  </a:lnTo>
                  <a:lnTo>
                    <a:pt x="907986" y="1736648"/>
                  </a:lnTo>
                  <a:lnTo>
                    <a:pt x="904341" y="1749348"/>
                  </a:lnTo>
                  <a:lnTo>
                    <a:pt x="901153" y="1736648"/>
                  </a:lnTo>
                  <a:lnTo>
                    <a:pt x="898690" y="1698548"/>
                  </a:lnTo>
                  <a:lnTo>
                    <a:pt x="896975" y="1622348"/>
                  </a:lnTo>
                  <a:lnTo>
                    <a:pt x="896416" y="1571548"/>
                  </a:lnTo>
                  <a:lnTo>
                    <a:pt x="895578" y="1495348"/>
                  </a:lnTo>
                  <a:lnTo>
                    <a:pt x="895642" y="1457248"/>
                  </a:lnTo>
                  <a:lnTo>
                    <a:pt x="896099" y="1406448"/>
                  </a:lnTo>
                  <a:lnTo>
                    <a:pt x="896950" y="1355648"/>
                  </a:lnTo>
                  <a:lnTo>
                    <a:pt x="898118" y="1304848"/>
                  </a:lnTo>
                  <a:lnTo>
                    <a:pt x="899566" y="1254048"/>
                  </a:lnTo>
                  <a:lnTo>
                    <a:pt x="901280" y="1190548"/>
                  </a:lnTo>
                  <a:lnTo>
                    <a:pt x="903185" y="1139748"/>
                  </a:lnTo>
                  <a:lnTo>
                    <a:pt x="905243" y="1076248"/>
                  </a:lnTo>
                  <a:lnTo>
                    <a:pt x="907427" y="1025448"/>
                  </a:lnTo>
                  <a:lnTo>
                    <a:pt x="909726" y="961948"/>
                  </a:lnTo>
                  <a:lnTo>
                    <a:pt x="912139" y="898448"/>
                  </a:lnTo>
                  <a:lnTo>
                    <a:pt x="914603" y="847648"/>
                  </a:lnTo>
                  <a:lnTo>
                    <a:pt x="917067" y="784148"/>
                  </a:lnTo>
                  <a:lnTo>
                    <a:pt x="921778" y="682548"/>
                  </a:lnTo>
                  <a:lnTo>
                    <a:pt x="923912" y="631748"/>
                  </a:lnTo>
                  <a:lnTo>
                    <a:pt x="925817" y="593648"/>
                  </a:lnTo>
                  <a:lnTo>
                    <a:pt x="927455" y="542848"/>
                  </a:lnTo>
                  <a:lnTo>
                    <a:pt x="928751" y="504748"/>
                  </a:lnTo>
                  <a:lnTo>
                    <a:pt x="932738" y="415848"/>
                  </a:lnTo>
                  <a:lnTo>
                    <a:pt x="936739" y="352348"/>
                  </a:lnTo>
                  <a:lnTo>
                    <a:pt x="940663" y="301548"/>
                  </a:lnTo>
                  <a:lnTo>
                    <a:pt x="944410" y="288848"/>
                  </a:lnTo>
                  <a:lnTo>
                    <a:pt x="947496" y="301548"/>
                  </a:lnTo>
                  <a:lnTo>
                    <a:pt x="949921" y="352348"/>
                  </a:lnTo>
                  <a:lnTo>
                    <a:pt x="951649" y="415848"/>
                  </a:lnTo>
                  <a:lnTo>
                    <a:pt x="953109" y="542848"/>
                  </a:lnTo>
                  <a:lnTo>
                    <a:pt x="953109" y="199948"/>
                  </a:lnTo>
                  <a:lnTo>
                    <a:pt x="494512" y="199948"/>
                  </a:lnTo>
                  <a:lnTo>
                    <a:pt x="474992" y="212648"/>
                  </a:lnTo>
                  <a:lnTo>
                    <a:pt x="448805" y="225348"/>
                  </a:lnTo>
                  <a:lnTo>
                    <a:pt x="420852" y="247738"/>
                  </a:lnTo>
                  <a:lnTo>
                    <a:pt x="420852" y="1596948"/>
                  </a:lnTo>
                  <a:lnTo>
                    <a:pt x="420077" y="1635048"/>
                  </a:lnTo>
                  <a:lnTo>
                    <a:pt x="418274" y="1685848"/>
                  </a:lnTo>
                  <a:lnTo>
                    <a:pt x="417258" y="1723948"/>
                  </a:lnTo>
                  <a:lnTo>
                    <a:pt x="415734" y="1812848"/>
                  </a:lnTo>
                  <a:lnTo>
                    <a:pt x="415302" y="1863648"/>
                  </a:lnTo>
                  <a:lnTo>
                    <a:pt x="415226" y="1889048"/>
                  </a:lnTo>
                  <a:lnTo>
                    <a:pt x="415290" y="1965248"/>
                  </a:lnTo>
                  <a:lnTo>
                    <a:pt x="415759" y="2028748"/>
                  </a:lnTo>
                  <a:lnTo>
                    <a:pt x="416102" y="2079548"/>
                  </a:lnTo>
                  <a:lnTo>
                    <a:pt x="416090" y="2181148"/>
                  </a:lnTo>
                  <a:lnTo>
                    <a:pt x="415810" y="2219248"/>
                  </a:lnTo>
                  <a:lnTo>
                    <a:pt x="415086" y="2257348"/>
                  </a:lnTo>
                  <a:lnTo>
                    <a:pt x="413131" y="2308148"/>
                  </a:lnTo>
                  <a:lnTo>
                    <a:pt x="407644" y="2358948"/>
                  </a:lnTo>
                  <a:lnTo>
                    <a:pt x="404368" y="2371648"/>
                  </a:lnTo>
                  <a:lnTo>
                    <a:pt x="400812" y="2358948"/>
                  </a:lnTo>
                  <a:lnTo>
                    <a:pt x="394169" y="2308148"/>
                  </a:lnTo>
                  <a:lnTo>
                    <a:pt x="391071" y="2257348"/>
                  </a:lnTo>
                  <a:lnTo>
                    <a:pt x="389077" y="2219248"/>
                  </a:lnTo>
                  <a:lnTo>
                    <a:pt x="387083" y="2168448"/>
                  </a:lnTo>
                  <a:lnTo>
                    <a:pt x="385203" y="2130348"/>
                  </a:lnTo>
                  <a:lnTo>
                    <a:pt x="383565" y="2079548"/>
                  </a:lnTo>
                  <a:lnTo>
                    <a:pt x="382295" y="2028748"/>
                  </a:lnTo>
                  <a:lnTo>
                    <a:pt x="381495" y="1965248"/>
                  </a:lnTo>
                  <a:lnTo>
                    <a:pt x="381685" y="1914448"/>
                  </a:lnTo>
                  <a:lnTo>
                    <a:pt x="382778" y="1863648"/>
                  </a:lnTo>
                  <a:lnTo>
                    <a:pt x="384721" y="1812848"/>
                  </a:lnTo>
                  <a:lnTo>
                    <a:pt x="387388" y="1762048"/>
                  </a:lnTo>
                  <a:lnTo>
                    <a:pt x="390702" y="1723948"/>
                  </a:lnTo>
                  <a:lnTo>
                    <a:pt x="394576" y="1685848"/>
                  </a:lnTo>
                  <a:lnTo>
                    <a:pt x="401332" y="1635048"/>
                  </a:lnTo>
                  <a:lnTo>
                    <a:pt x="407771" y="1596948"/>
                  </a:lnTo>
                  <a:lnTo>
                    <a:pt x="413359" y="1584248"/>
                  </a:lnTo>
                  <a:lnTo>
                    <a:pt x="417550" y="1571548"/>
                  </a:lnTo>
                  <a:lnTo>
                    <a:pt x="420154" y="1584248"/>
                  </a:lnTo>
                  <a:lnTo>
                    <a:pt x="420852" y="1596948"/>
                  </a:lnTo>
                  <a:lnTo>
                    <a:pt x="420852" y="247738"/>
                  </a:lnTo>
                  <a:lnTo>
                    <a:pt x="417093" y="250748"/>
                  </a:lnTo>
                  <a:lnTo>
                    <a:pt x="381000" y="288848"/>
                  </a:lnTo>
                  <a:lnTo>
                    <a:pt x="341680" y="326948"/>
                  </a:lnTo>
                  <a:lnTo>
                    <a:pt x="300253" y="377748"/>
                  </a:lnTo>
                  <a:lnTo>
                    <a:pt x="215684" y="479348"/>
                  </a:lnTo>
                  <a:lnTo>
                    <a:pt x="174828" y="517448"/>
                  </a:lnTo>
                  <a:lnTo>
                    <a:pt x="136436" y="568248"/>
                  </a:lnTo>
                  <a:lnTo>
                    <a:pt x="101676" y="606348"/>
                  </a:lnTo>
                  <a:lnTo>
                    <a:pt x="71666" y="644448"/>
                  </a:lnTo>
                  <a:lnTo>
                    <a:pt x="47561" y="669848"/>
                  </a:lnTo>
                  <a:lnTo>
                    <a:pt x="30505" y="695248"/>
                  </a:lnTo>
                  <a:lnTo>
                    <a:pt x="30911" y="695248"/>
                  </a:lnTo>
                  <a:lnTo>
                    <a:pt x="30416" y="746048"/>
                  </a:lnTo>
                  <a:lnTo>
                    <a:pt x="27851" y="796848"/>
                  </a:lnTo>
                  <a:lnTo>
                    <a:pt x="23787" y="860348"/>
                  </a:lnTo>
                  <a:lnTo>
                    <a:pt x="18834" y="911148"/>
                  </a:lnTo>
                  <a:lnTo>
                    <a:pt x="13550" y="961948"/>
                  </a:lnTo>
                  <a:lnTo>
                    <a:pt x="8547" y="1012748"/>
                  </a:lnTo>
                  <a:lnTo>
                    <a:pt x="4381" y="1063548"/>
                  </a:lnTo>
                  <a:lnTo>
                    <a:pt x="1651" y="1114348"/>
                  </a:lnTo>
                  <a:lnTo>
                    <a:pt x="300939" y="1114348"/>
                  </a:lnTo>
                  <a:lnTo>
                    <a:pt x="317309" y="1127048"/>
                  </a:lnTo>
                  <a:lnTo>
                    <a:pt x="326834" y="1139748"/>
                  </a:lnTo>
                  <a:lnTo>
                    <a:pt x="329463" y="1152448"/>
                  </a:lnTo>
                  <a:lnTo>
                    <a:pt x="325145" y="1165148"/>
                  </a:lnTo>
                  <a:lnTo>
                    <a:pt x="324942" y="1177848"/>
                  </a:lnTo>
                  <a:lnTo>
                    <a:pt x="317030" y="1228648"/>
                  </a:lnTo>
                  <a:lnTo>
                    <a:pt x="310476" y="1279448"/>
                  </a:lnTo>
                  <a:lnTo>
                    <a:pt x="305168" y="1330248"/>
                  </a:lnTo>
                  <a:lnTo>
                    <a:pt x="301015" y="1381048"/>
                  </a:lnTo>
                  <a:lnTo>
                    <a:pt x="297942" y="1431848"/>
                  </a:lnTo>
                  <a:lnTo>
                    <a:pt x="295859" y="1482648"/>
                  </a:lnTo>
                  <a:lnTo>
                    <a:pt x="294678" y="1533448"/>
                  </a:lnTo>
                  <a:lnTo>
                    <a:pt x="294386" y="1571548"/>
                  </a:lnTo>
                  <a:lnTo>
                    <a:pt x="294462" y="1609648"/>
                  </a:lnTo>
                  <a:lnTo>
                    <a:pt x="295605" y="1685848"/>
                  </a:lnTo>
                  <a:lnTo>
                    <a:pt x="297129" y="1736648"/>
                  </a:lnTo>
                  <a:lnTo>
                    <a:pt x="299097" y="1787448"/>
                  </a:lnTo>
                  <a:lnTo>
                    <a:pt x="301421" y="1838248"/>
                  </a:lnTo>
                  <a:lnTo>
                    <a:pt x="304038" y="1889048"/>
                  </a:lnTo>
                  <a:lnTo>
                    <a:pt x="306832" y="1939848"/>
                  </a:lnTo>
                  <a:lnTo>
                    <a:pt x="312648" y="2041448"/>
                  </a:lnTo>
                  <a:lnTo>
                    <a:pt x="315480" y="2092248"/>
                  </a:lnTo>
                  <a:lnTo>
                    <a:pt x="318147" y="2143048"/>
                  </a:lnTo>
                  <a:lnTo>
                    <a:pt x="320548" y="2193848"/>
                  </a:lnTo>
                  <a:lnTo>
                    <a:pt x="322618" y="2244648"/>
                  </a:lnTo>
                  <a:lnTo>
                    <a:pt x="324256" y="2295448"/>
                  </a:lnTo>
                  <a:lnTo>
                    <a:pt x="325361" y="2346248"/>
                  </a:lnTo>
                  <a:lnTo>
                    <a:pt x="325869" y="2397048"/>
                  </a:lnTo>
                  <a:lnTo>
                    <a:pt x="321906" y="2409748"/>
                  </a:lnTo>
                  <a:lnTo>
                    <a:pt x="311873" y="2422448"/>
                  </a:lnTo>
                  <a:lnTo>
                    <a:pt x="280746" y="2422448"/>
                  </a:lnTo>
                  <a:lnTo>
                    <a:pt x="276313" y="2435148"/>
                  </a:lnTo>
                  <a:lnTo>
                    <a:pt x="217335" y="2435148"/>
                  </a:lnTo>
                  <a:lnTo>
                    <a:pt x="164312" y="2422448"/>
                  </a:lnTo>
                  <a:lnTo>
                    <a:pt x="5676" y="2422448"/>
                  </a:lnTo>
                  <a:lnTo>
                    <a:pt x="5346" y="2473248"/>
                  </a:lnTo>
                  <a:lnTo>
                    <a:pt x="4813" y="2524048"/>
                  </a:lnTo>
                  <a:lnTo>
                    <a:pt x="4140" y="2574848"/>
                  </a:lnTo>
                  <a:lnTo>
                    <a:pt x="3378" y="2625648"/>
                  </a:lnTo>
                  <a:lnTo>
                    <a:pt x="1778" y="2727248"/>
                  </a:lnTo>
                  <a:lnTo>
                    <a:pt x="1066" y="2778048"/>
                  </a:lnTo>
                  <a:lnTo>
                    <a:pt x="482" y="2828848"/>
                  </a:lnTo>
                  <a:lnTo>
                    <a:pt x="76" y="2879648"/>
                  </a:lnTo>
                  <a:lnTo>
                    <a:pt x="0" y="2905048"/>
                  </a:lnTo>
                  <a:lnTo>
                    <a:pt x="38" y="2981248"/>
                  </a:lnTo>
                  <a:lnTo>
                    <a:pt x="520" y="3032048"/>
                  </a:lnTo>
                  <a:lnTo>
                    <a:pt x="51663" y="3032048"/>
                  </a:lnTo>
                  <a:lnTo>
                    <a:pt x="102819" y="3019348"/>
                  </a:lnTo>
                  <a:lnTo>
                    <a:pt x="307555" y="3019348"/>
                  </a:lnTo>
                  <a:lnTo>
                    <a:pt x="358762" y="3006648"/>
                  </a:lnTo>
                  <a:lnTo>
                    <a:pt x="1336001" y="3006648"/>
                  </a:lnTo>
                  <a:lnTo>
                    <a:pt x="1339811" y="2993948"/>
                  </a:lnTo>
                  <a:lnTo>
                    <a:pt x="1343418" y="2993948"/>
                  </a:lnTo>
                  <a:lnTo>
                    <a:pt x="1347063" y="2943148"/>
                  </a:lnTo>
                  <a:lnTo>
                    <a:pt x="1349260" y="2905048"/>
                  </a:lnTo>
                  <a:lnTo>
                    <a:pt x="1352245" y="2841548"/>
                  </a:lnTo>
                  <a:lnTo>
                    <a:pt x="1353934" y="2790748"/>
                  </a:lnTo>
                  <a:lnTo>
                    <a:pt x="1355115" y="2739948"/>
                  </a:lnTo>
                  <a:lnTo>
                    <a:pt x="1355877" y="2676448"/>
                  </a:lnTo>
                  <a:lnTo>
                    <a:pt x="1356296" y="2625648"/>
                  </a:lnTo>
                  <a:lnTo>
                    <a:pt x="1356448" y="2574848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10091" y="6247111"/>
              <a:ext cx="238805" cy="14845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218192" y="6250520"/>
              <a:ext cx="401955" cy="708660"/>
            </a:xfrm>
            <a:custGeom>
              <a:avLst/>
              <a:gdLst/>
              <a:ahLst/>
              <a:cxnLst/>
              <a:rect l="l" t="t" r="r" b="b"/>
              <a:pathLst>
                <a:path w="401954" h="708659">
                  <a:moveTo>
                    <a:pt x="372325" y="0"/>
                  </a:moveTo>
                  <a:lnTo>
                    <a:pt x="143090" y="0"/>
                  </a:lnTo>
                  <a:lnTo>
                    <a:pt x="140004" y="5461"/>
                  </a:lnTo>
                  <a:lnTo>
                    <a:pt x="70535" y="75806"/>
                  </a:lnTo>
                  <a:lnTo>
                    <a:pt x="36068" y="108877"/>
                  </a:lnTo>
                  <a:lnTo>
                    <a:pt x="0" y="140004"/>
                  </a:lnTo>
                  <a:lnTo>
                    <a:pt x="230251" y="140004"/>
                  </a:lnTo>
                  <a:lnTo>
                    <a:pt x="260959" y="100647"/>
                  </a:lnTo>
                  <a:lnTo>
                    <a:pt x="297230" y="66560"/>
                  </a:lnTo>
                  <a:lnTo>
                    <a:pt x="335534" y="34201"/>
                  </a:lnTo>
                  <a:lnTo>
                    <a:pt x="372325" y="0"/>
                  </a:lnTo>
                  <a:close/>
                </a:path>
                <a:path w="401954" h="708659">
                  <a:moveTo>
                    <a:pt x="401472" y="52222"/>
                  </a:moveTo>
                  <a:lnTo>
                    <a:pt x="336651" y="108445"/>
                  </a:lnTo>
                  <a:lnTo>
                    <a:pt x="306616" y="138303"/>
                  </a:lnTo>
                  <a:lnTo>
                    <a:pt x="281254" y="171831"/>
                  </a:lnTo>
                  <a:lnTo>
                    <a:pt x="281355" y="415836"/>
                  </a:lnTo>
                  <a:lnTo>
                    <a:pt x="280200" y="513346"/>
                  </a:lnTo>
                  <a:lnTo>
                    <a:pt x="277558" y="610831"/>
                  </a:lnTo>
                  <a:lnTo>
                    <a:pt x="275513" y="659549"/>
                  </a:lnTo>
                  <a:lnTo>
                    <a:pt x="272910" y="708279"/>
                  </a:lnTo>
                  <a:lnTo>
                    <a:pt x="301599" y="683374"/>
                  </a:lnTo>
                  <a:lnTo>
                    <a:pt x="329628" y="657860"/>
                  </a:lnTo>
                  <a:lnTo>
                    <a:pt x="356133" y="630897"/>
                  </a:lnTo>
                  <a:lnTo>
                    <a:pt x="382320" y="599059"/>
                  </a:lnTo>
                  <a:lnTo>
                    <a:pt x="386638" y="595261"/>
                  </a:lnTo>
                  <a:lnTo>
                    <a:pt x="390525" y="545947"/>
                  </a:lnTo>
                  <a:lnTo>
                    <a:pt x="393700" y="496620"/>
                  </a:lnTo>
                  <a:lnTo>
                    <a:pt x="396227" y="447281"/>
                  </a:lnTo>
                  <a:lnTo>
                    <a:pt x="399618" y="348576"/>
                  </a:lnTo>
                  <a:lnTo>
                    <a:pt x="401243" y="249834"/>
                  </a:lnTo>
                  <a:lnTo>
                    <a:pt x="401472" y="52222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9050" y="0"/>
            <a:ext cx="14278610" cy="10287000"/>
            <a:chOff x="-19050" y="0"/>
            <a:chExt cx="1427861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7294930"/>
              <a:ext cx="14240510" cy="0"/>
            </a:xfrm>
            <a:custGeom>
              <a:avLst/>
              <a:gdLst/>
              <a:ahLst/>
              <a:cxnLst/>
              <a:rect l="l" t="t" r="r" b="b"/>
              <a:pathLst>
                <a:path w="14240510">
                  <a:moveTo>
                    <a:pt x="0" y="0"/>
                  </a:moveTo>
                  <a:lnTo>
                    <a:pt x="14240065" y="0"/>
                  </a:lnTo>
                </a:path>
              </a:pathLst>
            </a:custGeom>
            <a:ln w="38100">
              <a:solidFill>
                <a:srgbClr val="FF9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622291" y="7005522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5" h="575945">
                  <a:moveTo>
                    <a:pt x="8444" y="358897"/>
                  </a:moveTo>
                  <a:lnTo>
                    <a:pt x="6507" y="350373"/>
                  </a:lnTo>
                  <a:lnTo>
                    <a:pt x="4801" y="341786"/>
                  </a:lnTo>
                  <a:lnTo>
                    <a:pt x="3349" y="333173"/>
                  </a:lnTo>
                  <a:lnTo>
                    <a:pt x="2179" y="324573"/>
                  </a:lnTo>
                  <a:lnTo>
                    <a:pt x="11577" y="323347"/>
                  </a:lnTo>
                  <a:lnTo>
                    <a:pt x="12726" y="331720"/>
                  </a:lnTo>
                  <a:lnTo>
                    <a:pt x="14131" y="340066"/>
                  </a:lnTo>
                  <a:lnTo>
                    <a:pt x="15791" y="348362"/>
                  </a:lnTo>
                  <a:lnTo>
                    <a:pt x="17706" y="356581"/>
                  </a:lnTo>
                  <a:lnTo>
                    <a:pt x="8444" y="358897"/>
                  </a:lnTo>
                  <a:close/>
                </a:path>
                <a:path w="575945" h="575945">
                  <a:moveTo>
                    <a:pt x="33233" y="424138"/>
                  </a:moveTo>
                  <a:lnTo>
                    <a:pt x="29254" y="416324"/>
                  </a:lnTo>
                  <a:lnTo>
                    <a:pt x="25504" y="408407"/>
                  </a:lnTo>
                  <a:lnTo>
                    <a:pt x="22009" y="400388"/>
                  </a:lnTo>
                  <a:lnTo>
                    <a:pt x="18796" y="392267"/>
                  </a:lnTo>
                  <a:lnTo>
                    <a:pt x="27785" y="388861"/>
                  </a:lnTo>
                  <a:lnTo>
                    <a:pt x="30894" y="396697"/>
                  </a:lnTo>
                  <a:lnTo>
                    <a:pt x="34272" y="404457"/>
                  </a:lnTo>
                  <a:lnTo>
                    <a:pt x="37879" y="412114"/>
                  </a:lnTo>
                  <a:lnTo>
                    <a:pt x="41678" y="419644"/>
                  </a:lnTo>
                  <a:lnTo>
                    <a:pt x="33233" y="424138"/>
                  </a:lnTo>
                  <a:close/>
                </a:path>
                <a:path w="575945" h="575945">
                  <a:moveTo>
                    <a:pt x="567152" y="255109"/>
                  </a:moveTo>
                  <a:lnTo>
                    <a:pt x="565931" y="246311"/>
                  </a:lnTo>
                  <a:lnTo>
                    <a:pt x="564598" y="238390"/>
                  </a:lnTo>
                  <a:lnTo>
                    <a:pt x="562939" y="230095"/>
                  </a:lnTo>
                  <a:lnTo>
                    <a:pt x="561023" y="221876"/>
                  </a:lnTo>
                  <a:lnTo>
                    <a:pt x="570285" y="219560"/>
                  </a:lnTo>
                  <a:lnTo>
                    <a:pt x="572222" y="228007"/>
                  </a:lnTo>
                  <a:lnTo>
                    <a:pt x="573928" y="236569"/>
                  </a:lnTo>
                  <a:lnTo>
                    <a:pt x="575380" y="245207"/>
                  </a:lnTo>
                  <a:lnTo>
                    <a:pt x="575529" y="246311"/>
                  </a:lnTo>
                  <a:lnTo>
                    <a:pt x="575529" y="254017"/>
                  </a:lnTo>
                  <a:lnTo>
                    <a:pt x="567152" y="255109"/>
                  </a:lnTo>
                  <a:close/>
                </a:path>
                <a:path w="575945" h="575945">
                  <a:moveTo>
                    <a:pt x="72869" y="481480"/>
                  </a:moveTo>
                  <a:lnTo>
                    <a:pt x="67208" y="474844"/>
                  </a:lnTo>
                  <a:lnTo>
                    <a:pt x="61700" y="468030"/>
                  </a:lnTo>
                  <a:lnTo>
                    <a:pt x="56396" y="461062"/>
                  </a:lnTo>
                  <a:lnTo>
                    <a:pt x="51348" y="453967"/>
                  </a:lnTo>
                  <a:lnTo>
                    <a:pt x="59112" y="448655"/>
                  </a:lnTo>
                  <a:lnTo>
                    <a:pt x="64015" y="455525"/>
                  </a:lnTo>
                  <a:lnTo>
                    <a:pt x="69123" y="462241"/>
                  </a:lnTo>
                  <a:lnTo>
                    <a:pt x="74435" y="468805"/>
                  </a:lnTo>
                  <a:lnTo>
                    <a:pt x="79951" y="475215"/>
                  </a:lnTo>
                  <a:lnTo>
                    <a:pt x="72869" y="481480"/>
                  </a:lnTo>
                  <a:close/>
                </a:path>
                <a:path w="575945" h="575945">
                  <a:moveTo>
                    <a:pt x="254690" y="575590"/>
                  </a:moveTo>
                  <a:lnTo>
                    <a:pt x="246504" y="575590"/>
                  </a:lnTo>
                  <a:lnTo>
                    <a:pt x="245964" y="575516"/>
                  </a:lnTo>
                  <a:lnTo>
                    <a:pt x="237352" y="574065"/>
                  </a:lnTo>
                  <a:lnTo>
                    <a:pt x="228765" y="572358"/>
                  </a:lnTo>
                  <a:lnTo>
                    <a:pt x="220241" y="570421"/>
                  </a:lnTo>
                  <a:lnTo>
                    <a:pt x="222420" y="561159"/>
                  </a:lnTo>
                  <a:lnTo>
                    <a:pt x="230639" y="562996"/>
                  </a:lnTo>
                  <a:lnTo>
                    <a:pt x="238935" y="564616"/>
                  </a:lnTo>
                  <a:lnTo>
                    <a:pt x="247282" y="566005"/>
                  </a:lnTo>
                  <a:lnTo>
                    <a:pt x="255654" y="567152"/>
                  </a:lnTo>
                  <a:lnTo>
                    <a:pt x="254690" y="575590"/>
                  </a:lnTo>
                  <a:close/>
                </a:path>
                <a:path w="575945" h="575945">
                  <a:moveTo>
                    <a:pt x="125171" y="527653"/>
                  </a:moveTo>
                  <a:lnTo>
                    <a:pt x="118075" y="522624"/>
                  </a:lnTo>
                  <a:lnTo>
                    <a:pt x="111108" y="517353"/>
                  </a:lnTo>
                  <a:lnTo>
                    <a:pt x="104293" y="511851"/>
                  </a:lnTo>
                  <a:lnTo>
                    <a:pt x="97658" y="506133"/>
                  </a:lnTo>
                  <a:lnTo>
                    <a:pt x="104059" y="498914"/>
                  </a:lnTo>
                  <a:lnTo>
                    <a:pt x="110469" y="504430"/>
                  </a:lnTo>
                  <a:lnTo>
                    <a:pt x="117033" y="509742"/>
                  </a:lnTo>
                  <a:lnTo>
                    <a:pt x="123749" y="514850"/>
                  </a:lnTo>
                  <a:lnTo>
                    <a:pt x="130619" y="519753"/>
                  </a:lnTo>
                  <a:lnTo>
                    <a:pt x="125171" y="527653"/>
                  </a:lnTo>
                  <a:close/>
                </a:path>
                <a:path w="575945" h="575945">
                  <a:moveTo>
                    <a:pt x="79679" y="103923"/>
                  </a:moveTo>
                  <a:lnTo>
                    <a:pt x="72596" y="97658"/>
                  </a:lnTo>
                  <a:lnTo>
                    <a:pt x="78440" y="91258"/>
                  </a:lnTo>
                  <a:lnTo>
                    <a:pt x="84514" y="84974"/>
                  </a:lnTo>
                  <a:lnTo>
                    <a:pt x="90792" y="78868"/>
                  </a:lnTo>
                  <a:lnTo>
                    <a:pt x="97249" y="73005"/>
                  </a:lnTo>
                  <a:lnTo>
                    <a:pt x="103514" y="80087"/>
                  </a:lnTo>
                  <a:lnTo>
                    <a:pt x="97338" y="85804"/>
                  </a:lnTo>
                  <a:lnTo>
                    <a:pt x="91290" y="91699"/>
                  </a:lnTo>
                  <a:lnTo>
                    <a:pt x="85395" y="97747"/>
                  </a:lnTo>
                  <a:lnTo>
                    <a:pt x="79679" y="103923"/>
                  </a:lnTo>
                  <a:close/>
                </a:path>
                <a:path w="575945" h="575945">
                  <a:moveTo>
                    <a:pt x="9534" y="289705"/>
                  </a:moveTo>
                  <a:lnTo>
                    <a:pt x="0" y="289705"/>
                  </a:lnTo>
                  <a:lnTo>
                    <a:pt x="127" y="280733"/>
                  </a:lnTo>
                  <a:lnTo>
                    <a:pt x="510" y="272033"/>
                  </a:lnTo>
                  <a:lnTo>
                    <a:pt x="1149" y="263384"/>
                  </a:lnTo>
                  <a:lnTo>
                    <a:pt x="2043" y="254837"/>
                  </a:lnTo>
                  <a:lnTo>
                    <a:pt x="11577" y="255927"/>
                  </a:lnTo>
                  <a:lnTo>
                    <a:pt x="10683" y="264246"/>
                  </a:lnTo>
                  <a:lnTo>
                    <a:pt x="10045" y="272629"/>
                  </a:lnTo>
                  <a:lnTo>
                    <a:pt x="9661" y="281037"/>
                  </a:lnTo>
                  <a:lnTo>
                    <a:pt x="9534" y="289433"/>
                  </a:lnTo>
                  <a:lnTo>
                    <a:pt x="9534" y="289705"/>
                  </a:lnTo>
                  <a:close/>
                </a:path>
                <a:path w="575945" h="575945">
                  <a:moveTo>
                    <a:pt x="189731" y="27785"/>
                  </a:moveTo>
                  <a:lnTo>
                    <a:pt x="219696" y="8444"/>
                  </a:lnTo>
                  <a:lnTo>
                    <a:pt x="222012" y="17706"/>
                  </a:lnTo>
                  <a:lnTo>
                    <a:pt x="213846" y="19875"/>
                  </a:lnTo>
                  <a:lnTo>
                    <a:pt x="205718" y="22286"/>
                  </a:lnTo>
                  <a:lnTo>
                    <a:pt x="197667" y="24927"/>
                  </a:lnTo>
                  <a:lnTo>
                    <a:pt x="189731" y="27785"/>
                  </a:lnTo>
                  <a:close/>
                </a:path>
                <a:path w="575945" h="575945">
                  <a:moveTo>
                    <a:pt x="130074" y="59248"/>
                  </a:moveTo>
                  <a:lnTo>
                    <a:pt x="154455" y="33233"/>
                  </a:lnTo>
                  <a:lnTo>
                    <a:pt x="158949" y="41678"/>
                  </a:lnTo>
                  <a:lnTo>
                    <a:pt x="151545" y="45764"/>
                  </a:lnTo>
                  <a:lnTo>
                    <a:pt x="144256" y="50054"/>
                  </a:lnTo>
                  <a:lnTo>
                    <a:pt x="137095" y="54549"/>
                  </a:lnTo>
                  <a:lnTo>
                    <a:pt x="130074" y="59248"/>
                  </a:lnTo>
                  <a:close/>
                </a:path>
                <a:path w="575945" h="575945">
                  <a:moveTo>
                    <a:pt x="41269" y="159630"/>
                  </a:moveTo>
                  <a:lnTo>
                    <a:pt x="32825" y="155136"/>
                  </a:lnTo>
                  <a:lnTo>
                    <a:pt x="37034" y="147427"/>
                  </a:lnTo>
                  <a:lnTo>
                    <a:pt x="41474" y="139847"/>
                  </a:lnTo>
                  <a:lnTo>
                    <a:pt x="46117" y="132419"/>
                  </a:lnTo>
                  <a:lnTo>
                    <a:pt x="50940" y="125171"/>
                  </a:lnTo>
                  <a:lnTo>
                    <a:pt x="58840" y="130619"/>
                  </a:lnTo>
                  <a:lnTo>
                    <a:pt x="54141" y="137661"/>
                  </a:lnTo>
                  <a:lnTo>
                    <a:pt x="49646" y="144869"/>
                  </a:lnTo>
                  <a:lnTo>
                    <a:pt x="45355" y="152205"/>
                  </a:lnTo>
                  <a:lnTo>
                    <a:pt x="41269" y="159630"/>
                  </a:lnTo>
                  <a:close/>
                </a:path>
                <a:path w="575945" h="575945">
                  <a:moveTo>
                    <a:pt x="17570" y="222693"/>
                  </a:moveTo>
                  <a:lnTo>
                    <a:pt x="8308" y="220377"/>
                  </a:lnTo>
                  <a:lnTo>
                    <a:pt x="10500" y="211926"/>
                  </a:lnTo>
                  <a:lnTo>
                    <a:pt x="12973" y="203539"/>
                  </a:lnTo>
                  <a:lnTo>
                    <a:pt x="15701" y="195229"/>
                  </a:lnTo>
                  <a:lnTo>
                    <a:pt x="18659" y="187007"/>
                  </a:lnTo>
                  <a:lnTo>
                    <a:pt x="27513" y="190412"/>
                  </a:lnTo>
                  <a:lnTo>
                    <a:pt x="24657" y="198348"/>
                  </a:lnTo>
                  <a:lnTo>
                    <a:pt x="22030" y="206399"/>
                  </a:lnTo>
                  <a:lnTo>
                    <a:pt x="19660" y="214527"/>
                  </a:lnTo>
                  <a:lnTo>
                    <a:pt x="17570" y="222693"/>
                  </a:lnTo>
                  <a:close/>
                </a:path>
                <a:path w="575945" h="575945">
                  <a:moveTo>
                    <a:pt x="186871" y="560070"/>
                  </a:moveTo>
                  <a:lnTo>
                    <a:pt x="178750" y="556877"/>
                  </a:lnTo>
                  <a:lnTo>
                    <a:pt x="170731" y="553430"/>
                  </a:lnTo>
                  <a:lnTo>
                    <a:pt x="162814" y="549727"/>
                  </a:lnTo>
                  <a:lnTo>
                    <a:pt x="154999" y="545768"/>
                  </a:lnTo>
                  <a:lnTo>
                    <a:pt x="159494" y="537324"/>
                  </a:lnTo>
                  <a:lnTo>
                    <a:pt x="167024" y="541180"/>
                  </a:lnTo>
                  <a:lnTo>
                    <a:pt x="174681" y="544781"/>
                  </a:lnTo>
                  <a:lnTo>
                    <a:pt x="182440" y="548126"/>
                  </a:lnTo>
                  <a:lnTo>
                    <a:pt x="190276" y="551216"/>
                  </a:lnTo>
                  <a:lnTo>
                    <a:pt x="186871" y="560070"/>
                  </a:lnTo>
                  <a:close/>
                </a:path>
                <a:path w="575945" h="575945">
                  <a:moveTo>
                    <a:pt x="550808" y="189731"/>
                  </a:moveTo>
                  <a:lnTo>
                    <a:pt x="547718" y="181895"/>
                  </a:lnTo>
                  <a:lnTo>
                    <a:pt x="544372" y="174136"/>
                  </a:lnTo>
                  <a:lnTo>
                    <a:pt x="540771" y="166479"/>
                  </a:lnTo>
                  <a:lnTo>
                    <a:pt x="536915" y="158949"/>
                  </a:lnTo>
                  <a:lnTo>
                    <a:pt x="545360" y="154455"/>
                  </a:lnTo>
                  <a:lnTo>
                    <a:pt x="549337" y="162212"/>
                  </a:lnTo>
                  <a:lnTo>
                    <a:pt x="553072" y="170135"/>
                  </a:lnTo>
                  <a:lnTo>
                    <a:pt x="556526" y="178186"/>
                  </a:lnTo>
                  <a:lnTo>
                    <a:pt x="559661" y="186326"/>
                  </a:lnTo>
                  <a:lnTo>
                    <a:pt x="550808" y="189731"/>
                  </a:lnTo>
                  <a:close/>
                </a:path>
                <a:path w="575945" h="575945">
                  <a:moveTo>
                    <a:pt x="527653" y="453831"/>
                  </a:moveTo>
                  <a:lnTo>
                    <a:pt x="519753" y="448383"/>
                  </a:lnTo>
                  <a:lnTo>
                    <a:pt x="524452" y="441343"/>
                  </a:lnTo>
                  <a:lnTo>
                    <a:pt x="528947" y="434149"/>
                  </a:lnTo>
                  <a:lnTo>
                    <a:pt x="533238" y="426854"/>
                  </a:lnTo>
                  <a:lnTo>
                    <a:pt x="537324" y="419507"/>
                  </a:lnTo>
                  <a:lnTo>
                    <a:pt x="545768" y="424002"/>
                  </a:lnTo>
                  <a:lnTo>
                    <a:pt x="541578" y="431632"/>
                  </a:lnTo>
                  <a:lnTo>
                    <a:pt x="537170" y="439172"/>
                  </a:lnTo>
                  <a:lnTo>
                    <a:pt x="532533" y="446584"/>
                  </a:lnTo>
                  <a:lnTo>
                    <a:pt x="527653" y="453831"/>
                  </a:lnTo>
                  <a:close/>
                </a:path>
                <a:path w="575945" h="575945">
                  <a:moveTo>
                    <a:pt x="255246" y="11577"/>
                  </a:moveTo>
                  <a:lnTo>
                    <a:pt x="289024" y="0"/>
                  </a:lnTo>
                  <a:lnTo>
                    <a:pt x="289024" y="9534"/>
                  </a:lnTo>
                  <a:lnTo>
                    <a:pt x="280548" y="9661"/>
                  </a:lnTo>
                  <a:lnTo>
                    <a:pt x="272084" y="10045"/>
                  </a:lnTo>
                  <a:lnTo>
                    <a:pt x="263645" y="10683"/>
                  </a:lnTo>
                  <a:lnTo>
                    <a:pt x="255246" y="11577"/>
                  </a:lnTo>
                  <a:close/>
                </a:path>
                <a:path w="575945" h="575945">
                  <a:moveTo>
                    <a:pt x="559934" y="391994"/>
                  </a:moveTo>
                  <a:lnTo>
                    <a:pt x="551080" y="388589"/>
                  </a:lnTo>
                  <a:lnTo>
                    <a:pt x="553936" y="380653"/>
                  </a:lnTo>
                  <a:lnTo>
                    <a:pt x="556562" y="372602"/>
                  </a:lnTo>
                  <a:lnTo>
                    <a:pt x="558933" y="364475"/>
                  </a:lnTo>
                  <a:lnTo>
                    <a:pt x="561023" y="356309"/>
                  </a:lnTo>
                  <a:lnTo>
                    <a:pt x="570285" y="358624"/>
                  </a:lnTo>
                  <a:lnTo>
                    <a:pt x="568093" y="367075"/>
                  </a:lnTo>
                  <a:lnTo>
                    <a:pt x="565620" y="375462"/>
                  </a:lnTo>
                  <a:lnTo>
                    <a:pt x="562892" y="383773"/>
                  </a:lnTo>
                  <a:lnTo>
                    <a:pt x="559934" y="391994"/>
                  </a:lnTo>
                  <a:close/>
                </a:path>
                <a:path w="575945" h="575945">
                  <a:moveTo>
                    <a:pt x="481208" y="505861"/>
                  </a:moveTo>
                  <a:lnTo>
                    <a:pt x="474942" y="498778"/>
                  </a:lnTo>
                  <a:lnTo>
                    <a:pt x="481195" y="493138"/>
                  </a:lnTo>
                  <a:lnTo>
                    <a:pt x="487269" y="487269"/>
                  </a:lnTo>
                  <a:lnTo>
                    <a:pt x="493138" y="481195"/>
                  </a:lnTo>
                  <a:lnTo>
                    <a:pt x="498778" y="474942"/>
                  </a:lnTo>
                  <a:lnTo>
                    <a:pt x="505861" y="481208"/>
                  </a:lnTo>
                  <a:lnTo>
                    <a:pt x="500017" y="487588"/>
                  </a:lnTo>
                  <a:lnTo>
                    <a:pt x="493943" y="493841"/>
                  </a:lnTo>
                  <a:lnTo>
                    <a:pt x="487665" y="499940"/>
                  </a:lnTo>
                  <a:lnTo>
                    <a:pt x="481208" y="505861"/>
                  </a:lnTo>
                  <a:close/>
                </a:path>
                <a:path w="575945" h="575945">
                  <a:moveTo>
                    <a:pt x="575529" y="324046"/>
                  </a:moveTo>
                  <a:lnTo>
                    <a:pt x="567152" y="323075"/>
                  </a:lnTo>
                  <a:lnTo>
                    <a:pt x="568046" y="314675"/>
                  </a:lnTo>
                  <a:lnTo>
                    <a:pt x="568685" y="306237"/>
                  </a:lnTo>
                  <a:lnTo>
                    <a:pt x="569068" y="297773"/>
                  </a:lnTo>
                  <a:lnTo>
                    <a:pt x="569195" y="288752"/>
                  </a:lnTo>
                  <a:lnTo>
                    <a:pt x="575529" y="288752"/>
                  </a:lnTo>
                  <a:lnTo>
                    <a:pt x="575529" y="324046"/>
                  </a:lnTo>
                  <a:close/>
                </a:path>
                <a:path w="575945" h="575945">
                  <a:moveTo>
                    <a:pt x="519345" y="130074"/>
                  </a:moveTo>
                  <a:lnTo>
                    <a:pt x="514441" y="123204"/>
                  </a:lnTo>
                  <a:lnTo>
                    <a:pt x="509334" y="116488"/>
                  </a:lnTo>
                  <a:lnTo>
                    <a:pt x="504022" y="109925"/>
                  </a:lnTo>
                  <a:lnTo>
                    <a:pt x="498506" y="103514"/>
                  </a:lnTo>
                  <a:lnTo>
                    <a:pt x="505724" y="97113"/>
                  </a:lnTo>
                  <a:lnTo>
                    <a:pt x="511385" y="103749"/>
                  </a:lnTo>
                  <a:lnTo>
                    <a:pt x="516893" y="110563"/>
                  </a:lnTo>
                  <a:lnTo>
                    <a:pt x="522197" y="117531"/>
                  </a:lnTo>
                  <a:lnTo>
                    <a:pt x="527245" y="124626"/>
                  </a:lnTo>
                  <a:lnTo>
                    <a:pt x="519345" y="130074"/>
                  </a:lnTo>
                  <a:close/>
                </a:path>
                <a:path w="575945" h="575945">
                  <a:moveTo>
                    <a:pt x="358760" y="570421"/>
                  </a:moveTo>
                  <a:lnTo>
                    <a:pt x="356445" y="561159"/>
                  </a:lnTo>
                  <a:lnTo>
                    <a:pt x="364611" y="558993"/>
                  </a:lnTo>
                  <a:lnTo>
                    <a:pt x="372738" y="556597"/>
                  </a:lnTo>
                  <a:lnTo>
                    <a:pt x="380789" y="553996"/>
                  </a:lnTo>
                  <a:lnTo>
                    <a:pt x="388725" y="551216"/>
                  </a:lnTo>
                  <a:lnTo>
                    <a:pt x="392130" y="560070"/>
                  </a:lnTo>
                  <a:lnTo>
                    <a:pt x="383909" y="563028"/>
                  </a:lnTo>
                  <a:lnTo>
                    <a:pt x="375599" y="565756"/>
                  </a:lnTo>
                  <a:lnTo>
                    <a:pt x="367211" y="568229"/>
                  </a:lnTo>
                  <a:lnTo>
                    <a:pt x="358760" y="570421"/>
                  </a:lnTo>
                  <a:close/>
                </a:path>
                <a:path w="575945" h="575945">
                  <a:moveTo>
                    <a:pt x="355900" y="17570"/>
                  </a:moveTo>
                  <a:lnTo>
                    <a:pt x="347681" y="15733"/>
                  </a:lnTo>
                  <a:lnTo>
                    <a:pt x="339385" y="14114"/>
                  </a:lnTo>
                  <a:lnTo>
                    <a:pt x="331039" y="12724"/>
                  </a:lnTo>
                  <a:lnTo>
                    <a:pt x="322666" y="11577"/>
                  </a:lnTo>
                  <a:lnTo>
                    <a:pt x="323756" y="2043"/>
                  </a:lnTo>
                  <a:lnTo>
                    <a:pt x="332435" y="3192"/>
                  </a:lnTo>
                  <a:lnTo>
                    <a:pt x="341088" y="4596"/>
                  </a:lnTo>
                  <a:lnTo>
                    <a:pt x="349690" y="6256"/>
                  </a:lnTo>
                  <a:lnTo>
                    <a:pt x="358216" y="8172"/>
                  </a:lnTo>
                  <a:lnTo>
                    <a:pt x="355900" y="17570"/>
                  </a:lnTo>
                  <a:close/>
                </a:path>
                <a:path w="575945" h="575945">
                  <a:moveTo>
                    <a:pt x="324310" y="575590"/>
                  </a:moveTo>
                  <a:lnTo>
                    <a:pt x="289569" y="575590"/>
                  </a:lnTo>
                  <a:lnTo>
                    <a:pt x="289569" y="569195"/>
                  </a:lnTo>
                  <a:lnTo>
                    <a:pt x="297988" y="569070"/>
                  </a:lnTo>
                  <a:lnTo>
                    <a:pt x="306458" y="568702"/>
                  </a:lnTo>
                  <a:lnTo>
                    <a:pt x="314928" y="568104"/>
                  </a:lnTo>
                  <a:lnTo>
                    <a:pt x="323347" y="567289"/>
                  </a:lnTo>
                  <a:lnTo>
                    <a:pt x="324310" y="575590"/>
                  </a:lnTo>
                  <a:close/>
                </a:path>
                <a:path w="575945" h="575945">
                  <a:moveTo>
                    <a:pt x="418963" y="41269"/>
                  </a:moveTo>
                  <a:lnTo>
                    <a:pt x="411433" y="37413"/>
                  </a:lnTo>
                  <a:lnTo>
                    <a:pt x="403776" y="33812"/>
                  </a:lnTo>
                  <a:lnTo>
                    <a:pt x="396016" y="30467"/>
                  </a:lnTo>
                  <a:lnTo>
                    <a:pt x="388180" y="27376"/>
                  </a:lnTo>
                  <a:lnTo>
                    <a:pt x="391586" y="18523"/>
                  </a:lnTo>
                  <a:lnTo>
                    <a:pt x="399724" y="21735"/>
                  </a:lnTo>
                  <a:lnTo>
                    <a:pt x="407760" y="25214"/>
                  </a:lnTo>
                  <a:lnTo>
                    <a:pt x="415643" y="28924"/>
                  </a:lnTo>
                  <a:lnTo>
                    <a:pt x="423321" y="32825"/>
                  </a:lnTo>
                  <a:lnTo>
                    <a:pt x="418963" y="41269"/>
                  </a:lnTo>
                  <a:close/>
                </a:path>
                <a:path w="575945" h="575945">
                  <a:moveTo>
                    <a:pt x="474534" y="79679"/>
                  </a:moveTo>
                  <a:lnTo>
                    <a:pt x="468181" y="74162"/>
                  </a:lnTo>
                  <a:lnTo>
                    <a:pt x="461611" y="68851"/>
                  </a:lnTo>
                  <a:lnTo>
                    <a:pt x="454863" y="63743"/>
                  </a:lnTo>
                  <a:lnTo>
                    <a:pt x="447974" y="58840"/>
                  </a:lnTo>
                  <a:lnTo>
                    <a:pt x="453422" y="50940"/>
                  </a:lnTo>
                  <a:lnTo>
                    <a:pt x="460515" y="55990"/>
                  </a:lnTo>
                  <a:lnTo>
                    <a:pt x="467468" y="61308"/>
                  </a:lnTo>
                  <a:lnTo>
                    <a:pt x="474242" y="66856"/>
                  </a:lnTo>
                  <a:lnTo>
                    <a:pt x="480799" y="72596"/>
                  </a:lnTo>
                  <a:lnTo>
                    <a:pt x="474534" y="79679"/>
                  </a:lnTo>
                  <a:close/>
                </a:path>
                <a:path w="575945" h="575945">
                  <a:moveTo>
                    <a:pt x="424002" y="545632"/>
                  </a:moveTo>
                  <a:lnTo>
                    <a:pt x="419507" y="537187"/>
                  </a:lnTo>
                  <a:lnTo>
                    <a:pt x="426911" y="533159"/>
                  </a:lnTo>
                  <a:lnTo>
                    <a:pt x="434200" y="528862"/>
                  </a:lnTo>
                  <a:lnTo>
                    <a:pt x="441362" y="524335"/>
                  </a:lnTo>
                  <a:lnTo>
                    <a:pt x="448383" y="519617"/>
                  </a:lnTo>
                  <a:lnTo>
                    <a:pt x="453831" y="527517"/>
                  </a:lnTo>
                  <a:lnTo>
                    <a:pt x="446584" y="532397"/>
                  </a:lnTo>
                  <a:lnTo>
                    <a:pt x="439172" y="537034"/>
                  </a:lnTo>
                  <a:lnTo>
                    <a:pt x="431632" y="541442"/>
                  </a:lnTo>
                  <a:lnTo>
                    <a:pt x="424002" y="545632"/>
                  </a:lnTo>
                  <a:close/>
                </a:path>
              </a:pathLst>
            </a:custGeom>
            <a:solidFill>
              <a:srgbClr val="1253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774905" y="7158197"/>
              <a:ext cx="273685" cy="273685"/>
            </a:xfrm>
            <a:custGeom>
              <a:avLst/>
              <a:gdLst/>
              <a:ahLst/>
              <a:cxnLst/>
              <a:rect l="l" t="t" r="r" b="b"/>
              <a:pathLst>
                <a:path w="273685" h="273684">
                  <a:moveTo>
                    <a:pt x="136733" y="273466"/>
                  </a:moveTo>
                  <a:lnTo>
                    <a:pt x="93521" y="266497"/>
                  </a:lnTo>
                  <a:lnTo>
                    <a:pt x="55987" y="247088"/>
                  </a:lnTo>
                  <a:lnTo>
                    <a:pt x="26386" y="217492"/>
                  </a:lnTo>
                  <a:lnTo>
                    <a:pt x="6972" y="179956"/>
                  </a:lnTo>
                  <a:lnTo>
                    <a:pt x="0" y="136734"/>
                  </a:lnTo>
                  <a:lnTo>
                    <a:pt x="6972" y="93521"/>
                  </a:lnTo>
                  <a:lnTo>
                    <a:pt x="26386" y="55987"/>
                  </a:lnTo>
                  <a:lnTo>
                    <a:pt x="55987" y="26386"/>
                  </a:lnTo>
                  <a:lnTo>
                    <a:pt x="93521" y="6972"/>
                  </a:lnTo>
                  <a:lnTo>
                    <a:pt x="136732" y="0"/>
                  </a:lnTo>
                  <a:lnTo>
                    <a:pt x="179956" y="6972"/>
                  </a:lnTo>
                  <a:lnTo>
                    <a:pt x="217491" y="26386"/>
                  </a:lnTo>
                  <a:lnTo>
                    <a:pt x="247088" y="55987"/>
                  </a:lnTo>
                  <a:lnTo>
                    <a:pt x="266496" y="93521"/>
                  </a:lnTo>
                  <a:lnTo>
                    <a:pt x="273466" y="136731"/>
                  </a:lnTo>
                  <a:lnTo>
                    <a:pt x="266496" y="179956"/>
                  </a:lnTo>
                  <a:lnTo>
                    <a:pt x="247088" y="217492"/>
                  </a:lnTo>
                  <a:lnTo>
                    <a:pt x="217491" y="247088"/>
                  </a:lnTo>
                  <a:lnTo>
                    <a:pt x="179956" y="266497"/>
                  </a:lnTo>
                  <a:lnTo>
                    <a:pt x="136733" y="273466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55465" y="5652576"/>
              <a:ext cx="1838325" cy="930275"/>
            </a:xfrm>
            <a:custGeom>
              <a:avLst/>
              <a:gdLst/>
              <a:ahLst/>
              <a:cxnLst/>
              <a:rect l="l" t="t" r="r" b="b"/>
              <a:pathLst>
                <a:path w="1838325" h="930275">
                  <a:moveTo>
                    <a:pt x="1777536" y="929984"/>
                  </a:moveTo>
                  <a:lnTo>
                    <a:pt x="55999" y="929984"/>
                  </a:lnTo>
                  <a:lnTo>
                    <a:pt x="8368" y="927882"/>
                  </a:lnTo>
                  <a:lnTo>
                    <a:pt x="0" y="926649"/>
                  </a:lnTo>
                  <a:lnTo>
                    <a:pt x="0" y="3667"/>
                  </a:lnTo>
                  <a:lnTo>
                    <a:pt x="8368" y="2394"/>
                  </a:lnTo>
                  <a:lnTo>
                    <a:pt x="55999" y="0"/>
                  </a:lnTo>
                  <a:lnTo>
                    <a:pt x="1775761" y="0"/>
                  </a:lnTo>
                  <a:lnTo>
                    <a:pt x="1823704" y="2394"/>
                  </a:lnTo>
                  <a:lnTo>
                    <a:pt x="1838325" y="4604"/>
                  </a:lnTo>
                  <a:lnTo>
                    <a:pt x="1838325" y="925589"/>
                  </a:lnTo>
                  <a:lnTo>
                    <a:pt x="1825167" y="927589"/>
                  </a:lnTo>
                  <a:lnTo>
                    <a:pt x="1777536" y="929984"/>
                  </a:lnTo>
                  <a:close/>
                </a:path>
              </a:pathLst>
            </a:custGeom>
            <a:solidFill>
              <a:srgbClr val="1253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345014" y="6361498"/>
            <a:ext cx="1316990" cy="411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1620" marR="5080" indent="-248920">
              <a:lnSpc>
                <a:spcPct val="110000"/>
              </a:lnSpc>
              <a:spcBef>
                <a:spcPts val="100"/>
              </a:spcBef>
            </a:pPr>
            <a:r>
              <a:rPr sz="1150" b="1" spc="14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150" b="1" spc="15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150" b="1" spc="114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150" b="1" spc="7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150" b="1" spc="8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150" b="1" spc="-10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150" b="1" spc="8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150" b="1" spc="13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150" b="1" spc="14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150" b="1" spc="-10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150" b="1" spc="155" dirty="0">
                <a:solidFill>
                  <a:srgbClr val="FFFFFF"/>
                </a:solidFill>
                <a:latin typeface="Tahoma"/>
                <a:cs typeface="Tahoma"/>
              </a:rPr>
              <a:t>Ó</a:t>
            </a:r>
            <a:r>
              <a:rPr sz="1150" b="1" spc="20" dirty="0">
                <a:solidFill>
                  <a:srgbClr val="FFFFFF"/>
                </a:solidFill>
                <a:latin typeface="Tahoma"/>
                <a:cs typeface="Tahoma"/>
              </a:rPr>
              <a:t>N  </a:t>
            </a:r>
            <a:r>
              <a:rPr sz="1150" b="1" spc="65" dirty="0">
                <a:solidFill>
                  <a:srgbClr val="FFFFFF"/>
                </a:solidFill>
                <a:latin typeface="Tahoma"/>
                <a:cs typeface="Tahoma"/>
              </a:rPr>
              <a:t>POLÍTICA</a:t>
            </a:r>
            <a:endParaRPr sz="115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791087" y="4992334"/>
            <a:ext cx="5442585" cy="2583180"/>
            <a:chOff x="1791087" y="4992334"/>
            <a:chExt cx="5442585" cy="2583180"/>
          </a:xfrm>
        </p:grpSpPr>
        <p:sp>
          <p:nvSpPr>
            <p:cNvPr id="9" name="object 9"/>
            <p:cNvSpPr/>
            <p:nvPr/>
          </p:nvSpPr>
          <p:spPr>
            <a:xfrm>
              <a:off x="1791087" y="6999579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4" h="575945">
                  <a:moveTo>
                    <a:pt x="8444" y="358897"/>
                  </a:moveTo>
                  <a:lnTo>
                    <a:pt x="6507" y="350373"/>
                  </a:lnTo>
                  <a:lnTo>
                    <a:pt x="4801" y="341786"/>
                  </a:lnTo>
                  <a:lnTo>
                    <a:pt x="3349" y="333173"/>
                  </a:lnTo>
                  <a:lnTo>
                    <a:pt x="2179" y="324573"/>
                  </a:lnTo>
                  <a:lnTo>
                    <a:pt x="11577" y="323347"/>
                  </a:lnTo>
                  <a:lnTo>
                    <a:pt x="12726" y="331720"/>
                  </a:lnTo>
                  <a:lnTo>
                    <a:pt x="14131" y="340066"/>
                  </a:lnTo>
                  <a:lnTo>
                    <a:pt x="15791" y="348362"/>
                  </a:lnTo>
                  <a:lnTo>
                    <a:pt x="17706" y="356581"/>
                  </a:lnTo>
                  <a:lnTo>
                    <a:pt x="8444" y="358897"/>
                  </a:lnTo>
                  <a:close/>
                </a:path>
                <a:path w="575944" h="575945">
                  <a:moveTo>
                    <a:pt x="33233" y="424138"/>
                  </a:moveTo>
                  <a:lnTo>
                    <a:pt x="29254" y="416324"/>
                  </a:lnTo>
                  <a:lnTo>
                    <a:pt x="25504" y="408407"/>
                  </a:lnTo>
                  <a:lnTo>
                    <a:pt x="22009" y="400388"/>
                  </a:lnTo>
                  <a:lnTo>
                    <a:pt x="18796" y="392267"/>
                  </a:lnTo>
                  <a:lnTo>
                    <a:pt x="27785" y="388861"/>
                  </a:lnTo>
                  <a:lnTo>
                    <a:pt x="30894" y="396697"/>
                  </a:lnTo>
                  <a:lnTo>
                    <a:pt x="34272" y="404457"/>
                  </a:lnTo>
                  <a:lnTo>
                    <a:pt x="37879" y="412114"/>
                  </a:lnTo>
                  <a:lnTo>
                    <a:pt x="41678" y="419644"/>
                  </a:lnTo>
                  <a:lnTo>
                    <a:pt x="33233" y="424138"/>
                  </a:lnTo>
                  <a:close/>
                </a:path>
                <a:path w="575944" h="575945">
                  <a:moveTo>
                    <a:pt x="567152" y="255109"/>
                  </a:moveTo>
                  <a:lnTo>
                    <a:pt x="566003" y="246737"/>
                  </a:lnTo>
                  <a:lnTo>
                    <a:pt x="564598" y="238390"/>
                  </a:lnTo>
                  <a:lnTo>
                    <a:pt x="562939" y="230095"/>
                  </a:lnTo>
                  <a:lnTo>
                    <a:pt x="561023" y="221876"/>
                  </a:lnTo>
                  <a:lnTo>
                    <a:pt x="570285" y="219560"/>
                  </a:lnTo>
                  <a:lnTo>
                    <a:pt x="572222" y="228007"/>
                  </a:lnTo>
                  <a:lnTo>
                    <a:pt x="573928" y="236569"/>
                  </a:lnTo>
                  <a:lnTo>
                    <a:pt x="575380" y="245207"/>
                  </a:lnTo>
                  <a:lnTo>
                    <a:pt x="575523" y="246265"/>
                  </a:lnTo>
                  <a:lnTo>
                    <a:pt x="575523" y="254018"/>
                  </a:lnTo>
                  <a:lnTo>
                    <a:pt x="567152" y="255109"/>
                  </a:lnTo>
                  <a:close/>
                </a:path>
                <a:path w="575944" h="575945">
                  <a:moveTo>
                    <a:pt x="72869" y="481480"/>
                  </a:moveTo>
                  <a:lnTo>
                    <a:pt x="67208" y="474844"/>
                  </a:lnTo>
                  <a:lnTo>
                    <a:pt x="61700" y="468030"/>
                  </a:lnTo>
                  <a:lnTo>
                    <a:pt x="56396" y="461062"/>
                  </a:lnTo>
                  <a:lnTo>
                    <a:pt x="51348" y="453967"/>
                  </a:lnTo>
                  <a:lnTo>
                    <a:pt x="59112" y="448655"/>
                  </a:lnTo>
                  <a:lnTo>
                    <a:pt x="64015" y="455525"/>
                  </a:lnTo>
                  <a:lnTo>
                    <a:pt x="69123" y="462241"/>
                  </a:lnTo>
                  <a:lnTo>
                    <a:pt x="74435" y="468805"/>
                  </a:lnTo>
                  <a:lnTo>
                    <a:pt x="79951" y="475215"/>
                  </a:lnTo>
                  <a:lnTo>
                    <a:pt x="72869" y="481480"/>
                  </a:lnTo>
                  <a:close/>
                </a:path>
                <a:path w="575944" h="575945">
                  <a:moveTo>
                    <a:pt x="254690" y="575590"/>
                  </a:moveTo>
                  <a:lnTo>
                    <a:pt x="246506" y="575590"/>
                  </a:lnTo>
                  <a:lnTo>
                    <a:pt x="245964" y="575516"/>
                  </a:lnTo>
                  <a:lnTo>
                    <a:pt x="237352" y="574065"/>
                  </a:lnTo>
                  <a:lnTo>
                    <a:pt x="228765" y="572358"/>
                  </a:lnTo>
                  <a:lnTo>
                    <a:pt x="220241" y="570421"/>
                  </a:lnTo>
                  <a:lnTo>
                    <a:pt x="222420" y="561159"/>
                  </a:lnTo>
                  <a:lnTo>
                    <a:pt x="230639" y="562996"/>
                  </a:lnTo>
                  <a:lnTo>
                    <a:pt x="238935" y="564616"/>
                  </a:lnTo>
                  <a:lnTo>
                    <a:pt x="247282" y="566005"/>
                  </a:lnTo>
                  <a:lnTo>
                    <a:pt x="255654" y="567152"/>
                  </a:lnTo>
                  <a:lnTo>
                    <a:pt x="254690" y="575590"/>
                  </a:lnTo>
                  <a:close/>
                </a:path>
                <a:path w="575944" h="575945">
                  <a:moveTo>
                    <a:pt x="125171" y="527653"/>
                  </a:moveTo>
                  <a:lnTo>
                    <a:pt x="118075" y="522624"/>
                  </a:lnTo>
                  <a:lnTo>
                    <a:pt x="111108" y="517353"/>
                  </a:lnTo>
                  <a:lnTo>
                    <a:pt x="104293" y="511851"/>
                  </a:lnTo>
                  <a:lnTo>
                    <a:pt x="97658" y="506133"/>
                  </a:lnTo>
                  <a:lnTo>
                    <a:pt x="104059" y="498914"/>
                  </a:lnTo>
                  <a:lnTo>
                    <a:pt x="110469" y="504430"/>
                  </a:lnTo>
                  <a:lnTo>
                    <a:pt x="117033" y="509742"/>
                  </a:lnTo>
                  <a:lnTo>
                    <a:pt x="123749" y="514850"/>
                  </a:lnTo>
                  <a:lnTo>
                    <a:pt x="130619" y="519753"/>
                  </a:lnTo>
                  <a:lnTo>
                    <a:pt x="125171" y="527653"/>
                  </a:lnTo>
                  <a:close/>
                </a:path>
                <a:path w="575944" h="575945">
                  <a:moveTo>
                    <a:pt x="79679" y="103923"/>
                  </a:moveTo>
                  <a:lnTo>
                    <a:pt x="72596" y="97658"/>
                  </a:lnTo>
                  <a:lnTo>
                    <a:pt x="78440" y="91258"/>
                  </a:lnTo>
                  <a:lnTo>
                    <a:pt x="84514" y="84974"/>
                  </a:lnTo>
                  <a:lnTo>
                    <a:pt x="90792" y="78868"/>
                  </a:lnTo>
                  <a:lnTo>
                    <a:pt x="97249" y="73005"/>
                  </a:lnTo>
                  <a:lnTo>
                    <a:pt x="103514" y="80087"/>
                  </a:lnTo>
                  <a:lnTo>
                    <a:pt x="97338" y="85804"/>
                  </a:lnTo>
                  <a:lnTo>
                    <a:pt x="91290" y="91699"/>
                  </a:lnTo>
                  <a:lnTo>
                    <a:pt x="85395" y="97747"/>
                  </a:lnTo>
                  <a:lnTo>
                    <a:pt x="79679" y="103923"/>
                  </a:lnTo>
                  <a:close/>
                </a:path>
                <a:path w="575944" h="575945">
                  <a:moveTo>
                    <a:pt x="9534" y="289705"/>
                  </a:moveTo>
                  <a:lnTo>
                    <a:pt x="0" y="289705"/>
                  </a:lnTo>
                  <a:lnTo>
                    <a:pt x="127" y="280733"/>
                  </a:lnTo>
                  <a:lnTo>
                    <a:pt x="510" y="272033"/>
                  </a:lnTo>
                  <a:lnTo>
                    <a:pt x="1149" y="263384"/>
                  </a:lnTo>
                  <a:lnTo>
                    <a:pt x="2043" y="254837"/>
                  </a:lnTo>
                  <a:lnTo>
                    <a:pt x="11577" y="255927"/>
                  </a:lnTo>
                  <a:lnTo>
                    <a:pt x="10683" y="264246"/>
                  </a:lnTo>
                  <a:lnTo>
                    <a:pt x="10045" y="272629"/>
                  </a:lnTo>
                  <a:lnTo>
                    <a:pt x="9661" y="281037"/>
                  </a:lnTo>
                  <a:lnTo>
                    <a:pt x="9534" y="289433"/>
                  </a:lnTo>
                  <a:lnTo>
                    <a:pt x="9534" y="289705"/>
                  </a:lnTo>
                  <a:close/>
                </a:path>
                <a:path w="575944" h="575945">
                  <a:moveTo>
                    <a:pt x="189731" y="27785"/>
                  </a:moveTo>
                  <a:lnTo>
                    <a:pt x="219696" y="8444"/>
                  </a:lnTo>
                  <a:lnTo>
                    <a:pt x="222012" y="17706"/>
                  </a:lnTo>
                  <a:lnTo>
                    <a:pt x="213846" y="19875"/>
                  </a:lnTo>
                  <a:lnTo>
                    <a:pt x="205718" y="22286"/>
                  </a:lnTo>
                  <a:lnTo>
                    <a:pt x="197667" y="24927"/>
                  </a:lnTo>
                  <a:lnTo>
                    <a:pt x="189731" y="27785"/>
                  </a:lnTo>
                  <a:close/>
                </a:path>
                <a:path w="575944" h="575945">
                  <a:moveTo>
                    <a:pt x="130074" y="59248"/>
                  </a:moveTo>
                  <a:lnTo>
                    <a:pt x="154455" y="33233"/>
                  </a:lnTo>
                  <a:lnTo>
                    <a:pt x="158949" y="41678"/>
                  </a:lnTo>
                  <a:lnTo>
                    <a:pt x="151545" y="45764"/>
                  </a:lnTo>
                  <a:lnTo>
                    <a:pt x="144256" y="50054"/>
                  </a:lnTo>
                  <a:lnTo>
                    <a:pt x="137095" y="54549"/>
                  </a:lnTo>
                  <a:lnTo>
                    <a:pt x="130074" y="59248"/>
                  </a:lnTo>
                  <a:close/>
                </a:path>
                <a:path w="575944" h="575945">
                  <a:moveTo>
                    <a:pt x="41269" y="159630"/>
                  </a:moveTo>
                  <a:lnTo>
                    <a:pt x="32825" y="155136"/>
                  </a:lnTo>
                  <a:lnTo>
                    <a:pt x="37034" y="147427"/>
                  </a:lnTo>
                  <a:lnTo>
                    <a:pt x="41474" y="139847"/>
                  </a:lnTo>
                  <a:lnTo>
                    <a:pt x="46117" y="132419"/>
                  </a:lnTo>
                  <a:lnTo>
                    <a:pt x="50940" y="125171"/>
                  </a:lnTo>
                  <a:lnTo>
                    <a:pt x="58840" y="130619"/>
                  </a:lnTo>
                  <a:lnTo>
                    <a:pt x="54141" y="137661"/>
                  </a:lnTo>
                  <a:lnTo>
                    <a:pt x="49646" y="144869"/>
                  </a:lnTo>
                  <a:lnTo>
                    <a:pt x="45355" y="152205"/>
                  </a:lnTo>
                  <a:lnTo>
                    <a:pt x="41269" y="159630"/>
                  </a:lnTo>
                  <a:close/>
                </a:path>
                <a:path w="575944" h="575945">
                  <a:moveTo>
                    <a:pt x="17570" y="222693"/>
                  </a:moveTo>
                  <a:lnTo>
                    <a:pt x="8308" y="220377"/>
                  </a:lnTo>
                  <a:lnTo>
                    <a:pt x="10500" y="211926"/>
                  </a:lnTo>
                  <a:lnTo>
                    <a:pt x="12973" y="203539"/>
                  </a:lnTo>
                  <a:lnTo>
                    <a:pt x="15701" y="195229"/>
                  </a:lnTo>
                  <a:lnTo>
                    <a:pt x="18659" y="187007"/>
                  </a:lnTo>
                  <a:lnTo>
                    <a:pt x="27513" y="190412"/>
                  </a:lnTo>
                  <a:lnTo>
                    <a:pt x="24657" y="198348"/>
                  </a:lnTo>
                  <a:lnTo>
                    <a:pt x="22030" y="206399"/>
                  </a:lnTo>
                  <a:lnTo>
                    <a:pt x="19660" y="214527"/>
                  </a:lnTo>
                  <a:lnTo>
                    <a:pt x="17570" y="222693"/>
                  </a:lnTo>
                  <a:close/>
                </a:path>
                <a:path w="575944" h="575945">
                  <a:moveTo>
                    <a:pt x="186871" y="560070"/>
                  </a:moveTo>
                  <a:lnTo>
                    <a:pt x="178750" y="556877"/>
                  </a:lnTo>
                  <a:lnTo>
                    <a:pt x="170731" y="553430"/>
                  </a:lnTo>
                  <a:lnTo>
                    <a:pt x="162814" y="549727"/>
                  </a:lnTo>
                  <a:lnTo>
                    <a:pt x="154999" y="545768"/>
                  </a:lnTo>
                  <a:lnTo>
                    <a:pt x="159494" y="537324"/>
                  </a:lnTo>
                  <a:lnTo>
                    <a:pt x="167024" y="541180"/>
                  </a:lnTo>
                  <a:lnTo>
                    <a:pt x="174681" y="544781"/>
                  </a:lnTo>
                  <a:lnTo>
                    <a:pt x="182440" y="548126"/>
                  </a:lnTo>
                  <a:lnTo>
                    <a:pt x="190276" y="551216"/>
                  </a:lnTo>
                  <a:lnTo>
                    <a:pt x="186871" y="560070"/>
                  </a:lnTo>
                  <a:close/>
                </a:path>
                <a:path w="575944" h="575945">
                  <a:moveTo>
                    <a:pt x="550808" y="189731"/>
                  </a:moveTo>
                  <a:lnTo>
                    <a:pt x="547718" y="181895"/>
                  </a:lnTo>
                  <a:lnTo>
                    <a:pt x="544372" y="174136"/>
                  </a:lnTo>
                  <a:lnTo>
                    <a:pt x="540771" y="166479"/>
                  </a:lnTo>
                  <a:lnTo>
                    <a:pt x="536915" y="158949"/>
                  </a:lnTo>
                  <a:lnTo>
                    <a:pt x="545360" y="154455"/>
                  </a:lnTo>
                  <a:lnTo>
                    <a:pt x="549337" y="162212"/>
                  </a:lnTo>
                  <a:lnTo>
                    <a:pt x="553072" y="170135"/>
                  </a:lnTo>
                  <a:lnTo>
                    <a:pt x="556526" y="178186"/>
                  </a:lnTo>
                  <a:lnTo>
                    <a:pt x="559661" y="186326"/>
                  </a:lnTo>
                  <a:lnTo>
                    <a:pt x="550808" y="189731"/>
                  </a:lnTo>
                  <a:close/>
                </a:path>
                <a:path w="575944" h="575945">
                  <a:moveTo>
                    <a:pt x="527653" y="453831"/>
                  </a:moveTo>
                  <a:lnTo>
                    <a:pt x="519753" y="448383"/>
                  </a:lnTo>
                  <a:lnTo>
                    <a:pt x="524452" y="441343"/>
                  </a:lnTo>
                  <a:lnTo>
                    <a:pt x="528947" y="434149"/>
                  </a:lnTo>
                  <a:lnTo>
                    <a:pt x="533238" y="426854"/>
                  </a:lnTo>
                  <a:lnTo>
                    <a:pt x="537324" y="419507"/>
                  </a:lnTo>
                  <a:lnTo>
                    <a:pt x="545768" y="424002"/>
                  </a:lnTo>
                  <a:lnTo>
                    <a:pt x="541578" y="431632"/>
                  </a:lnTo>
                  <a:lnTo>
                    <a:pt x="537170" y="439172"/>
                  </a:lnTo>
                  <a:lnTo>
                    <a:pt x="532533" y="446584"/>
                  </a:lnTo>
                  <a:lnTo>
                    <a:pt x="527653" y="453831"/>
                  </a:lnTo>
                  <a:close/>
                </a:path>
                <a:path w="575944" h="575945">
                  <a:moveTo>
                    <a:pt x="255246" y="11577"/>
                  </a:moveTo>
                  <a:lnTo>
                    <a:pt x="289024" y="0"/>
                  </a:lnTo>
                  <a:lnTo>
                    <a:pt x="289024" y="9534"/>
                  </a:lnTo>
                  <a:lnTo>
                    <a:pt x="280548" y="9661"/>
                  </a:lnTo>
                  <a:lnTo>
                    <a:pt x="272084" y="10045"/>
                  </a:lnTo>
                  <a:lnTo>
                    <a:pt x="263645" y="10683"/>
                  </a:lnTo>
                  <a:lnTo>
                    <a:pt x="255246" y="11577"/>
                  </a:lnTo>
                  <a:close/>
                </a:path>
                <a:path w="575944" h="575945">
                  <a:moveTo>
                    <a:pt x="559934" y="391994"/>
                  </a:moveTo>
                  <a:lnTo>
                    <a:pt x="551080" y="388589"/>
                  </a:lnTo>
                  <a:lnTo>
                    <a:pt x="553936" y="380653"/>
                  </a:lnTo>
                  <a:lnTo>
                    <a:pt x="556562" y="372602"/>
                  </a:lnTo>
                  <a:lnTo>
                    <a:pt x="558933" y="364475"/>
                  </a:lnTo>
                  <a:lnTo>
                    <a:pt x="561023" y="356309"/>
                  </a:lnTo>
                  <a:lnTo>
                    <a:pt x="570285" y="358624"/>
                  </a:lnTo>
                  <a:lnTo>
                    <a:pt x="568093" y="367075"/>
                  </a:lnTo>
                  <a:lnTo>
                    <a:pt x="565620" y="375462"/>
                  </a:lnTo>
                  <a:lnTo>
                    <a:pt x="562892" y="383773"/>
                  </a:lnTo>
                  <a:lnTo>
                    <a:pt x="559934" y="391994"/>
                  </a:lnTo>
                  <a:close/>
                </a:path>
                <a:path w="575944" h="575945">
                  <a:moveTo>
                    <a:pt x="481208" y="505861"/>
                  </a:moveTo>
                  <a:lnTo>
                    <a:pt x="474942" y="498778"/>
                  </a:lnTo>
                  <a:lnTo>
                    <a:pt x="481195" y="493138"/>
                  </a:lnTo>
                  <a:lnTo>
                    <a:pt x="487269" y="487269"/>
                  </a:lnTo>
                  <a:lnTo>
                    <a:pt x="493138" y="481195"/>
                  </a:lnTo>
                  <a:lnTo>
                    <a:pt x="498778" y="474942"/>
                  </a:lnTo>
                  <a:lnTo>
                    <a:pt x="505861" y="481208"/>
                  </a:lnTo>
                  <a:lnTo>
                    <a:pt x="500017" y="487588"/>
                  </a:lnTo>
                  <a:lnTo>
                    <a:pt x="493943" y="493841"/>
                  </a:lnTo>
                  <a:lnTo>
                    <a:pt x="487665" y="499940"/>
                  </a:lnTo>
                  <a:lnTo>
                    <a:pt x="481208" y="505861"/>
                  </a:lnTo>
                  <a:close/>
                </a:path>
                <a:path w="575944" h="575945">
                  <a:moveTo>
                    <a:pt x="575523" y="324045"/>
                  </a:moveTo>
                  <a:lnTo>
                    <a:pt x="567152" y="323075"/>
                  </a:lnTo>
                  <a:lnTo>
                    <a:pt x="568046" y="314675"/>
                  </a:lnTo>
                  <a:lnTo>
                    <a:pt x="568685" y="306237"/>
                  </a:lnTo>
                  <a:lnTo>
                    <a:pt x="569068" y="297773"/>
                  </a:lnTo>
                  <a:lnTo>
                    <a:pt x="569195" y="288752"/>
                  </a:lnTo>
                  <a:lnTo>
                    <a:pt x="575523" y="288752"/>
                  </a:lnTo>
                  <a:lnTo>
                    <a:pt x="575523" y="324045"/>
                  </a:lnTo>
                  <a:close/>
                </a:path>
                <a:path w="575944" h="575945">
                  <a:moveTo>
                    <a:pt x="519345" y="130074"/>
                  </a:moveTo>
                  <a:lnTo>
                    <a:pt x="514441" y="123204"/>
                  </a:lnTo>
                  <a:lnTo>
                    <a:pt x="509334" y="116488"/>
                  </a:lnTo>
                  <a:lnTo>
                    <a:pt x="504022" y="109925"/>
                  </a:lnTo>
                  <a:lnTo>
                    <a:pt x="498506" y="103514"/>
                  </a:lnTo>
                  <a:lnTo>
                    <a:pt x="505724" y="97113"/>
                  </a:lnTo>
                  <a:lnTo>
                    <a:pt x="511385" y="103749"/>
                  </a:lnTo>
                  <a:lnTo>
                    <a:pt x="516893" y="110563"/>
                  </a:lnTo>
                  <a:lnTo>
                    <a:pt x="522197" y="117531"/>
                  </a:lnTo>
                  <a:lnTo>
                    <a:pt x="527245" y="124626"/>
                  </a:lnTo>
                  <a:lnTo>
                    <a:pt x="519345" y="130074"/>
                  </a:lnTo>
                  <a:close/>
                </a:path>
                <a:path w="575944" h="575945">
                  <a:moveTo>
                    <a:pt x="358760" y="570421"/>
                  </a:moveTo>
                  <a:lnTo>
                    <a:pt x="356445" y="561159"/>
                  </a:lnTo>
                  <a:lnTo>
                    <a:pt x="364611" y="558993"/>
                  </a:lnTo>
                  <a:lnTo>
                    <a:pt x="372738" y="556597"/>
                  </a:lnTo>
                  <a:lnTo>
                    <a:pt x="380789" y="553996"/>
                  </a:lnTo>
                  <a:lnTo>
                    <a:pt x="388725" y="551216"/>
                  </a:lnTo>
                  <a:lnTo>
                    <a:pt x="392130" y="560070"/>
                  </a:lnTo>
                  <a:lnTo>
                    <a:pt x="383909" y="563028"/>
                  </a:lnTo>
                  <a:lnTo>
                    <a:pt x="375599" y="565756"/>
                  </a:lnTo>
                  <a:lnTo>
                    <a:pt x="367211" y="568229"/>
                  </a:lnTo>
                  <a:lnTo>
                    <a:pt x="358760" y="570421"/>
                  </a:lnTo>
                  <a:close/>
                </a:path>
                <a:path w="575944" h="575945">
                  <a:moveTo>
                    <a:pt x="355900" y="17570"/>
                  </a:moveTo>
                  <a:lnTo>
                    <a:pt x="347681" y="15733"/>
                  </a:lnTo>
                  <a:lnTo>
                    <a:pt x="339385" y="14114"/>
                  </a:lnTo>
                  <a:lnTo>
                    <a:pt x="331039" y="12724"/>
                  </a:lnTo>
                  <a:lnTo>
                    <a:pt x="322666" y="11577"/>
                  </a:lnTo>
                  <a:lnTo>
                    <a:pt x="323756" y="2043"/>
                  </a:lnTo>
                  <a:lnTo>
                    <a:pt x="332435" y="3192"/>
                  </a:lnTo>
                  <a:lnTo>
                    <a:pt x="341088" y="4596"/>
                  </a:lnTo>
                  <a:lnTo>
                    <a:pt x="349690" y="6256"/>
                  </a:lnTo>
                  <a:lnTo>
                    <a:pt x="358216" y="8172"/>
                  </a:lnTo>
                  <a:lnTo>
                    <a:pt x="355900" y="17570"/>
                  </a:lnTo>
                  <a:close/>
                </a:path>
                <a:path w="575944" h="575945">
                  <a:moveTo>
                    <a:pt x="324310" y="575590"/>
                  </a:moveTo>
                  <a:lnTo>
                    <a:pt x="289569" y="575590"/>
                  </a:lnTo>
                  <a:lnTo>
                    <a:pt x="289569" y="569195"/>
                  </a:lnTo>
                  <a:lnTo>
                    <a:pt x="297988" y="569070"/>
                  </a:lnTo>
                  <a:lnTo>
                    <a:pt x="306458" y="568702"/>
                  </a:lnTo>
                  <a:lnTo>
                    <a:pt x="314928" y="568104"/>
                  </a:lnTo>
                  <a:lnTo>
                    <a:pt x="323347" y="567289"/>
                  </a:lnTo>
                  <a:lnTo>
                    <a:pt x="324310" y="575590"/>
                  </a:lnTo>
                  <a:close/>
                </a:path>
                <a:path w="575944" h="575945">
                  <a:moveTo>
                    <a:pt x="418963" y="41269"/>
                  </a:moveTo>
                  <a:lnTo>
                    <a:pt x="411433" y="37413"/>
                  </a:lnTo>
                  <a:lnTo>
                    <a:pt x="403776" y="33812"/>
                  </a:lnTo>
                  <a:lnTo>
                    <a:pt x="396016" y="30467"/>
                  </a:lnTo>
                  <a:lnTo>
                    <a:pt x="388180" y="27376"/>
                  </a:lnTo>
                  <a:lnTo>
                    <a:pt x="391586" y="18523"/>
                  </a:lnTo>
                  <a:lnTo>
                    <a:pt x="399724" y="21735"/>
                  </a:lnTo>
                  <a:lnTo>
                    <a:pt x="407760" y="25214"/>
                  </a:lnTo>
                  <a:lnTo>
                    <a:pt x="415643" y="28924"/>
                  </a:lnTo>
                  <a:lnTo>
                    <a:pt x="423321" y="32825"/>
                  </a:lnTo>
                  <a:lnTo>
                    <a:pt x="418963" y="41269"/>
                  </a:lnTo>
                  <a:close/>
                </a:path>
                <a:path w="575944" h="575945">
                  <a:moveTo>
                    <a:pt x="474534" y="79679"/>
                  </a:moveTo>
                  <a:lnTo>
                    <a:pt x="468181" y="74162"/>
                  </a:lnTo>
                  <a:lnTo>
                    <a:pt x="461611" y="68851"/>
                  </a:lnTo>
                  <a:lnTo>
                    <a:pt x="454863" y="63743"/>
                  </a:lnTo>
                  <a:lnTo>
                    <a:pt x="447974" y="58840"/>
                  </a:lnTo>
                  <a:lnTo>
                    <a:pt x="453422" y="50940"/>
                  </a:lnTo>
                  <a:lnTo>
                    <a:pt x="460515" y="55990"/>
                  </a:lnTo>
                  <a:lnTo>
                    <a:pt x="467468" y="61308"/>
                  </a:lnTo>
                  <a:lnTo>
                    <a:pt x="474242" y="66856"/>
                  </a:lnTo>
                  <a:lnTo>
                    <a:pt x="480799" y="72596"/>
                  </a:lnTo>
                  <a:lnTo>
                    <a:pt x="474534" y="79679"/>
                  </a:lnTo>
                  <a:close/>
                </a:path>
                <a:path w="575944" h="575945">
                  <a:moveTo>
                    <a:pt x="424002" y="545632"/>
                  </a:moveTo>
                  <a:lnTo>
                    <a:pt x="419507" y="537187"/>
                  </a:lnTo>
                  <a:lnTo>
                    <a:pt x="426911" y="533159"/>
                  </a:lnTo>
                  <a:lnTo>
                    <a:pt x="434200" y="528862"/>
                  </a:lnTo>
                  <a:lnTo>
                    <a:pt x="441362" y="524335"/>
                  </a:lnTo>
                  <a:lnTo>
                    <a:pt x="448383" y="519617"/>
                  </a:lnTo>
                  <a:lnTo>
                    <a:pt x="453831" y="527517"/>
                  </a:lnTo>
                  <a:lnTo>
                    <a:pt x="446584" y="532397"/>
                  </a:lnTo>
                  <a:lnTo>
                    <a:pt x="439172" y="537034"/>
                  </a:lnTo>
                  <a:lnTo>
                    <a:pt x="431632" y="541442"/>
                  </a:lnTo>
                  <a:lnTo>
                    <a:pt x="424002" y="545632"/>
                  </a:lnTo>
                  <a:close/>
                </a:path>
              </a:pathLst>
            </a:custGeom>
            <a:solidFill>
              <a:srgbClr val="1253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943704" y="7152253"/>
              <a:ext cx="273685" cy="273685"/>
            </a:xfrm>
            <a:custGeom>
              <a:avLst/>
              <a:gdLst/>
              <a:ahLst/>
              <a:cxnLst/>
              <a:rect l="l" t="t" r="r" b="b"/>
              <a:pathLst>
                <a:path w="273685" h="273684">
                  <a:moveTo>
                    <a:pt x="136894" y="273471"/>
                  </a:moveTo>
                  <a:lnTo>
                    <a:pt x="136576" y="273471"/>
                  </a:lnTo>
                  <a:lnTo>
                    <a:pt x="93515" y="266524"/>
                  </a:lnTo>
                  <a:lnTo>
                    <a:pt x="55980" y="247110"/>
                  </a:lnTo>
                  <a:lnTo>
                    <a:pt x="26380" y="217509"/>
                  </a:lnTo>
                  <a:lnTo>
                    <a:pt x="6969" y="179975"/>
                  </a:lnTo>
                  <a:lnTo>
                    <a:pt x="0" y="136756"/>
                  </a:lnTo>
                  <a:lnTo>
                    <a:pt x="6969" y="93537"/>
                  </a:lnTo>
                  <a:lnTo>
                    <a:pt x="26380" y="55994"/>
                  </a:lnTo>
                  <a:lnTo>
                    <a:pt x="55980" y="26388"/>
                  </a:lnTo>
                  <a:lnTo>
                    <a:pt x="93515" y="6972"/>
                  </a:lnTo>
                  <a:lnTo>
                    <a:pt x="136735" y="0"/>
                  </a:lnTo>
                  <a:lnTo>
                    <a:pt x="179954" y="6972"/>
                  </a:lnTo>
                  <a:lnTo>
                    <a:pt x="217489" y="26388"/>
                  </a:lnTo>
                  <a:lnTo>
                    <a:pt x="247089" y="55994"/>
                  </a:lnTo>
                  <a:lnTo>
                    <a:pt x="266500" y="93537"/>
                  </a:lnTo>
                  <a:lnTo>
                    <a:pt x="273468" y="136764"/>
                  </a:lnTo>
                  <a:lnTo>
                    <a:pt x="266500" y="179975"/>
                  </a:lnTo>
                  <a:lnTo>
                    <a:pt x="247089" y="217509"/>
                  </a:lnTo>
                  <a:lnTo>
                    <a:pt x="217489" y="247110"/>
                  </a:lnTo>
                  <a:lnTo>
                    <a:pt x="179954" y="266524"/>
                  </a:lnTo>
                  <a:lnTo>
                    <a:pt x="136894" y="273471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018909" y="5644164"/>
              <a:ext cx="1847850" cy="938530"/>
            </a:xfrm>
            <a:custGeom>
              <a:avLst/>
              <a:gdLst/>
              <a:ahLst/>
              <a:cxnLst/>
              <a:rect l="l" t="t" r="r" b="b"/>
              <a:pathLst>
                <a:path w="1847850" h="938529">
                  <a:moveTo>
                    <a:pt x="1793406" y="938285"/>
                  </a:moveTo>
                  <a:lnTo>
                    <a:pt x="56504" y="938285"/>
                  </a:lnTo>
                  <a:lnTo>
                    <a:pt x="8448" y="936164"/>
                  </a:lnTo>
                  <a:lnTo>
                    <a:pt x="0" y="934919"/>
                  </a:lnTo>
                  <a:lnTo>
                    <a:pt x="0" y="3700"/>
                  </a:lnTo>
                  <a:lnTo>
                    <a:pt x="8448" y="2416"/>
                  </a:lnTo>
                  <a:lnTo>
                    <a:pt x="56504" y="0"/>
                  </a:lnTo>
                  <a:lnTo>
                    <a:pt x="1791616" y="0"/>
                  </a:lnTo>
                  <a:lnTo>
                    <a:pt x="1839987" y="2416"/>
                  </a:lnTo>
                  <a:lnTo>
                    <a:pt x="1847849" y="3604"/>
                  </a:lnTo>
                  <a:lnTo>
                    <a:pt x="1847849" y="934897"/>
                  </a:lnTo>
                  <a:lnTo>
                    <a:pt x="1841462" y="935869"/>
                  </a:lnTo>
                  <a:lnTo>
                    <a:pt x="1793406" y="938285"/>
                  </a:lnTo>
                  <a:close/>
                </a:path>
              </a:pathLst>
            </a:custGeom>
            <a:solidFill>
              <a:srgbClr val="1253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630932" y="4992343"/>
              <a:ext cx="4603115" cy="523875"/>
            </a:xfrm>
            <a:custGeom>
              <a:avLst/>
              <a:gdLst/>
              <a:ahLst/>
              <a:cxnLst/>
              <a:rect l="l" t="t" r="r" b="b"/>
              <a:pathLst>
                <a:path w="4603115" h="523875">
                  <a:moveTo>
                    <a:pt x="4089" y="508533"/>
                  </a:moveTo>
                  <a:lnTo>
                    <a:pt x="3822" y="509447"/>
                  </a:lnTo>
                  <a:lnTo>
                    <a:pt x="2730" y="512737"/>
                  </a:lnTo>
                  <a:lnTo>
                    <a:pt x="1371" y="515378"/>
                  </a:lnTo>
                  <a:lnTo>
                    <a:pt x="1282" y="505434"/>
                  </a:lnTo>
                  <a:lnTo>
                    <a:pt x="190" y="508635"/>
                  </a:lnTo>
                  <a:lnTo>
                    <a:pt x="0" y="511187"/>
                  </a:lnTo>
                  <a:lnTo>
                    <a:pt x="546" y="514375"/>
                  </a:lnTo>
                  <a:lnTo>
                    <a:pt x="914" y="515289"/>
                  </a:lnTo>
                  <a:lnTo>
                    <a:pt x="1460" y="516572"/>
                  </a:lnTo>
                  <a:lnTo>
                    <a:pt x="1917" y="517296"/>
                  </a:lnTo>
                  <a:lnTo>
                    <a:pt x="2463" y="518121"/>
                  </a:lnTo>
                  <a:lnTo>
                    <a:pt x="2730" y="518121"/>
                  </a:lnTo>
                  <a:lnTo>
                    <a:pt x="2819" y="517842"/>
                  </a:lnTo>
                  <a:lnTo>
                    <a:pt x="2819" y="517296"/>
                  </a:lnTo>
                  <a:lnTo>
                    <a:pt x="2997" y="516293"/>
                  </a:lnTo>
                  <a:lnTo>
                    <a:pt x="3098" y="515658"/>
                  </a:lnTo>
                  <a:lnTo>
                    <a:pt x="3276" y="515112"/>
                  </a:lnTo>
                  <a:lnTo>
                    <a:pt x="3276" y="514565"/>
                  </a:lnTo>
                  <a:lnTo>
                    <a:pt x="3632" y="512648"/>
                  </a:lnTo>
                  <a:lnTo>
                    <a:pt x="3911" y="510451"/>
                  </a:lnTo>
                  <a:lnTo>
                    <a:pt x="4089" y="509638"/>
                  </a:lnTo>
                  <a:lnTo>
                    <a:pt x="4089" y="508533"/>
                  </a:lnTo>
                  <a:close/>
                </a:path>
                <a:path w="4603115" h="523875">
                  <a:moveTo>
                    <a:pt x="12623" y="476135"/>
                  </a:moveTo>
                  <a:lnTo>
                    <a:pt x="10693" y="471639"/>
                  </a:lnTo>
                  <a:lnTo>
                    <a:pt x="8369" y="473163"/>
                  </a:lnTo>
                  <a:lnTo>
                    <a:pt x="5791" y="477532"/>
                  </a:lnTo>
                  <a:lnTo>
                    <a:pt x="3098" y="481609"/>
                  </a:lnTo>
                  <a:lnTo>
                    <a:pt x="5549" y="483349"/>
                  </a:lnTo>
                  <a:lnTo>
                    <a:pt x="9728" y="476872"/>
                  </a:lnTo>
                  <a:lnTo>
                    <a:pt x="12623" y="476135"/>
                  </a:lnTo>
                  <a:close/>
                </a:path>
                <a:path w="4603115" h="523875">
                  <a:moveTo>
                    <a:pt x="94005" y="323684"/>
                  </a:moveTo>
                  <a:lnTo>
                    <a:pt x="81305" y="328942"/>
                  </a:lnTo>
                  <a:lnTo>
                    <a:pt x="81305" y="333082"/>
                  </a:lnTo>
                  <a:lnTo>
                    <a:pt x="94005" y="326009"/>
                  </a:lnTo>
                  <a:lnTo>
                    <a:pt x="94005" y="323684"/>
                  </a:lnTo>
                  <a:close/>
                </a:path>
                <a:path w="4603115" h="523875">
                  <a:moveTo>
                    <a:pt x="275170" y="310857"/>
                  </a:moveTo>
                  <a:lnTo>
                    <a:pt x="269455" y="308203"/>
                  </a:lnTo>
                  <a:lnTo>
                    <a:pt x="268998" y="309118"/>
                  </a:lnTo>
                  <a:lnTo>
                    <a:pt x="267004" y="310400"/>
                  </a:lnTo>
                  <a:lnTo>
                    <a:pt x="267728" y="311772"/>
                  </a:lnTo>
                  <a:lnTo>
                    <a:pt x="263283" y="312039"/>
                  </a:lnTo>
                  <a:lnTo>
                    <a:pt x="266725" y="313588"/>
                  </a:lnTo>
                  <a:lnTo>
                    <a:pt x="270814" y="311035"/>
                  </a:lnTo>
                  <a:lnTo>
                    <a:pt x="275170" y="310857"/>
                  </a:lnTo>
                  <a:close/>
                </a:path>
                <a:path w="4603115" h="523875">
                  <a:moveTo>
                    <a:pt x="297205" y="316877"/>
                  </a:moveTo>
                  <a:lnTo>
                    <a:pt x="284505" y="319620"/>
                  </a:lnTo>
                  <a:lnTo>
                    <a:pt x="297205" y="320065"/>
                  </a:lnTo>
                  <a:lnTo>
                    <a:pt x="297205" y="316877"/>
                  </a:lnTo>
                  <a:close/>
                </a:path>
                <a:path w="4603115" h="523875">
                  <a:moveTo>
                    <a:pt x="297205" y="314388"/>
                  </a:moveTo>
                  <a:lnTo>
                    <a:pt x="284505" y="311759"/>
                  </a:lnTo>
                  <a:lnTo>
                    <a:pt x="284505" y="309194"/>
                  </a:lnTo>
                  <a:lnTo>
                    <a:pt x="271805" y="312762"/>
                  </a:lnTo>
                  <a:lnTo>
                    <a:pt x="271805" y="313156"/>
                  </a:lnTo>
                  <a:lnTo>
                    <a:pt x="284505" y="314426"/>
                  </a:lnTo>
                  <a:lnTo>
                    <a:pt x="284505" y="316115"/>
                  </a:lnTo>
                  <a:lnTo>
                    <a:pt x="297205" y="315328"/>
                  </a:lnTo>
                  <a:lnTo>
                    <a:pt x="297205" y="314388"/>
                  </a:lnTo>
                  <a:close/>
                </a:path>
                <a:path w="4603115" h="523875">
                  <a:moveTo>
                    <a:pt x="359448" y="310946"/>
                  </a:moveTo>
                  <a:lnTo>
                    <a:pt x="327304" y="316052"/>
                  </a:lnTo>
                  <a:lnTo>
                    <a:pt x="336956" y="315480"/>
                  </a:lnTo>
                  <a:lnTo>
                    <a:pt x="347154" y="314350"/>
                  </a:lnTo>
                  <a:lnTo>
                    <a:pt x="355460" y="312813"/>
                  </a:lnTo>
                  <a:lnTo>
                    <a:pt x="359448" y="310946"/>
                  </a:lnTo>
                  <a:close/>
                </a:path>
                <a:path w="4603115" h="523875">
                  <a:moveTo>
                    <a:pt x="360705" y="274612"/>
                  </a:moveTo>
                  <a:lnTo>
                    <a:pt x="335305" y="275297"/>
                  </a:lnTo>
                  <a:lnTo>
                    <a:pt x="309905" y="274256"/>
                  </a:lnTo>
                  <a:lnTo>
                    <a:pt x="297205" y="275653"/>
                  </a:lnTo>
                  <a:lnTo>
                    <a:pt x="271805" y="275856"/>
                  </a:lnTo>
                  <a:lnTo>
                    <a:pt x="259105" y="276872"/>
                  </a:lnTo>
                  <a:lnTo>
                    <a:pt x="246405" y="280733"/>
                  </a:lnTo>
                  <a:lnTo>
                    <a:pt x="246405" y="277088"/>
                  </a:lnTo>
                  <a:lnTo>
                    <a:pt x="233705" y="276987"/>
                  </a:lnTo>
                  <a:lnTo>
                    <a:pt x="233705" y="276809"/>
                  </a:lnTo>
                  <a:lnTo>
                    <a:pt x="221005" y="277266"/>
                  </a:lnTo>
                  <a:lnTo>
                    <a:pt x="221005" y="277634"/>
                  </a:lnTo>
                  <a:lnTo>
                    <a:pt x="208305" y="277545"/>
                  </a:lnTo>
                  <a:lnTo>
                    <a:pt x="195605" y="279006"/>
                  </a:lnTo>
                  <a:lnTo>
                    <a:pt x="195605" y="280098"/>
                  </a:lnTo>
                  <a:lnTo>
                    <a:pt x="182905" y="281012"/>
                  </a:lnTo>
                  <a:lnTo>
                    <a:pt x="170205" y="283197"/>
                  </a:lnTo>
                  <a:lnTo>
                    <a:pt x="170205" y="285115"/>
                  </a:lnTo>
                  <a:lnTo>
                    <a:pt x="157505" y="286029"/>
                  </a:lnTo>
                  <a:lnTo>
                    <a:pt x="157505" y="288582"/>
                  </a:lnTo>
                  <a:lnTo>
                    <a:pt x="144805" y="289864"/>
                  </a:lnTo>
                  <a:lnTo>
                    <a:pt x="144805" y="292874"/>
                  </a:lnTo>
                  <a:lnTo>
                    <a:pt x="132105" y="294335"/>
                  </a:lnTo>
                  <a:lnTo>
                    <a:pt x="132105" y="302641"/>
                  </a:lnTo>
                  <a:lnTo>
                    <a:pt x="119405" y="305930"/>
                  </a:lnTo>
                  <a:lnTo>
                    <a:pt x="119405" y="307568"/>
                  </a:lnTo>
                  <a:lnTo>
                    <a:pt x="106705" y="315163"/>
                  </a:lnTo>
                  <a:lnTo>
                    <a:pt x="106705" y="327291"/>
                  </a:lnTo>
                  <a:lnTo>
                    <a:pt x="94005" y="332574"/>
                  </a:lnTo>
                  <a:lnTo>
                    <a:pt x="94005" y="339750"/>
                  </a:lnTo>
                  <a:lnTo>
                    <a:pt x="81305" y="343344"/>
                  </a:lnTo>
                  <a:lnTo>
                    <a:pt x="81305" y="334581"/>
                  </a:lnTo>
                  <a:lnTo>
                    <a:pt x="68605" y="344170"/>
                  </a:lnTo>
                  <a:lnTo>
                    <a:pt x="68605" y="350558"/>
                  </a:lnTo>
                  <a:lnTo>
                    <a:pt x="55905" y="353656"/>
                  </a:lnTo>
                  <a:lnTo>
                    <a:pt x="55905" y="357581"/>
                  </a:lnTo>
                  <a:lnTo>
                    <a:pt x="43205" y="363702"/>
                  </a:lnTo>
                  <a:lnTo>
                    <a:pt x="43205" y="381038"/>
                  </a:lnTo>
                  <a:lnTo>
                    <a:pt x="30505" y="384962"/>
                  </a:lnTo>
                  <a:lnTo>
                    <a:pt x="41173" y="386575"/>
                  </a:lnTo>
                  <a:lnTo>
                    <a:pt x="30505" y="388239"/>
                  </a:lnTo>
                  <a:lnTo>
                    <a:pt x="30505" y="397014"/>
                  </a:lnTo>
                  <a:lnTo>
                    <a:pt x="17805" y="401662"/>
                  </a:lnTo>
                  <a:lnTo>
                    <a:pt x="17805" y="408787"/>
                  </a:lnTo>
                  <a:lnTo>
                    <a:pt x="30505" y="404672"/>
                  </a:lnTo>
                  <a:lnTo>
                    <a:pt x="30505" y="412254"/>
                  </a:lnTo>
                  <a:lnTo>
                    <a:pt x="17805" y="423659"/>
                  </a:lnTo>
                  <a:lnTo>
                    <a:pt x="30505" y="423481"/>
                  </a:lnTo>
                  <a:lnTo>
                    <a:pt x="30505" y="423659"/>
                  </a:lnTo>
                  <a:lnTo>
                    <a:pt x="17805" y="432028"/>
                  </a:lnTo>
                  <a:lnTo>
                    <a:pt x="17805" y="438899"/>
                  </a:lnTo>
                  <a:lnTo>
                    <a:pt x="30505" y="440905"/>
                  </a:lnTo>
                  <a:lnTo>
                    <a:pt x="30505" y="426034"/>
                  </a:lnTo>
                  <a:lnTo>
                    <a:pt x="43205" y="413067"/>
                  </a:lnTo>
                  <a:lnTo>
                    <a:pt x="43205" y="393547"/>
                  </a:lnTo>
                  <a:lnTo>
                    <a:pt x="55905" y="391261"/>
                  </a:lnTo>
                  <a:lnTo>
                    <a:pt x="55905" y="386245"/>
                  </a:lnTo>
                  <a:lnTo>
                    <a:pt x="43205" y="390982"/>
                  </a:lnTo>
                  <a:lnTo>
                    <a:pt x="43205" y="386880"/>
                  </a:lnTo>
                  <a:lnTo>
                    <a:pt x="43205" y="386257"/>
                  </a:lnTo>
                  <a:lnTo>
                    <a:pt x="43205" y="385330"/>
                  </a:lnTo>
                  <a:lnTo>
                    <a:pt x="55905" y="378853"/>
                  </a:lnTo>
                  <a:lnTo>
                    <a:pt x="55905" y="366890"/>
                  </a:lnTo>
                  <a:lnTo>
                    <a:pt x="68605" y="361683"/>
                  </a:lnTo>
                  <a:lnTo>
                    <a:pt x="68605" y="360959"/>
                  </a:lnTo>
                  <a:lnTo>
                    <a:pt x="81305" y="357403"/>
                  </a:lnTo>
                  <a:lnTo>
                    <a:pt x="81305" y="352374"/>
                  </a:lnTo>
                  <a:lnTo>
                    <a:pt x="94005" y="346176"/>
                  </a:lnTo>
                  <a:lnTo>
                    <a:pt x="94005" y="340702"/>
                  </a:lnTo>
                  <a:lnTo>
                    <a:pt x="106705" y="335953"/>
                  </a:lnTo>
                  <a:lnTo>
                    <a:pt x="106705" y="335775"/>
                  </a:lnTo>
                  <a:lnTo>
                    <a:pt x="119405" y="331965"/>
                  </a:lnTo>
                  <a:lnTo>
                    <a:pt x="119405" y="331050"/>
                  </a:lnTo>
                  <a:lnTo>
                    <a:pt x="106705" y="330301"/>
                  </a:lnTo>
                  <a:lnTo>
                    <a:pt x="119405" y="327012"/>
                  </a:lnTo>
                  <a:lnTo>
                    <a:pt x="119405" y="326745"/>
                  </a:lnTo>
                  <a:lnTo>
                    <a:pt x="132105" y="328561"/>
                  </a:lnTo>
                  <a:lnTo>
                    <a:pt x="132105" y="326275"/>
                  </a:lnTo>
                  <a:lnTo>
                    <a:pt x="144805" y="320167"/>
                  </a:lnTo>
                  <a:lnTo>
                    <a:pt x="157505" y="317334"/>
                  </a:lnTo>
                  <a:lnTo>
                    <a:pt x="157505" y="314591"/>
                  </a:lnTo>
                  <a:lnTo>
                    <a:pt x="170205" y="311861"/>
                  </a:lnTo>
                  <a:lnTo>
                    <a:pt x="170205" y="309486"/>
                  </a:lnTo>
                  <a:lnTo>
                    <a:pt x="182905" y="306285"/>
                  </a:lnTo>
                  <a:lnTo>
                    <a:pt x="195605" y="305015"/>
                  </a:lnTo>
                  <a:lnTo>
                    <a:pt x="208305" y="305473"/>
                  </a:lnTo>
                  <a:lnTo>
                    <a:pt x="208305" y="303733"/>
                  </a:lnTo>
                  <a:lnTo>
                    <a:pt x="221005" y="303098"/>
                  </a:lnTo>
                  <a:lnTo>
                    <a:pt x="221005" y="302361"/>
                  </a:lnTo>
                  <a:lnTo>
                    <a:pt x="233705" y="301548"/>
                  </a:lnTo>
                  <a:lnTo>
                    <a:pt x="233705" y="299872"/>
                  </a:lnTo>
                  <a:lnTo>
                    <a:pt x="246405" y="298856"/>
                  </a:lnTo>
                  <a:lnTo>
                    <a:pt x="259105" y="297764"/>
                  </a:lnTo>
                  <a:lnTo>
                    <a:pt x="259105" y="296621"/>
                  </a:lnTo>
                  <a:lnTo>
                    <a:pt x="271805" y="297688"/>
                  </a:lnTo>
                  <a:lnTo>
                    <a:pt x="271805" y="305003"/>
                  </a:lnTo>
                  <a:lnTo>
                    <a:pt x="284505" y="309194"/>
                  </a:lnTo>
                  <a:lnTo>
                    <a:pt x="284505" y="306539"/>
                  </a:lnTo>
                  <a:lnTo>
                    <a:pt x="297205" y="305625"/>
                  </a:lnTo>
                  <a:lnTo>
                    <a:pt x="297205" y="302183"/>
                  </a:lnTo>
                  <a:lnTo>
                    <a:pt x="309905" y="303034"/>
                  </a:lnTo>
                  <a:lnTo>
                    <a:pt x="335305" y="303491"/>
                  </a:lnTo>
                  <a:lnTo>
                    <a:pt x="360705" y="303453"/>
                  </a:lnTo>
                  <a:lnTo>
                    <a:pt x="360705" y="303276"/>
                  </a:lnTo>
                  <a:lnTo>
                    <a:pt x="360705" y="274612"/>
                  </a:lnTo>
                  <a:close/>
                </a:path>
                <a:path w="4603115" h="523875">
                  <a:moveTo>
                    <a:pt x="436905" y="313042"/>
                  </a:moveTo>
                  <a:lnTo>
                    <a:pt x="431533" y="312851"/>
                  </a:lnTo>
                  <a:lnTo>
                    <a:pt x="424205" y="314833"/>
                  </a:lnTo>
                  <a:lnTo>
                    <a:pt x="411505" y="316318"/>
                  </a:lnTo>
                  <a:lnTo>
                    <a:pt x="386105" y="316014"/>
                  </a:lnTo>
                  <a:lnTo>
                    <a:pt x="386105" y="314045"/>
                  </a:lnTo>
                  <a:lnTo>
                    <a:pt x="373405" y="316915"/>
                  </a:lnTo>
                  <a:lnTo>
                    <a:pt x="386105" y="317550"/>
                  </a:lnTo>
                  <a:lnTo>
                    <a:pt x="386105" y="320979"/>
                  </a:lnTo>
                  <a:lnTo>
                    <a:pt x="398805" y="320154"/>
                  </a:lnTo>
                  <a:lnTo>
                    <a:pt x="411505" y="318782"/>
                  </a:lnTo>
                  <a:lnTo>
                    <a:pt x="424205" y="317322"/>
                  </a:lnTo>
                  <a:lnTo>
                    <a:pt x="436905" y="316242"/>
                  </a:lnTo>
                  <a:lnTo>
                    <a:pt x="436905" y="313042"/>
                  </a:lnTo>
                  <a:close/>
                </a:path>
                <a:path w="4603115" h="523875">
                  <a:moveTo>
                    <a:pt x="436905" y="310032"/>
                  </a:moveTo>
                  <a:lnTo>
                    <a:pt x="424205" y="312585"/>
                  </a:lnTo>
                  <a:lnTo>
                    <a:pt x="431533" y="312851"/>
                  </a:lnTo>
                  <a:lnTo>
                    <a:pt x="436905" y="311404"/>
                  </a:lnTo>
                  <a:lnTo>
                    <a:pt x="436905" y="310032"/>
                  </a:lnTo>
                  <a:close/>
                </a:path>
                <a:path w="4603115" h="523875">
                  <a:moveTo>
                    <a:pt x="448716" y="308102"/>
                  </a:moveTo>
                  <a:lnTo>
                    <a:pt x="436905" y="308203"/>
                  </a:lnTo>
                  <a:lnTo>
                    <a:pt x="436905" y="310032"/>
                  </a:lnTo>
                  <a:lnTo>
                    <a:pt x="448716" y="308102"/>
                  </a:lnTo>
                  <a:close/>
                </a:path>
                <a:path w="4603115" h="523875">
                  <a:moveTo>
                    <a:pt x="450989" y="324180"/>
                  </a:moveTo>
                  <a:lnTo>
                    <a:pt x="443725" y="321894"/>
                  </a:lnTo>
                  <a:lnTo>
                    <a:pt x="441731" y="323176"/>
                  </a:lnTo>
                  <a:lnTo>
                    <a:pt x="438467" y="323811"/>
                  </a:lnTo>
                  <a:lnTo>
                    <a:pt x="439191" y="325272"/>
                  </a:lnTo>
                  <a:lnTo>
                    <a:pt x="448995" y="325361"/>
                  </a:lnTo>
                  <a:lnTo>
                    <a:pt x="450989" y="324180"/>
                  </a:lnTo>
                  <a:close/>
                </a:path>
                <a:path w="4603115" h="523875">
                  <a:moveTo>
                    <a:pt x="460057" y="317373"/>
                  </a:moveTo>
                  <a:lnTo>
                    <a:pt x="456717" y="315874"/>
                  </a:lnTo>
                  <a:lnTo>
                    <a:pt x="449719" y="315874"/>
                  </a:lnTo>
                  <a:lnTo>
                    <a:pt x="447357" y="320344"/>
                  </a:lnTo>
                  <a:lnTo>
                    <a:pt x="460057" y="317373"/>
                  </a:lnTo>
                  <a:close/>
                </a:path>
                <a:path w="4603115" h="523875">
                  <a:moveTo>
                    <a:pt x="525805" y="320433"/>
                  </a:moveTo>
                  <a:lnTo>
                    <a:pt x="513105" y="315696"/>
                  </a:lnTo>
                  <a:lnTo>
                    <a:pt x="500405" y="316331"/>
                  </a:lnTo>
                  <a:lnTo>
                    <a:pt x="500405" y="318782"/>
                  </a:lnTo>
                  <a:lnTo>
                    <a:pt x="487705" y="319290"/>
                  </a:lnTo>
                  <a:lnTo>
                    <a:pt x="475005" y="319201"/>
                  </a:lnTo>
                  <a:lnTo>
                    <a:pt x="462305" y="321170"/>
                  </a:lnTo>
                  <a:lnTo>
                    <a:pt x="475005" y="327190"/>
                  </a:lnTo>
                  <a:lnTo>
                    <a:pt x="487705" y="326491"/>
                  </a:lnTo>
                  <a:lnTo>
                    <a:pt x="487705" y="324307"/>
                  </a:lnTo>
                  <a:lnTo>
                    <a:pt x="500405" y="322376"/>
                  </a:lnTo>
                  <a:lnTo>
                    <a:pt x="513105" y="322440"/>
                  </a:lnTo>
                  <a:lnTo>
                    <a:pt x="500405" y="325551"/>
                  </a:lnTo>
                  <a:lnTo>
                    <a:pt x="525805" y="323634"/>
                  </a:lnTo>
                  <a:lnTo>
                    <a:pt x="525805" y="320433"/>
                  </a:lnTo>
                  <a:close/>
                </a:path>
                <a:path w="4603115" h="523875">
                  <a:moveTo>
                    <a:pt x="627405" y="272529"/>
                  </a:moveTo>
                  <a:lnTo>
                    <a:pt x="614705" y="273265"/>
                  </a:lnTo>
                  <a:lnTo>
                    <a:pt x="589305" y="271602"/>
                  </a:lnTo>
                  <a:lnTo>
                    <a:pt x="576605" y="273773"/>
                  </a:lnTo>
                  <a:lnTo>
                    <a:pt x="563905" y="275653"/>
                  </a:lnTo>
                  <a:lnTo>
                    <a:pt x="563905" y="278155"/>
                  </a:lnTo>
                  <a:lnTo>
                    <a:pt x="553504" y="277202"/>
                  </a:lnTo>
                  <a:lnTo>
                    <a:pt x="563905" y="272796"/>
                  </a:lnTo>
                  <a:lnTo>
                    <a:pt x="551205" y="272719"/>
                  </a:lnTo>
                  <a:lnTo>
                    <a:pt x="525805" y="272567"/>
                  </a:lnTo>
                  <a:lnTo>
                    <a:pt x="475005" y="273367"/>
                  </a:lnTo>
                  <a:lnTo>
                    <a:pt x="436905" y="275031"/>
                  </a:lnTo>
                  <a:lnTo>
                    <a:pt x="398805" y="277088"/>
                  </a:lnTo>
                  <a:lnTo>
                    <a:pt x="373405" y="274447"/>
                  </a:lnTo>
                  <a:lnTo>
                    <a:pt x="373405" y="302818"/>
                  </a:lnTo>
                  <a:lnTo>
                    <a:pt x="360705" y="303453"/>
                  </a:lnTo>
                  <a:lnTo>
                    <a:pt x="360705" y="307746"/>
                  </a:lnTo>
                  <a:lnTo>
                    <a:pt x="373405" y="309943"/>
                  </a:lnTo>
                  <a:lnTo>
                    <a:pt x="386105" y="307047"/>
                  </a:lnTo>
                  <a:lnTo>
                    <a:pt x="398805" y="305028"/>
                  </a:lnTo>
                  <a:lnTo>
                    <a:pt x="411505" y="304050"/>
                  </a:lnTo>
                  <a:lnTo>
                    <a:pt x="424205" y="304279"/>
                  </a:lnTo>
                  <a:lnTo>
                    <a:pt x="424205" y="292506"/>
                  </a:lnTo>
                  <a:lnTo>
                    <a:pt x="436905" y="292874"/>
                  </a:lnTo>
                  <a:lnTo>
                    <a:pt x="436905" y="300659"/>
                  </a:lnTo>
                  <a:lnTo>
                    <a:pt x="449605" y="303707"/>
                  </a:lnTo>
                  <a:lnTo>
                    <a:pt x="462305" y="305015"/>
                  </a:lnTo>
                  <a:lnTo>
                    <a:pt x="449948" y="308000"/>
                  </a:lnTo>
                  <a:lnTo>
                    <a:pt x="462305" y="309892"/>
                  </a:lnTo>
                  <a:lnTo>
                    <a:pt x="475005" y="313143"/>
                  </a:lnTo>
                  <a:lnTo>
                    <a:pt x="475005" y="315785"/>
                  </a:lnTo>
                  <a:lnTo>
                    <a:pt x="462305" y="315963"/>
                  </a:lnTo>
                  <a:lnTo>
                    <a:pt x="462305" y="316699"/>
                  </a:lnTo>
                  <a:lnTo>
                    <a:pt x="462813" y="316725"/>
                  </a:lnTo>
                  <a:lnTo>
                    <a:pt x="460057" y="317373"/>
                  </a:lnTo>
                  <a:lnTo>
                    <a:pt x="463613" y="318884"/>
                  </a:lnTo>
                  <a:lnTo>
                    <a:pt x="463359" y="316750"/>
                  </a:lnTo>
                  <a:lnTo>
                    <a:pt x="475005" y="317296"/>
                  </a:lnTo>
                  <a:lnTo>
                    <a:pt x="475005" y="316509"/>
                  </a:lnTo>
                  <a:lnTo>
                    <a:pt x="487705" y="315391"/>
                  </a:lnTo>
                  <a:lnTo>
                    <a:pt x="500405" y="314960"/>
                  </a:lnTo>
                  <a:lnTo>
                    <a:pt x="500405" y="316331"/>
                  </a:lnTo>
                  <a:lnTo>
                    <a:pt x="513105" y="312712"/>
                  </a:lnTo>
                  <a:lnTo>
                    <a:pt x="513105" y="312534"/>
                  </a:lnTo>
                  <a:lnTo>
                    <a:pt x="525805" y="313575"/>
                  </a:lnTo>
                  <a:lnTo>
                    <a:pt x="538505" y="313588"/>
                  </a:lnTo>
                  <a:lnTo>
                    <a:pt x="538505" y="311492"/>
                  </a:lnTo>
                  <a:lnTo>
                    <a:pt x="525805" y="311353"/>
                  </a:lnTo>
                  <a:lnTo>
                    <a:pt x="525805" y="306933"/>
                  </a:lnTo>
                  <a:lnTo>
                    <a:pt x="538505" y="305574"/>
                  </a:lnTo>
                  <a:lnTo>
                    <a:pt x="538505" y="304838"/>
                  </a:lnTo>
                  <a:lnTo>
                    <a:pt x="551205" y="304279"/>
                  </a:lnTo>
                  <a:lnTo>
                    <a:pt x="563905" y="305117"/>
                  </a:lnTo>
                  <a:lnTo>
                    <a:pt x="563905" y="313131"/>
                  </a:lnTo>
                  <a:lnTo>
                    <a:pt x="551205" y="313778"/>
                  </a:lnTo>
                  <a:lnTo>
                    <a:pt x="551205" y="311124"/>
                  </a:lnTo>
                  <a:lnTo>
                    <a:pt x="538505" y="314693"/>
                  </a:lnTo>
                  <a:lnTo>
                    <a:pt x="551205" y="318160"/>
                  </a:lnTo>
                  <a:lnTo>
                    <a:pt x="551205" y="324637"/>
                  </a:lnTo>
                  <a:lnTo>
                    <a:pt x="563905" y="322643"/>
                  </a:lnTo>
                  <a:lnTo>
                    <a:pt x="563905" y="320167"/>
                  </a:lnTo>
                  <a:lnTo>
                    <a:pt x="576605" y="319341"/>
                  </a:lnTo>
                  <a:lnTo>
                    <a:pt x="563905" y="319671"/>
                  </a:lnTo>
                  <a:lnTo>
                    <a:pt x="563905" y="313410"/>
                  </a:lnTo>
                  <a:lnTo>
                    <a:pt x="589305" y="309499"/>
                  </a:lnTo>
                  <a:lnTo>
                    <a:pt x="589305" y="313016"/>
                  </a:lnTo>
                  <a:lnTo>
                    <a:pt x="602005" y="318490"/>
                  </a:lnTo>
                  <a:lnTo>
                    <a:pt x="614705" y="320433"/>
                  </a:lnTo>
                  <a:lnTo>
                    <a:pt x="614705" y="315099"/>
                  </a:lnTo>
                  <a:lnTo>
                    <a:pt x="627405" y="310629"/>
                  </a:lnTo>
                  <a:lnTo>
                    <a:pt x="627405" y="300266"/>
                  </a:lnTo>
                  <a:lnTo>
                    <a:pt x="627405" y="272529"/>
                  </a:lnTo>
                  <a:close/>
                </a:path>
                <a:path w="4603115" h="523875">
                  <a:moveTo>
                    <a:pt x="650608" y="324180"/>
                  </a:moveTo>
                  <a:lnTo>
                    <a:pt x="646518" y="321170"/>
                  </a:lnTo>
                  <a:lnTo>
                    <a:pt x="637070" y="323443"/>
                  </a:lnTo>
                  <a:lnTo>
                    <a:pt x="632625" y="323634"/>
                  </a:lnTo>
                  <a:lnTo>
                    <a:pt x="633323" y="325081"/>
                  </a:lnTo>
                  <a:lnTo>
                    <a:pt x="638581" y="324586"/>
                  </a:lnTo>
                  <a:lnTo>
                    <a:pt x="645350" y="323761"/>
                  </a:lnTo>
                  <a:lnTo>
                    <a:pt x="650608" y="324180"/>
                  </a:lnTo>
                  <a:close/>
                </a:path>
                <a:path w="4603115" h="523875">
                  <a:moveTo>
                    <a:pt x="703605" y="322630"/>
                  </a:moveTo>
                  <a:lnTo>
                    <a:pt x="690905" y="320509"/>
                  </a:lnTo>
                  <a:lnTo>
                    <a:pt x="690905" y="322630"/>
                  </a:lnTo>
                  <a:lnTo>
                    <a:pt x="703605" y="322630"/>
                  </a:lnTo>
                  <a:close/>
                </a:path>
                <a:path w="4603115" h="523875">
                  <a:moveTo>
                    <a:pt x="792505" y="323176"/>
                  </a:moveTo>
                  <a:lnTo>
                    <a:pt x="788809" y="322618"/>
                  </a:lnTo>
                  <a:lnTo>
                    <a:pt x="779805" y="324815"/>
                  </a:lnTo>
                  <a:lnTo>
                    <a:pt x="792505" y="323176"/>
                  </a:lnTo>
                  <a:close/>
                </a:path>
                <a:path w="4603115" h="523875">
                  <a:moveTo>
                    <a:pt x="1008405" y="310870"/>
                  </a:moveTo>
                  <a:lnTo>
                    <a:pt x="995705" y="311696"/>
                  </a:lnTo>
                  <a:lnTo>
                    <a:pt x="995705" y="313778"/>
                  </a:lnTo>
                  <a:lnTo>
                    <a:pt x="1008405" y="312254"/>
                  </a:lnTo>
                  <a:lnTo>
                    <a:pt x="1008405" y="310870"/>
                  </a:lnTo>
                  <a:close/>
                </a:path>
                <a:path w="4603115" h="523875">
                  <a:moveTo>
                    <a:pt x="1061681" y="318122"/>
                  </a:moveTo>
                  <a:lnTo>
                    <a:pt x="1059205" y="318160"/>
                  </a:lnTo>
                  <a:lnTo>
                    <a:pt x="1059205" y="319252"/>
                  </a:lnTo>
                  <a:lnTo>
                    <a:pt x="1061681" y="318122"/>
                  </a:lnTo>
                  <a:close/>
                </a:path>
                <a:path w="4603115" h="523875">
                  <a:moveTo>
                    <a:pt x="1478305" y="264414"/>
                  </a:moveTo>
                  <a:lnTo>
                    <a:pt x="1465605" y="265125"/>
                  </a:lnTo>
                  <a:lnTo>
                    <a:pt x="1465605" y="260718"/>
                  </a:lnTo>
                  <a:lnTo>
                    <a:pt x="1452905" y="261137"/>
                  </a:lnTo>
                  <a:lnTo>
                    <a:pt x="1427505" y="261454"/>
                  </a:lnTo>
                  <a:lnTo>
                    <a:pt x="1414805" y="260985"/>
                  </a:lnTo>
                  <a:lnTo>
                    <a:pt x="1389405" y="259473"/>
                  </a:lnTo>
                  <a:lnTo>
                    <a:pt x="1376705" y="260781"/>
                  </a:lnTo>
                  <a:lnTo>
                    <a:pt x="1376705" y="262597"/>
                  </a:lnTo>
                  <a:lnTo>
                    <a:pt x="1364005" y="263956"/>
                  </a:lnTo>
                  <a:lnTo>
                    <a:pt x="1351305" y="263944"/>
                  </a:lnTo>
                  <a:lnTo>
                    <a:pt x="1338605" y="261302"/>
                  </a:lnTo>
                  <a:lnTo>
                    <a:pt x="1325905" y="261277"/>
                  </a:lnTo>
                  <a:lnTo>
                    <a:pt x="1313205" y="261962"/>
                  </a:lnTo>
                  <a:lnTo>
                    <a:pt x="1300505" y="261480"/>
                  </a:lnTo>
                  <a:lnTo>
                    <a:pt x="1300505" y="265163"/>
                  </a:lnTo>
                  <a:lnTo>
                    <a:pt x="1287805" y="267919"/>
                  </a:lnTo>
                  <a:lnTo>
                    <a:pt x="1275105" y="269265"/>
                  </a:lnTo>
                  <a:lnTo>
                    <a:pt x="1262405" y="268693"/>
                  </a:lnTo>
                  <a:lnTo>
                    <a:pt x="1275105" y="261200"/>
                  </a:lnTo>
                  <a:lnTo>
                    <a:pt x="1224305" y="262813"/>
                  </a:lnTo>
                  <a:lnTo>
                    <a:pt x="1173505" y="262356"/>
                  </a:lnTo>
                  <a:lnTo>
                    <a:pt x="1122705" y="262737"/>
                  </a:lnTo>
                  <a:lnTo>
                    <a:pt x="1071905" y="266865"/>
                  </a:lnTo>
                  <a:lnTo>
                    <a:pt x="1071905" y="262483"/>
                  </a:lnTo>
                  <a:lnTo>
                    <a:pt x="1046505" y="263601"/>
                  </a:lnTo>
                  <a:lnTo>
                    <a:pt x="1021105" y="264731"/>
                  </a:lnTo>
                  <a:lnTo>
                    <a:pt x="970305" y="265315"/>
                  </a:lnTo>
                  <a:lnTo>
                    <a:pt x="919505" y="266509"/>
                  </a:lnTo>
                  <a:lnTo>
                    <a:pt x="881405" y="270598"/>
                  </a:lnTo>
                  <a:lnTo>
                    <a:pt x="856005" y="268998"/>
                  </a:lnTo>
                  <a:lnTo>
                    <a:pt x="843305" y="267792"/>
                  </a:lnTo>
                  <a:lnTo>
                    <a:pt x="830605" y="267042"/>
                  </a:lnTo>
                  <a:lnTo>
                    <a:pt x="817905" y="266776"/>
                  </a:lnTo>
                  <a:lnTo>
                    <a:pt x="805205" y="268960"/>
                  </a:lnTo>
                  <a:lnTo>
                    <a:pt x="792505" y="270573"/>
                  </a:lnTo>
                  <a:lnTo>
                    <a:pt x="779805" y="272605"/>
                  </a:lnTo>
                  <a:lnTo>
                    <a:pt x="767105" y="276085"/>
                  </a:lnTo>
                  <a:lnTo>
                    <a:pt x="754405" y="276542"/>
                  </a:lnTo>
                  <a:lnTo>
                    <a:pt x="754405" y="271513"/>
                  </a:lnTo>
                  <a:lnTo>
                    <a:pt x="729005" y="270040"/>
                  </a:lnTo>
                  <a:lnTo>
                    <a:pt x="703605" y="268363"/>
                  </a:lnTo>
                  <a:lnTo>
                    <a:pt x="690905" y="268211"/>
                  </a:lnTo>
                  <a:lnTo>
                    <a:pt x="665505" y="271246"/>
                  </a:lnTo>
                  <a:lnTo>
                    <a:pt x="665505" y="267500"/>
                  </a:lnTo>
                  <a:lnTo>
                    <a:pt x="652805" y="270306"/>
                  </a:lnTo>
                  <a:lnTo>
                    <a:pt x="640105" y="271424"/>
                  </a:lnTo>
                  <a:lnTo>
                    <a:pt x="640105" y="296887"/>
                  </a:lnTo>
                  <a:lnTo>
                    <a:pt x="652805" y="297802"/>
                  </a:lnTo>
                  <a:lnTo>
                    <a:pt x="652805" y="307390"/>
                  </a:lnTo>
                  <a:lnTo>
                    <a:pt x="640105" y="313956"/>
                  </a:lnTo>
                  <a:lnTo>
                    <a:pt x="652805" y="316801"/>
                  </a:lnTo>
                  <a:lnTo>
                    <a:pt x="678205" y="321970"/>
                  </a:lnTo>
                  <a:lnTo>
                    <a:pt x="678205" y="318693"/>
                  </a:lnTo>
                  <a:lnTo>
                    <a:pt x="690905" y="317423"/>
                  </a:lnTo>
                  <a:lnTo>
                    <a:pt x="690905" y="320509"/>
                  </a:lnTo>
                  <a:lnTo>
                    <a:pt x="703605" y="317792"/>
                  </a:lnTo>
                  <a:lnTo>
                    <a:pt x="703605" y="315214"/>
                  </a:lnTo>
                  <a:lnTo>
                    <a:pt x="716305" y="313499"/>
                  </a:lnTo>
                  <a:lnTo>
                    <a:pt x="716305" y="314274"/>
                  </a:lnTo>
                  <a:lnTo>
                    <a:pt x="729005" y="316179"/>
                  </a:lnTo>
                  <a:lnTo>
                    <a:pt x="729005" y="319887"/>
                  </a:lnTo>
                  <a:lnTo>
                    <a:pt x="727925" y="320294"/>
                  </a:lnTo>
                  <a:lnTo>
                    <a:pt x="724712" y="319519"/>
                  </a:lnTo>
                  <a:lnTo>
                    <a:pt x="721537" y="320167"/>
                  </a:lnTo>
                  <a:lnTo>
                    <a:pt x="720356" y="319709"/>
                  </a:lnTo>
                  <a:lnTo>
                    <a:pt x="717626" y="319519"/>
                  </a:lnTo>
                  <a:lnTo>
                    <a:pt x="720166" y="322986"/>
                  </a:lnTo>
                  <a:lnTo>
                    <a:pt x="720826" y="322948"/>
                  </a:lnTo>
                  <a:lnTo>
                    <a:pt x="716305" y="324637"/>
                  </a:lnTo>
                  <a:lnTo>
                    <a:pt x="729005" y="323240"/>
                  </a:lnTo>
                  <a:lnTo>
                    <a:pt x="729005" y="325107"/>
                  </a:lnTo>
                  <a:lnTo>
                    <a:pt x="741705" y="325005"/>
                  </a:lnTo>
                  <a:lnTo>
                    <a:pt x="741705" y="317334"/>
                  </a:lnTo>
                  <a:lnTo>
                    <a:pt x="754405" y="313410"/>
                  </a:lnTo>
                  <a:lnTo>
                    <a:pt x="754405" y="312039"/>
                  </a:lnTo>
                  <a:lnTo>
                    <a:pt x="765835" y="315658"/>
                  </a:lnTo>
                  <a:lnTo>
                    <a:pt x="754405" y="318617"/>
                  </a:lnTo>
                  <a:lnTo>
                    <a:pt x="767105" y="319392"/>
                  </a:lnTo>
                  <a:lnTo>
                    <a:pt x="767105" y="324637"/>
                  </a:lnTo>
                  <a:lnTo>
                    <a:pt x="779805" y="324904"/>
                  </a:lnTo>
                  <a:lnTo>
                    <a:pt x="779805" y="321259"/>
                  </a:lnTo>
                  <a:lnTo>
                    <a:pt x="788809" y="322618"/>
                  </a:lnTo>
                  <a:lnTo>
                    <a:pt x="792505" y="321716"/>
                  </a:lnTo>
                  <a:lnTo>
                    <a:pt x="792505" y="322351"/>
                  </a:lnTo>
                  <a:lnTo>
                    <a:pt x="805205" y="321259"/>
                  </a:lnTo>
                  <a:lnTo>
                    <a:pt x="805205" y="324091"/>
                  </a:lnTo>
                  <a:lnTo>
                    <a:pt x="817905" y="320040"/>
                  </a:lnTo>
                  <a:lnTo>
                    <a:pt x="830605" y="319328"/>
                  </a:lnTo>
                  <a:lnTo>
                    <a:pt x="830605" y="318630"/>
                  </a:lnTo>
                  <a:lnTo>
                    <a:pt x="817905" y="318617"/>
                  </a:lnTo>
                  <a:lnTo>
                    <a:pt x="817905" y="319278"/>
                  </a:lnTo>
                  <a:lnTo>
                    <a:pt x="805205" y="318427"/>
                  </a:lnTo>
                  <a:lnTo>
                    <a:pt x="805205" y="315556"/>
                  </a:lnTo>
                  <a:lnTo>
                    <a:pt x="817905" y="314083"/>
                  </a:lnTo>
                  <a:lnTo>
                    <a:pt x="830605" y="312953"/>
                  </a:lnTo>
                  <a:lnTo>
                    <a:pt x="830605" y="316026"/>
                  </a:lnTo>
                  <a:lnTo>
                    <a:pt x="843305" y="314579"/>
                  </a:lnTo>
                  <a:lnTo>
                    <a:pt x="856005" y="313677"/>
                  </a:lnTo>
                  <a:lnTo>
                    <a:pt x="856005" y="316331"/>
                  </a:lnTo>
                  <a:lnTo>
                    <a:pt x="868705" y="317512"/>
                  </a:lnTo>
                  <a:lnTo>
                    <a:pt x="868705" y="314236"/>
                  </a:lnTo>
                  <a:lnTo>
                    <a:pt x="881405" y="317855"/>
                  </a:lnTo>
                  <a:lnTo>
                    <a:pt x="881405" y="316992"/>
                  </a:lnTo>
                  <a:lnTo>
                    <a:pt x="894105" y="314921"/>
                  </a:lnTo>
                  <a:lnTo>
                    <a:pt x="906805" y="314960"/>
                  </a:lnTo>
                  <a:lnTo>
                    <a:pt x="894105" y="317792"/>
                  </a:lnTo>
                  <a:lnTo>
                    <a:pt x="894105" y="321525"/>
                  </a:lnTo>
                  <a:lnTo>
                    <a:pt x="906805" y="322897"/>
                  </a:lnTo>
                  <a:lnTo>
                    <a:pt x="906805" y="315341"/>
                  </a:lnTo>
                  <a:lnTo>
                    <a:pt x="919505" y="312597"/>
                  </a:lnTo>
                  <a:lnTo>
                    <a:pt x="919505" y="309486"/>
                  </a:lnTo>
                  <a:lnTo>
                    <a:pt x="932205" y="312000"/>
                  </a:lnTo>
                  <a:lnTo>
                    <a:pt x="932205" y="315480"/>
                  </a:lnTo>
                  <a:lnTo>
                    <a:pt x="919505" y="319417"/>
                  </a:lnTo>
                  <a:lnTo>
                    <a:pt x="919505" y="323265"/>
                  </a:lnTo>
                  <a:lnTo>
                    <a:pt x="932205" y="321424"/>
                  </a:lnTo>
                  <a:lnTo>
                    <a:pt x="932205" y="322110"/>
                  </a:lnTo>
                  <a:lnTo>
                    <a:pt x="944905" y="322503"/>
                  </a:lnTo>
                  <a:lnTo>
                    <a:pt x="944905" y="316433"/>
                  </a:lnTo>
                  <a:lnTo>
                    <a:pt x="957605" y="314502"/>
                  </a:lnTo>
                  <a:lnTo>
                    <a:pt x="957605" y="316052"/>
                  </a:lnTo>
                  <a:lnTo>
                    <a:pt x="970305" y="317881"/>
                  </a:lnTo>
                  <a:lnTo>
                    <a:pt x="970305" y="309575"/>
                  </a:lnTo>
                  <a:lnTo>
                    <a:pt x="983005" y="309448"/>
                  </a:lnTo>
                  <a:lnTo>
                    <a:pt x="983005" y="308063"/>
                  </a:lnTo>
                  <a:lnTo>
                    <a:pt x="995705" y="307200"/>
                  </a:lnTo>
                  <a:lnTo>
                    <a:pt x="1008405" y="308660"/>
                  </a:lnTo>
                  <a:lnTo>
                    <a:pt x="1008405" y="304139"/>
                  </a:lnTo>
                  <a:lnTo>
                    <a:pt x="1021105" y="301548"/>
                  </a:lnTo>
                  <a:lnTo>
                    <a:pt x="1021105" y="295300"/>
                  </a:lnTo>
                  <a:lnTo>
                    <a:pt x="1033805" y="291617"/>
                  </a:lnTo>
                  <a:lnTo>
                    <a:pt x="1033805" y="288861"/>
                  </a:lnTo>
                  <a:lnTo>
                    <a:pt x="1046505" y="290169"/>
                  </a:lnTo>
                  <a:lnTo>
                    <a:pt x="1046505" y="291592"/>
                  </a:lnTo>
                  <a:lnTo>
                    <a:pt x="1033805" y="293712"/>
                  </a:lnTo>
                  <a:lnTo>
                    <a:pt x="1033805" y="297078"/>
                  </a:lnTo>
                  <a:lnTo>
                    <a:pt x="1046505" y="296252"/>
                  </a:lnTo>
                  <a:lnTo>
                    <a:pt x="1046505" y="301536"/>
                  </a:lnTo>
                  <a:lnTo>
                    <a:pt x="1033805" y="306158"/>
                  </a:lnTo>
                  <a:lnTo>
                    <a:pt x="1033805" y="314502"/>
                  </a:lnTo>
                  <a:lnTo>
                    <a:pt x="1033805" y="314960"/>
                  </a:lnTo>
                  <a:lnTo>
                    <a:pt x="1033805" y="320522"/>
                  </a:lnTo>
                  <a:lnTo>
                    <a:pt x="1046505" y="318071"/>
                  </a:lnTo>
                  <a:lnTo>
                    <a:pt x="1059205" y="317741"/>
                  </a:lnTo>
                  <a:lnTo>
                    <a:pt x="1059205" y="315785"/>
                  </a:lnTo>
                  <a:lnTo>
                    <a:pt x="1070394" y="314185"/>
                  </a:lnTo>
                  <a:lnTo>
                    <a:pt x="1061681" y="318122"/>
                  </a:lnTo>
                  <a:lnTo>
                    <a:pt x="1071905" y="317969"/>
                  </a:lnTo>
                  <a:lnTo>
                    <a:pt x="1071905" y="313969"/>
                  </a:lnTo>
                  <a:lnTo>
                    <a:pt x="1071905" y="313499"/>
                  </a:lnTo>
                  <a:lnTo>
                    <a:pt x="1071905" y="311353"/>
                  </a:lnTo>
                  <a:lnTo>
                    <a:pt x="1084605" y="309499"/>
                  </a:lnTo>
                  <a:lnTo>
                    <a:pt x="1097305" y="309943"/>
                  </a:lnTo>
                  <a:lnTo>
                    <a:pt x="1097305" y="316953"/>
                  </a:lnTo>
                  <a:lnTo>
                    <a:pt x="1110005" y="315442"/>
                  </a:lnTo>
                  <a:lnTo>
                    <a:pt x="1110005" y="318427"/>
                  </a:lnTo>
                  <a:lnTo>
                    <a:pt x="1148105" y="318604"/>
                  </a:lnTo>
                  <a:lnTo>
                    <a:pt x="1186205" y="317474"/>
                  </a:lnTo>
                  <a:lnTo>
                    <a:pt x="1224305" y="314147"/>
                  </a:lnTo>
                  <a:lnTo>
                    <a:pt x="1262405" y="307746"/>
                  </a:lnTo>
                  <a:lnTo>
                    <a:pt x="1262405" y="310451"/>
                  </a:lnTo>
                  <a:lnTo>
                    <a:pt x="1275105" y="312280"/>
                  </a:lnTo>
                  <a:lnTo>
                    <a:pt x="1300505" y="315785"/>
                  </a:lnTo>
                  <a:lnTo>
                    <a:pt x="1300505" y="311416"/>
                  </a:lnTo>
                  <a:lnTo>
                    <a:pt x="1313205" y="310578"/>
                  </a:lnTo>
                  <a:lnTo>
                    <a:pt x="1325905" y="315785"/>
                  </a:lnTo>
                  <a:lnTo>
                    <a:pt x="1325905" y="316712"/>
                  </a:lnTo>
                  <a:lnTo>
                    <a:pt x="1338605" y="315582"/>
                  </a:lnTo>
                  <a:lnTo>
                    <a:pt x="1351305" y="313359"/>
                  </a:lnTo>
                  <a:lnTo>
                    <a:pt x="1364005" y="310946"/>
                  </a:lnTo>
                  <a:lnTo>
                    <a:pt x="1364005" y="314782"/>
                  </a:lnTo>
                  <a:lnTo>
                    <a:pt x="1376705" y="318249"/>
                  </a:lnTo>
                  <a:lnTo>
                    <a:pt x="1376705" y="311861"/>
                  </a:lnTo>
                  <a:lnTo>
                    <a:pt x="1389405" y="310756"/>
                  </a:lnTo>
                  <a:lnTo>
                    <a:pt x="1402105" y="309880"/>
                  </a:lnTo>
                  <a:lnTo>
                    <a:pt x="1414805" y="310197"/>
                  </a:lnTo>
                  <a:lnTo>
                    <a:pt x="1414805" y="312026"/>
                  </a:lnTo>
                  <a:lnTo>
                    <a:pt x="1427505" y="315506"/>
                  </a:lnTo>
                  <a:lnTo>
                    <a:pt x="1427505" y="311581"/>
                  </a:lnTo>
                  <a:lnTo>
                    <a:pt x="1440205" y="313563"/>
                  </a:lnTo>
                  <a:lnTo>
                    <a:pt x="1452905" y="314363"/>
                  </a:lnTo>
                  <a:lnTo>
                    <a:pt x="1478305" y="314147"/>
                  </a:lnTo>
                  <a:lnTo>
                    <a:pt x="1478305" y="311581"/>
                  </a:lnTo>
                  <a:lnTo>
                    <a:pt x="1478305" y="306108"/>
                  </a:lnTo>
                  <a:lnTo>
                    <a:pt x="1478305" y="264414"/>
                  </a:lnTo>
                  <a:close/>
                </a:path>
                <a:path w="4603115" h="523875">
                  <a:moveTo>
                    <a:pt x="1478305" y="260286"/>
                  </a:moveTo>
                  <a:lnTo>
                    <a:pt x="1465605" y="259829"/>
                  </a:lnTo>
                  <a:lnTo>
                    <a:pt x="1465605" y="260718"/>
                  </a:lnTo>
                  <a:lnTo>
                    <a:pt x="1478305" y="260286"/>
                  </a:lnTo>
                  <a:close/>
                </a:path>
                <a:path w="4603115" h="523875">
                  <a:moveTo>
                    <a:pt x="1605305" y="259702"/>
                  </a:moveTo>
                  <a:lnTo>
                    <a:pt x="1592605" y="258381"/>
                  </a:lnTo>
                  <a:lnTo>
                    <a:pt x="1554505" y="258965"/>
                  </a:lnTo>
                  <a:lnTo>
                    <a:pt x="1529105" y="259892"/>
                  </a:lnTo>
                  <a:lnTo>
                    <a:pt x="1503705" y="258279"/>
                  </a:lnTo>
                  <a:lnTo>
                    <a:pt x="1503705" y="262788"/>
                  </a:lnTo>
                  <a:lnTo>
                    <a:pt x="1491005" y="264236"/>
                  </a:lnTo>
                  <a:lnTo>
                    <a:pt x="1491005" y="299897"/>
                  </a:lnTo>
                  <a:lnTo>
                    <a:pt x="1491005" y="307289"/>
                  </a:lnTo>
                  <a:lnTo>
                    <a:pt x="1503705" y="303644"/>
                  </a:lnTo>
                  <a:lnTo>
                    <a:pt x="1503705" y="308292"/>
                  </a:lnTo>
                  <a:lnTo>
                    <a:pt x="1491005" y="310032"/>
                  </a:lnTo>
                  <a:lnTo>
                    <a:pt x="1516405" y="313690"/>
                  </a:lnTo>
                  <a:lnTo>
                    <a:pt x="1554505" y="314020"/>
                  </a:lnTo>
                  <a:lnTo>
                    <a:pt x="1579905" y="313169"/>
                  </a:lnTo>
                  <a:lnTo>
                    <a:pt x="1605305" y="313232"/>
                  </a:lnTo>
                  <a:lnTo>
                    <a:pt x="1605305" y="311213"/>
                  </a:lnTo>
                  <a:lnTo>
                    <a:pt x="1605305" y="259702"/>
                  </a:lnTo>
                  <a:close/>
                </a:path>
                <a:path w="4603115" h="523875">
                  <a:moveTo>
                    <a:pt x="1846605" y="306565"/>
                  </a:moveTo>
                  <a:lnTo>
                    <a:pt x="1833905" y="306933"/>
                  </a:lnTo>
                  <a:lnTo>
                    <a:pt x="1846605" y="307936"/>
                  </a:lnTo>
                  <a:lnTo>
                    <a:pt x="1846605" y="306565"/>
                  </a:lnTo>
                  <a:close/>
                </a:path>
                <a:path w="4603115" h="523875">
                  <a:moveTo>
                    <a:pt x="1859305" y="309575"/>
                  </a:moveTo>
                  <a:lnTo>
                    <a:pt x="1846605" y="310667"/>
                  </a:lnTo>
                  <a:lnTo>
                    <a:pt x="1859305" y="311188"/>
                  </a:lnTo>
                  <a:lnTo>
                    <a:pt x="1859305" y="310578"/>
                  </a:lnTo>
                  <a:lnTo>
                    <a:pt x="1859305" y="309575"/>
                  </a:lnTo>
                  <a:close/>
                </a:path>
                <a:path w="4603115" h="523875">
                  <a:moveTo>
                    <a:pt x="1884705" y="307479"/>
                  </a:moveTo>
                  <a:lnTo>
                    <a:pt x="1872005" y="309575"/>
                  </a:lnTo>
                  <a:lnTo>
                    <a:pt x="1872005" y="307289"/>
                  </a:lnTo>
                  <a:lnTo>
                    <a:pt x="1859305" y="310578"/>
                  </a:lnTo>
                  <a:lnTo>
                    <a:pt x="1872005" y="309626"/>
                  </a:lnTo>
                  <a:lnTo>
                    <a:pt x="1884705" y="308660"/>
                  </a:lnTo>
                  <a:lnTo>
                    <a:pt x="1884705" y="307479"/>
                  </a:lnTo>
                  <a:close/>
                </a:path>
                <a:path w="4603115" h="523875">
                  <a:moveTo>
                    <a:pt x="2087689" y="297230"/>
                  </a:moveTo>
                  <a:lnTo>
                    <a:pt x="2075205" y="295884"/>
                  </a:lnTo>
                  <a:lnTo>
                    <a:pt x="2075205" y="297370"/>
                  </a:lnTo>
                  <a:lnTo>
                    <a:pt x="2087689" y="297230"/>
                  </a:lnTo>
                  <a:close/>
                </a:path>
                <a:path w="4603115" h="523875">
                  <a:moveTo>
                    <a:pt x="2087905" y="297230"/>
                  </a:moveTo>
                  <a:lnTo>
                    <a:pt x="2087689" y="297230"/>
                  </a:lnTo>
                  <a:lnTo>
                    <a:pt x="2087905" y="297256"/>
                  </a:lnTo>
                  <a:close/>
                </a:path>
                <a:path w="4603115" h="523875">
                  <a:moveTo>
                    <a:pt x="2087905" y="239928"/>
                  </a:moveTo>
                  <a:lnTo>
                    <a:pt x="2049805" y="251752"/>
                  </a:lnTo>
                  <a:lnTo>
                    <a:pt x="1999005" y="257467"/>
                  </a:lnTo>
                  <a:lnTo>
                    <a:pt x="1973605" y="257632"/>
                  </a:lnTo>
                  <a:lnTo>
                    <a:pt x="1935505" y="258114"/>
                  </a:lnTo>
                  <a:lnTo>
                    <a:pt x="1910105" y="259016"/>
                  </a:lnTo>
                  <a:lnTo>
                    <a:pt x="1872005" y="260477"/>
                  </a:lnTo>
                  <a:lnTo>
                    <a:pt x="1846605" y="259791"/>
                  </a:lnTo>
                  <a:lnTo>
                    <a:pt x="1808505" y="257479"/>
                  </a:lnTo>
                  <a:lnTo>
                    <a:pt x="1770405" y="255790"/>
                  </a:lnTo>
                  <a:lnTo>
                    <a:pt x="1732305" y="257009"/>
                  </a:lnTo>
                  <a:lnTo>
                    <a:pt x="1719605" y="258368"/>
                  </a:lnTo>
                  <a:lnTo>
                    <a:pt x="1732305" y="260654"/>
                  </a:lnTo>
                  <a:lnTo>
                    <a:pt x="1719605" y="261569"/>
                  </a:lnTo>
                  <a:lnTo>
                    <a:pt x="1719605" y="258368"/>
                  </a:lnTo>
                  <a:lnTo>
                    <a:pt x="1719605" y="257187"/>
                  </a:lnTo>
                  <a:lnTo>
                    <a:pt x="1694205" y="258787"/>
                  </a:lnTo>
                  <a:lnTo>
                    <a:pt x="1668805" y="258330"/>
                  </a:lnTo>
                  <a:lnTo>
                    <a:pt x="1656105" y="257111"/>
                  </a:lnTo>
                  <a:lnTo>
                    <a:pt x="1630705" y="256463"/>
                  </a:lnTo>
                  <a:lnTo>
                    <a:pt x="1618005" y="258102"/>
                  </a:lnTo>
                  <a:lnTo>
                    <a:pt x="1618005" y="309575"/>
                  </a:lnTo>
                  <a:lnTo>
                    <a:pt x="1630705" y="312267"/>
                  </a:lnTo>
                  <a:lnTo>
                    <a:pt x="1656105" y="312178"/>
                  </a:lnTo>
                  <a:lnTo>
                    <a:pt x="1668805" y="311404"/>
                  </a:lnTo>
                  <a:lnTo>
                    <a:pt x="1694205" y="312039"/>
                  </a:lnTo>
                  <a:lnTo>
                    <a:pt x="1694205" y="303288"/>
                  </a:lnTo>
                  <a:lnTo>
                    <a:pt x="1706905" y="302006"/>
                  </a:lnTo>
                  <a:lnTo>
                    <a:pt x="1719605" y="301002"/>
                  </a:lnTo>
                  <a:lnTo>
                    <a:pt x="1719605" y="308597"/>
                  </a:lnTo>
                  <a:lnTo>
                    <a:pt x="1732305" y="312216"/>
                  </a:lnTo>
                  <a:lnTo>
                    <a:pt x="1732305" y="310743"/>
                  </a:lnTo>
                  <a:lnTo>
                    <a:pt x="1745005" y="309829"/>
                  </a:lnTo>
                  <a:lnTo>
                    <a:pt x="1745005" y="309422"/>
                  </a:lnTo>
                  <a:lnTo>
                    <a:pt x="1757705" y="309486"/>
                  </a:lnTo>
                  <a:lnTo>
                    <a:pt x="1757705" y="308610"/>
                  </a:lnTo>
                  <a:lnTo>
                    <a:pt x="1770405" y="307517"/>
                  </a:lnTo>
                  <a:lnTo>
                    <a:pt x="1770405" y="307390"/>
                  </a:lnTo>
                  <a:lnTo>
                    <a:pt x="1783105" y="308483"/>
                  </a:lnTo>
                  <a:lnTo>
                    <a:pt x="1783105" y="309613"/>
                  </a:lnTo>
                  <a:lnTo>
                    <a:pt x="1795805" y="310832"/>
                  </a:lnTo>
                  <a:lnTo>
                    <a:pt x="1808505" y="311873"/>
                  </a:lnTo>
                  <a:lnTo>
                    <a:pt x="1808505" y="312127"/>
                  </a:lnTo>
                  <a:lnTo>
                    <a:pt x="1821205" y="309740"/>
                  </a:lnTo>
                  <a:lnTo>
                    <a:pt x="1821205" y="308864"/>
                  </a:lnTo>
                  <a:lnTo>
                    <a:pt x="1833905" y="308102"/>
                  </a:lnTo>
                  <a:lnTo>
                    <a:pt x="1833905" y="306933"/>
                  </a:lnTo>
                  <a:lnTo>
                    <a:pt x="1833905" y="306019"/>
                  </a:lnTo>
                  <a:lnTo>
                    <a:pt x="1846605" y="306565"/>
                  </a:lnTo>
                  <a:lnTo>
                    <a:pt x="1846605" y="303911"/>
                  </a:lnTo>
                  <a:lnTo>
                    <a:pt x="1859305" y="306197"/>
                  </a:lnTo>
                  <a:lnTo>
                    <a:pt x="1859305" y="304647"/>
                  </a:lnTo>
                  <a:lnTo>
                    <a:pt x="1872005" y="301726"/>
                  </a:lnTo>
                  <a:lnTo>
                    <a:pt x="1872005" y="305739"/>
                  </a:lnTo>
                  <a:lnTo>
                    <a:pt x="1884705" y="307479"/>
                  </a:lnTo>
                  <a:lnTo>
                    <a:pt x="1884705" y="306108"/>
                  </a:lnTo>
                  <a:lnTo>
                    <a:pt x="1897405" y="307111"/>
                  </a:lnTo>
                  <a:lnTo>
                    <a:pt x="1897405" y="307251"/>
                  </a:lnTo>
                  <a:lnTo>
                    <a:pt x="1910105" y="307428"/>
                  </a:lnTo>
                  <a:lnTo>
                    <a:pt x="1910105" y="308368"/>
                  </a:lnTo>
                  <a:lnTo>
                    <a:pt x="1922805" y="310756"/>
                  </a:lnTo>
                  <a:lnTo>
                    <a:pt x="1922805" y="308394"/>
                  </a:lnTo>
                  <a:lnTo>
                    <a:pt x="1935505" y="308851"/>
                  </a:lnTo>
                  <a:lnTo>
                    <a:pt x="1935505" y="306019"/>
                  </a:lnTo>
                  <a:lnTo>
                    <a:pt x="1922805" y="304927"/>
                  </a:lnTo>
                  <a:lnTo>
                    <a:pt x="1922805" y="301548"/>
                  </a:lnTo>
                  <a:lnTo>
                    <a:pt x="1935505" y="300355"/>
                  </a:lnTo>
                  <a:lnTo>
                    <a:pt x="1935505" y="302882"/>
                  </a:lnTo>
                  <a:lnTo>
                    <a:pt x="1948205" y="302577"/>
                  </a:lnTo>
                  <a:lnTo>
                    <a:pt x="1948205" y="299542"/>
                  </a:lnTo>
                  <a:lnTo>
                    <a:pt x="1960905" y="305282"/>
                  </a:lnTo>
                  <a:lnTo>
                    <a:pt x="1960905" y="303364"/>
                  </a:lnTo>
                  <a:lnTo>
                    <a:pt x="1973605" y="302361"/>
                  </a:lnTo>
                  <a:lnTo>
                    <a:pt x="1973605" y="301840"/>
                  </a:lnTo>
                  <a:lnTo>
                    <a:pt x="1986305" y="301358"/>
                  </a:lnTo>
                  <a:lnTo>
                    <a:pt x="1986305" y="310553"/>
                  </a:lnTo>
                  <a:lnTo>
                    <a:pt x="1999005" y="312039"/>
                  </a:lnTo>
                  <a:lnTo>
                    <a:pt x="1999005" y="310667"/>
                  </a:lnTo>
                  <a:lnTo>
                    <a:pt x="2011705" y="308571"/>
                  </a:lnTo>
                  <a:lnTo>
                    <a:pt x="2011705" y="306832"/>
                  </a:lnTo>
                  <a:lnTo>
                    <a:pt x="2024405" y="305930"/>
                  </a:lnTo>
                  <a:lnTo>
                    <a:pt x="2024405" y="309575"/>
                  </a:lnTo>
                  <a:lnTo>
                    <a:pt x="2037105" y="310032"/>
                  </a:lnTo>
                  <a:lnTo>
                    <a:pt x="2037105" y="306654"/>
                  </a:lnTo>
                  <a:lnTo>
                    <a:pt x="2049805" y="304927"/>
                  </a:lnTo>
                  <a:lnTo>
                    <a:pt x="2049805" y="300812"/>
                  </a:lnTo>
                  <a:lnTo>
                    <a:pt x="2062505" y="297929"/>
                  </a:lnTo>
                  <a:lnTo>
                    <a:pt x="2062505" y="295160"/>
                  </a:lnTo>
                  <a:lnTo>
                    <a:pt x="2075205" y="292900"/>
                  </a:lnTo>
                  <a:lnTo>
                    <a:pt x="2075205" y="293141"/>
                  </a:lnTo>
                  <a:lnTo>
                    <a:pt x="2087905" y="291503"/>
                  </a:lnTo>
                  <a:lnTo>
                    <a:pt x="2087905" y="290499"/>
                  </a:lnTo>
                  <a:lnTo>
                    <a:pt x="2087905" y="239928"/>
                  </a:lnTo>
                  <a:close/>
                </a:path>
                <a:path w="4603115" h="523875">
                  <a:moveTo>
                    <a:pt x="2100605" y="291592"/>
                  </a:moveTo>
                  <a:lnTo>
                    <a:pt x="2091016" y="290766"/>
                  </a:lnTo>
                  <a:lnTo>
                    <a:pt x="2087905" y="291503"/>
                  </a:lnTo>
                  <a:lnTo>
                    <a:pt x="2087905" y="293420"/>
                  </a:lnTo>
                  <a:lnTo>
                    <a:pt x="2100605" y="291592"/>
                  </a:lnTo>
                  <a:close/>
                </a:path>
                <a:path w="4603115" h="523875">
                  <a:moveTo>
                    <a:pt x="2247404" y="192570"/>
                  </a:moveTo>
                  <a:lnTo>
                    <a:pt x="2245499" y="194398"/>
                  </a:lnTo>
                  <a:lnTo>
                    <a:pt x="2243505" y="196405"/>
                  </a:lnTo>
                  <a:lnTo>
                    <a:pt x="2241232" y="198132"/>
                  </a:lnTo>
                  <a:lnTo>
                    <a:pt x="2242235" y="200875"/>
                  </a:lnTo>
                  <a:lnTo>
                    <a:pt x="2244229" y="198234"/>
                  </a:lnTo>
                  <a:lnTo>
                    <a:pt x="2245957" y="195313"/>
                  </a:lnTo>
                  <a:lnTo>
                    <a:pt x="2247404" y="192570"/>
                  </a:lnTo>
                  <a:close/>
                </a:path>
                <a:path w="4603115" h="523875">
                  <a:moveTo>
                    <a:pt x="2247493" y="192392"/>
                  </a:moveTo>
                  <a:lnTo>
                    <a:pt x="2247404" y="192570"/>
                  </a:lnTo>
                  <a:lnTo>
                    <a:pt x="2247493" y="192392"/>
                  </a:lnTo>
                  <a:close/>
                </a:path>
                <a:path w="4603115" h="523875">
                  <a:moveTo>
                    <a:pt x="2621838" y="312953"/>
                  </a:moveTo>
                  <a:lnTo>
                    <a:pt x="2612669" y="314591"/>
                  </a:lnTo>
                  <a:lnTo>
                    <a:pt x="2617381" y="314934"/>
                  </a:lnTo>
                  <a:lnTo>
                    <a:pt x="2617635" y="316026"/>
                  </a:lnTo>
                  <a:lnTo>
                    <a:pt x="2617393" y="317119"/>
                  </a:lnTo>
                  <a:lnTo>
                    <a:pt x="2620568" y="317512"/>
                  </a:lnTo>
                  <a:lnTo>
                    <a:pt x="2619019" y="317055"/>
                  </a:lnTo>
                  <a:lnTo>
                    <a:pt x="2621838" y="312953"/>
                  </a:lnTo>
                  <a:close/>
                </a:path>
                <a:path w="4603115" h="523875">
                  <a:moveTo>
                    <a:pt x="2646705" y="262001"/>
                  </a:moveTo>
                  <a:lnTo>
                    <a:pt x="2621305" y="262509"/>
                  </a:lnTo>
                  <a:lnTo>
                    <a:pt x="2608605" y="262750"/>
                  </a:lnTo>
                  <a:lnTo>
                    <a:pt x="2583205" y="262940"/>
                  </a:lnTo>
                  <a:lnTo>
                    <a:pt x="2583205" y="263118"/>
                  </a:lnTo>
                  <a:lnTo>
                    <a:pt x="2570505" y="262851"/>
                  </a:lnTo>
                  <a:lnTo>
                    <a:pt x="2557805" y="262026"/>
                  </a:lnTo>
                  <a:lnTo>
                    <a:pt x="2557805" y="261848"/>
                  </a:lnTo>
                  <a:lnTo>
                    <a:pt x="2545105" y="261391"/>
                  </a:lnTo>
                  <a:lnTo>
                    <a:pt x="2545105" y="262483"/>
                  </a:lnTo>
                  <a:lnTo>
                    <a:pt x="2532405" y="263029"/>
                  </a:lnTo>
                  <a:lnTo>
                    <a:pt x="2519705" y="262750"/>
                  </a:lnTo>
                  <a:lnTo>
                    <a:pt x="2519705" y="261200"/>
                  </a:lnTo>
                  <a:lnTo>
                    <a:pt x="2507005" y="260108"/>
                  </a:lnTo>
                  <a:lnTo>
                    <a:pt x="2507005" y="259194"/>
                  </a:lnTo>
                  <a:lnTo>
                    <a:pt x="2494305" y="256908"/>
                  </a:lnTo>
                  <a:lnTo>
                    <a:pt x="2481605" y="253631"/>
                  </a:lnTo>
                  <a:lnTo>
                    <a:pt x="2468905" y="252539"/>
                  </a:lnTo>
                  <a:lnTo>
                    <a:pt x="2468905" y="249250"/>
                  </a:lnTo>
                  <a:lnTo>
                    <a:pt x="2456205" y="246722"/>
                  </a:lnTo>
                  <a:lnTo>
                    <a:pt x="2456205" y="244144"/>
                  </a:lnTo>
                  <a:lnTo>
                    <a:pt x="2443505" y="241173"/>
                  </a:lnTo>
                  <a:lnTo>
                    <a:pt x="2443505" y="233324"/>
                  </a:lnTo>
                  <a:lnTo>
                    <a:pt x="2430805" y="228650"/>
                  </a:lnTo>
                  <a:lnTo>
                    <a:pt x="2430805" y="223012"/>
                  </a:lnTo>
                  <a:lnTo>
                    <a:pt x="2418105" y="215938"/>
                  </a:lnTo>
                  <a:lnTo>
                    <a:pt x="2418105" y="218313"/>
                  </a:lnTo>
                  <a:lnTo>
                    <a:pt x="2405405" y="209905"/>
                  </a:lnTo>
                  <a:lnTo>
                    <a:pt x="2405405" y="205536"/>
                  </a:lnTo>
                  <a:lnTo>
                    <a:pt x="2392705" y="200418"/>
                  </a:lnTo>
                  <a:lnTo>
                    <a:pt x="2392705" y="189738"/>
                  </a:lnTo>
                  <a:lnTo>
                    <a:pt x="2368791" y="178396"/>
                  </a:lnTo>
                  <a:lnTo>
                    <a:pt x="2380005" y="177507"/>
                  </a:lnTo>
                  <a:lnTo>
                    <a:pt x="2380005" y="165684"/>
                  </a:lnTo>
                  <a:lnTo>
                    <a:pt x="2367305" y="153416"/>
                  </a:lnTo>
                  <a:lnTo>
                    <a:pt x="2354605" y="133197"/>
                  </a:lnTo>
                  <a:lnTo>
                    <a:pt x="2341905" y="111683"/>
                  </a:lnTo>
                  <a:lnTo>
                    <a:pt x="2329205" y="89039"/>
                  </a:lnTo>
                  <a:lnTo>
                    <a:pt x="2316505" y="65430"/>
                  </a:lnTo>
                  <a:lnTo>
                    <a:pt x="2316505" y="0"/>
                  </a:lnTo>
                  <a:lnTo>
                    <a:pt x="2265705" y="0"/>
                  </a:lnTo>
                  <a:lnTo>
                    <a:pt x="2265705" y="177"/>
                  </a:lnTo>
                  <a:lnTo>
                    <a:pt x="2265705" y="33121"/>
                  </a:lnTo>
                  <a:lnTo>
                    <a:pt x="2253005" y="38785"/>
                  </a:lnTo>
                  <a:lnTo>
                    <a:pt x="2253005" y="75844"/>
                  </a:lnTo>
                  <a:lnTo>
                    <a:pt x="2240305" y="82232"/>
                  </a:lnTo>
                  <a:lnTo>
                    <a:pt x="2240305" y="112801"/>
                  </a:lnTo>
                  <a:lnTo>
                    <a:pt x="2227605" y="118643"/>
                  </a:lnTo>
                  <a:lnTo>
                    <a:pt x="2227605" y="136537"/>
                  </a:lnTo>
                  <a:lnTo>
                    <a:pt x="2214905" y="142824"/>
                  </a:lnTo>
                  <a:lnTo>
                    <a:pt x="2214905" y="149034"/>
                  </a:lnTo>
                  <a:lnTo>
                    <a:pt x="2202205" y="154419"/>
                  </a:lnTo>
                  <a:lnTo>
                    <a:pt x="2202205" y="165557"/>
                  </a:lnTo>
                  <a:lnTo>
                    <a:pt x="2189505" y="169938"/>
                  </a:lnTo>
                  <a:lnTo>
                    <a:pt x="2189505" y="178968"/>
                  </a:lnTo>
                  <a:lnTo>
                    <a:pt x="2176805" y="187363"/>
                  </a:lnTo>
                  <a:lnTo>
                    <a:pt x="2176805" y="182168"/>
                  </a:lnTo>
                  <a:lnTo>
                    <a:pt x="2164105" y="193205"/>
                  </a:lnTo>
                  <a:lnTo>
                    <a:pt x="2164105" y="204622"/>
                  </a:lnTo>
                  <a:lnTo>
                    <a:pt x="2151405" y="208546"/>
                  </a:lnTo>
                  <a:lnTo>
                    <a:pt x="2151405" y="212382"/>
                  </a:lnTo>
                  <a:lnTo>
                    <a:pt x="2138705" y="215938"/>
                  </a:lnTo>
                  <a:lnTo>
                    <a:pt x="2138705" y="218579"/>
                  </a:lnTo>
                  <a:lnTo>
                    <a:pt x="2126005" y="221411"/>
                  </a:lnTo>
                  <a:lnTo>
                    <a:pt x="2126005" y="227253"/>
                  </a:lnTo>
                  <a:lnTo>
                    <a:pt x="2113305" y="229895"/>
                  </a:lnTo>
                  <a:lnTo>
                    <a:pt x="2113305" y="233006"/>
                  </a:lnTo>
                  <a:lnTo>
                    <a:pt x="2100605" y="237109"/>
                  </a:lnTo>
                  <a:lnTo>
                    <a:pt x="2100605" y="235102"/>
                  </a:lnTo>
                  <a:lnTo>
                    <a:pt x="2091016" y="238747"/>
                  </a:lnTo>
                  <a:lnTo>
                    <a:pt x="2091016" y="290766"/>
                  </a:lnTo>
                  <a:lnTo>
                    <a:pt x="2100605" y="288493"/>
                  </a:lnTo>
                  <a:lnTo>
                    <a:pt x="2100605" y="289318"/>
                  </a:lnTo>
                  <a:lnTo>
                    <a:pt x="2113305" y="288315"/>
                  </a:lnTo>
                  <a:lnTo>
                    <a:pt x="2113305" y="286207"/>
                  </a:lnTo>
                  <a:lnTo>
                    <a:pt x="2126005" y="284251"/>
                  </a:lnTo>
                  <a:lnTo>
                    <a:pt x="2126005" y="281597"/>
                  </a:lnTo>
                  <a:lnTo>
                    <a:pt x="2138705" y="278498"/>
                  </a:lnTo>
                  <a:lnTo>
                    <a:pt x="2138705" y="275259"/>
                  </a:lnTo>
                  <a:lnTo>
                    <a:pt x="2151405" y="273253"/>
                  </a:lnTo>
                  <a:lnTo>
                    <a:pt x="2151405" y="267677"/>
                  </a:lnTo>
                  <a:lnTo>
                    <a:pt x="2164105" y="262204"/>
                  </a:lnTo>
                  <a:lnTo>
                    <a:pt x="2164105" y="259562"/>
                  </a:lnTo>
                  <a:lnTo>
                    <a:pt x="2176805" y="255473"/>
                  </a:lnTo>
                  <a:lnTo>
                    <a:pt x="2176805" y="251333"/>
                  </a:lnTo>
                  <a:lnTo>
                    <a:pt x="2189505" y="247383"/>
                  </a:lnTo>
                  <a:lnTo>
                    <a:pt x="2189505" y="239395"/>
                  </a:lnTo>
                  <a:lnTo>
                    <a:pt x="2202205" y="235927"/>
                  </a:lnTo>
                  <a:lnTo>
                    <a:pt x="2202205" y="228536"/>
                  </a:lnTo>
                  <a:lnTo>
                    <a:pt x="2214905" y="225158"/>
                  </a:lnTo>
                  <a:lnTo>
                    <a:pt x="2214905" y="219773"/>
                  </a:lnTo>
                  <a:lnTo>
                    <a:pt x="2227605" y="214566"/>
                  </a:lnTo>
                  <a:lnTo>
                    <a:pt x="2227605" y="194208"/>
                  </a:lnTo>
                  <a:lnTo>
                    <a:pt x="2240305" y="190284"/>
                  </a:lnTo>
                  <a:lnTo>
                    <a:pt x="2240305" y="169202"/>
                  </a:lnTo>
                  <a:lnTo>
                    <a:pt x="2253005" y="165735"/>
                  </a:lnTo>
                  <a:lnTo>
                    <a:pt x="2253005" y="172161"/>
                  </a:lnTo>
                  <a:lnTo>
                    <a:pt x="2265705" y="165887"/>
                  </a:lnTo>
                  <a:lnTo>
                    <a:pt x="2265705" y="143484"/>
                  </a:lnTo>
                  <a:lnTo>
                    <a:pt x="2278405" y="136474"/>
                  </a:lnTo>
                  <a:lnTo>
                    <a:pt x="2278405" y="107327"/>
                  </a:lnTo>
                  <a:lnTo>
                    <a:pt x="2282621" y="104775"/>
                  </a:lnTo>
                  <a:lnTo>
                    <a:pt x="2291105" y="111302"/>
                  </a:lnTo>
                  <a:lnTo>
                    <a:pt x="2291105" y="126225"/>
                  </a:lnTo>
                  <a:lnTo>
                    <a:pt x="2303805" y="135255"/>
                  </a:lnTo>
                  <a:lnTo>
                    <a:pt x="2303805" y="144018"/>
                  </a:lnTo>
                  <a:lnTo>
                    <a:pt x="2316505" y="145288"/>
                  </a:lnTo>
                  <a:lnTo>
                    <a:pt x="2316505" y="154051"/>
                  </a:lnTo>
                  <a:lnTo>
                    <a:pt x="2329205" y="164185"/>
                  </a:lnTo>
                  <a:lnTo>
                    <a:pt x="2316505" y="160807"/>
                  </a:lnTo>
                  <a:lnTo>
                    <a:pt x="2316505" y="175958"/>
                  </a:lnTo>
                  <a:lnTo>
                    <a:pt x="2329205" y="181533"/>
                  </a:lnTo>
                  <a:lnTo>
                    <a:pt x="2329205" y="186728"/>
                  </a:lnTo>
                  <a:lnTo>
                    <a:pt x="2341905" y="192659"/>
                  </a:lnTo>
                  <a:lnTo>
                    <a:pt x="2332469" y="192532"/>
                  </a:lnTo>
                  <a:lnTo>
                    <a:pt x="2329205" y="190461"/>
                  </a:lnTo>
                  <a:lnTo>
                    <a:pt x="2329205" y="190906"/>
                  </a:lnTo>
                  <a:lnTo>
                    <a:pt x="2332215" y="192519"/>
                  </a:lnTo>
                  <a:lnTo>
                    <a:pt x="2329205" y="192481"/>
                  </a:lnTo>
                  <a:lnTo>
                    <a:pt x="2334806" y="194005"/>
                  </a:lnTo>
                  <a:lnTo>
                    <a:pt x="2333866" y="193408"/>
                  </a:lnTo>
                  <a:lnTo>
                    <a:pt x="2335149" y="194106"/>
                  </a:lnTo>
                  <a:lnTo>
                    <a:pt x="2341905" y="195948"/>
                  </a:lnTo>
                  <a:lnTo>
                    <a:pt x="2341905" y="197739"/>
                  </a:lnTo>
                  <a:lnTo>
                    <a:pt x="2335149" y="194106"/>
                  </a:lnTo>
                  <a:lnTo>
                    <a:pt x="2334806" y="194005"/>
                  </a:lnTo>
                  <a:lnTo>
                    <a:pt x="2341905" y="198501"/>
                  </a:lnTo>
                  <a:lnTo>
                    <a:pt x="2341905" y="203619"/>
                  </a:lnTo>
                  <a:lnTo>
                    <a:pt x="2341905" y="209334"/>
                  </a:lnTo>
                  <a:lnTo>
                    <a:pt x="2354605" y="215074"/>
                  </a:lnTo>
                  <a:lnTo>
                    <a:pt x="2354605" y="220319"/>
                  </a:lnTo>
                  <a:lnTo>
                    <a:pt x="2367305" y="225120"/>
                  </a:lnTo>
                  <a:lnTo>
                    <a:pt x="2367305" y="230073"/>
                  </a:lnTo>
                  <a:lnTo>
                    <a:pt x="2380005" y="235140"/>
                  </a:lnTo>
                  <a:lnTo>
                    <a:pt x="2380005" y="245110"/>
                  </a:lnTo>
                  <a:lnTo>
                    <a:pt x="2392705" y="249694"/>
                  </a:lnTo>
                  <a:lnTo>
                    <a:pt x="2392705" y="254127"/>
                  </a:lnTo>
                  <a:lnTo>
                    <a:pt x="2405405" y="258470"/>
                  </a:lnTo>
                  <a:lnTo>
                    <a:pt x="2405405" y="262166"/>
                  </a:lnTo>
                  <a:lnTo>
                    <a:pt x="2418105" y="265518"/>
                  </a:lnTo>
                  <a:lnTo>
                    <a:pt x="2418105" y="268554"/>
                  </a:lnTo>
                  <a:lnTo>
                    <a:pt x="2430805" y="271335"/>
                  </a:lnTo>
                  <a:lnTo>
                    <a:pt x="2430805" y="274167"/>
                  </a:lnTo>
                  <a:lnTo>
                    <a:pt x="2430805" y="274980"/>
                  </a:lnTo>
                  <a:lnTo>
                    <a:pt x="2430805" y="275894"/>
                  </a:lnTo>
                  <a:lnTo>
                    <a:pt x="2438349" y="276225"/>
                  </a:lnTo>
                  <a:lnTo>
                    <a:pt x="2435999" y="275577"/>
                  </a:lnTo>
                  <a:lnTo>
                    <a:pt x="2443505" y="276440"/>
                  </a:lnTo>
                  <a:lnTo>
                    <a:pt x="2438349" y="276225"/>
                  </a:lnTo>
                  <a:lnTo>
                    <a:pt x="2443505" y="277634"/>
                  </a:lnTo>
                  <a:lnTo>
                    <a:pt x="2443505" y="280187"/>
                  </a:lnTo>
                  <a:lnTo>
                    <a:pt x="2456205" y="281736"/>
                  </a:lnTo>
                  <a:lnTo>
                    <a:pt x="2456205" y="284657"/>
                  </a:lnTo>
                  <a:lnTo>
                    <a:pt x="2468905" y="286512"/>
                  </a:lnTo>
                  <a:lnTo>
                    <a:pt x="2468905" y="292252"/>
                  </a:lnTo>
                  <a:lnTo>
                    <a:pt x="2481605" y="296164"/>
                  </a:lnTo>
                  <a:lnTo>
                    <a:pt x="2481605" y="295617"/>
                  </a:lnTo>
                  <a:lnTo>
                    <a:pt x="2494305" y="297078"/>
                  </a:lnTo>
                  <a:lnTo>
                    <a:pt x="2494305" y="300177"/>
                  </a:lnTo>
                  <a:lnTo>
                    <a:pt x="2507005" y="301815"/>
                  </a:lnTo>
                  <a:lnTo>
                    <a:pt x="2507005" y="303466"/>
                  </a:lnTo>
                  <a:lnTo>
                    <a:pt x="2519705" y="304279"/>
                  </a:lnTo>
                  <a:lnTo>
                    <a:pt x="2532405" y="304825"/>
                  </a:lnTo>
                  <a:lnTo>
                    <a:pt x="2532405" y="305282"/>
                  </a:lnTo>
                  <a:lnTo>
                    <a:pt x="2545105" y="306197"/>
                  </a:lnTo>
                  <a:lnTo>
                    <a:pt x="2557805" y="307289"/>
                  </a:lnTo>
                  <a:lnTo>
                    <a:pt x="2557805" y="312318"/>
                  </a:lnTo>
                  <a:lnTo>
                    <a:pt x="2570505" y="311683"/>
                  </a:lnTo>
                  <a:lnTo>
                    <a:pt x="2583205" y="310248"/>
                  </a:lnTo>
                  <a:lnTo>
                    <a:pt x="2608605" y="307911"/>
                  </a:lnTo>
                  <a:lnTo>
                    <a:pt x="2621305" y="304558"/>
                  </a:lnTo>
                  <a:lnTo>
                    <a:pt x="2621305" y="308203"/>
                  </a:lnTo>
                  <a:lnTo>
                    <a:pt x="2608605" y="309295"/>
                  </a:lnTo>
                  <a:lnTo>
                    <a:pt x="2621305" y="309029"/>
                  </a:lnTo>
                  <a:lnTo>
                    <a:pt x="2634005" y="308229"/>
                  </a:lnTo>
                  <a:lnTo>
                    <a:pt x="2646705" y="306705"/>
                  </a:lnTo>
                  <a:lnTo>
                    <a:pt x="2646705" y="303822"/>
                  </a:lnTo>
                  <a:lnTo>
                    <a:pt x="2646705" y="301320"/>
                  </a:lnTo>
                  <a:lnTo>
                    <a:pt x="2646705" y="262001"/>
                  </a:lnTo>
                  <a:close/>
                </a:path>
                <a:path w="4603115" h="523875">
                  <a:moveTo>
                    <a:pt x="2978289" y="301269"/>
                  </a:moveTo>
                  <a:lnTo>
                    <a:pt x="2976473" y="295884"/>
                  </a:lnTo>
                  <a:lnTo>
                    <a:pt x="2975559" y="301358"/>
                  </a:lnTo>
                  <a:lnTo>
                    <a:pt x="2978289" y="301269"/>
                  </a:lnTo>
                  <a:close/>
                </a:path>
                <a:path w="4603115" h="523875">
                  <a:moveTo>
                    <a:pt x="3243605" y="296710"/>
                  </a:moveTo>
                  <a:lnTo>
                    <a:pt x="3230905" y="298259"/>
                  </a:lnTo>
                  <a:lnTo>
                    <a:pt x="3243605" y="298424"/>
                  </a:lnTo>
                  <a:lnTo>
                    <a:pt x="3243605" y="296710"/>
                  </a:lnTo>
                  <a:close/>
                </a:path>
                <a:path w="4603115" h="523875">
                  <a:moveTo>
                    <a:pt x="3281705" y="297624"/>
                  </a:moveTo>
                  <a:lnTo>
                    <a:pt x="3277298" y="296608"/>
                  </a:lnTo>
                  <a:lnTo>
                    <a:pt x="3269005" y="297713"/>
                  </a:lnTo>
                  <a:lnTo>
                    <a:pt x="3281705" y="297624"/>
                  </a:lnTo>
                  <a:close/>
                </a:path>
                <a:path w="4603115" h="523875">
                  <a:moveTo>
                    <a:pt x="3567163" y="300012"/>
                  </a:moveTo>
                  <a:lnTo>
                    <a:pt x="3561105" y="300253"/>
                  </a:lnTo>
                  <a:lnTo>
                    <a:pt x="3561105" y="300609"/>
                  </a:lnTo>
                  <a:lnTo>
                    <a:pt x="3567163" y="300012"/>
                  </a:lnTo>
                  <a:close/>
                </a:path>
                <a:path w="4603115" h="523875">
                  <a:moveTo>
                    <a:pt x="4589805" y="453809"/>
                  </a:moveTo>
                  <a:lnTo>
                    <a:pt x="4577105" y="442772"/>
                  </a:lnTo>
                  <a:lnTo>
                    <a:pt x="4577105" y="431965"/>
                  </a:lnTo>
                  <a:lnTo>
                    <a:pt x="4564405" y="410984"/>
                  </a:lnTo>
                  <a:lnTo>
                    <a:pt x="4564405" y="390931"/>
                  </a:lnTo>
                  <a:lnTo>
                    <a:pt x="4551705" y="371881"/>
                  </a:lnTo>
                  <a:lnTo>
                    <a:pt x="4526305" y="353936"/>
                  </a:lnTo>
                  <a:lnTo>
                    <a:pt x="4500905" y="321602"/>
                  </a:lnTo>
                  <a:lnTo>
                    <a:pt x="4462805" y="294589"/>
                  </a:lnTo>
                  <a:lnTo>
                    <a:pt x="4424705" y="274104"/>
                  </a:lnTo>
                  <a:lnTo>
                    <a:pt x="4373905" y="261391"/>
                  </a:lnTo>
                  <a:lnTo>
                    <a:pt x="4373905" y="260654"/>
                  </a:lnTo>
                  <a:lnTo>
                    <a:pt x="4361205" y="260934"/>
                  </a:lnTo>
                  <a:lnTo>
                    <a:pt x="4361205" y="260654"/>
                  </a:lnTo>
                  <a:lnTo>
                    <a:pt x="4348505" y="260565"/>
                  </a:lnTo>
                  <a:lnTo>
                    <a:pt x="4348505" y="260286"/>
                  </a:lnTo>
                  <a:lnTo>
                    <a:pt x="4335805" y="260565"/>
                  </a:lnTo>
                  <a:lnTo>
                    <a:pt x="4335805" y="260819"/>
                  </a:lnTo>
                  <a:lnTo>
                    <a:pt x="4323105" y="261061"/>
                  </a:lnTo>
                  <a:lnTo>
                    <a:pt x="4310405" y="261480"/>
                  </a:lnTo>
                  <a:lnTo>
                    <a:pt x="4297705" y="261569"/>
                  </a:lnTo>
                  <a:lnTo>
                    <a:pt x="4272305" y="261632"/>
                  </a:lnTo>
                  <a:lnTo>
                    <a:pt x="4259605" y="261302"/>
                  </a:lnTo>
                  <a:lnTo>
                    <a:pt x="4246905" y="260565"/>
                  </a:lnTo>
                  <a:lnTo>
                    <a:pt x="4196105" y="260591"/>
                  </a:lnTo>
                  <a:lnTo>
                    <a:pt x="4145305" y="259880"/>
                  </a:lnTo>
                  <a:lnTo>
                    <a:pt x="4132605" y="259575"/>
                  </a:lnTo>
                  <a:lnTo>
                    <a:pt x="4094505" y="258660"/>
                  </a:lnTo>
                  <a:lnTo>
                    <a:pt x="3992905" y="255765"/>
                  </a:lnTo>
                  <a:lnTo>
                    <a:pt x="3980205" y="255473"/>
                  </a:lnTo>
                  <a:lnTo>
                    <a:pt x="3942105" y="254584"/>
                  </a:lnTo>
                  <a:lnTo>
                    <a:pt x="3891305" y="253936"/>
                  </a:lnTo>
                  <a:lnTo>
                    <a:pt x="3840505" y="254038"/>
                  </a:lnTo>
                  <a:lnTo>
                    <a:pt x="3802405" y="254901"/>
                  </a:lnTo>
                  <a:lnTo>
                    <a:pt x="3789705" y="255181"/>
                  </a:lnTo>
                  <a:lnTo>
                    <a:pt x="3802405" y="257098"/>
                  </a:lnTo>
                  <a:lnTo>
                    <a:pt x="3789705" y="260019"/>
                  </a:lnTo>
                  <a:lnTo>
                    <a:pt x="3789705" y="259283"/>
                  </a:lnTo>
                  <a:lnTo>
                    <a:pt x="3777005" y="263118"/>
                  </a:lnTo>
                  <a:lnTo>
                    <a:pt x="3764305" y="262610"/>
                  </a:lnTo>
                  <a:lnTo>
                    <a:pt x="3764305" y="259143"/>
                  </a:lnTo>
                  <a:lnTo>
                    <a:pt x="3777005" y="258013"/>
                  </a:lnTo>
                  <a:lnTo>
                    <a:pt x="3764305" y="258064"/>
                  </a:lnTo>
                  <a:lnTo>
                    <a:pt x="3726205" y="258254"/>
                  </a:lnTo>
                  <a:lnTo>
                    <a:pt x="3688105" y="258699"/>
                  </a:lnTo>
                  <a:lnTo>
                    <a:pt x="3675405" y="258775"/>
                  </a:lnTo>
                  <a:lnTo>
                    <a:pt x="3637305" y="258838"/>
                  </a:lnTo>
                  <a:lnTo>
                    <a:pt x="3599205" y="258559"/>
                  </a:lnTo>
                  <a:lnTo>
                    <a:pt x="3599205" y="261137"/>
                  </a:lnTo>
                  <a:lnTo>
                    <a:pt x="3586505" y="261632"/>
                  </a:lnTo>
                  <a:lnTo>
                    <a:pt x="3573805" y="262178"/>
                  </a:lnTo>
                  <a:lnTo>
                    <a:pt x="3573805" y="263486"/>
                  </a:lnTo>
                  <a:lnTo>
                    <a:pt x="3573805" y="264858"/>
                  </a:lnTo>
                  <a:lnTo>
                    <a:pt x="3561105" y="263753"/>
                  </a:lnTo>
                  <a:lnTo>
                    <a:pt x="3573805" y="263486"/>
                  </a:lnTo>
                  <a:lnTo>
                    <a:pt x="3573805" y="262293"/>
                  </a:lnTo>
                  <a:lnTo>
                    <a:pt x="3561105" y="263131"/>
                  </a:lnTo>
                  <a:lnTo>
                    <a:pt x="3548405" y="263956"/>
                  </a:lnTo>
                  <a:lnTo>
                    <a:pt x="3523005" y="264109"/>
                  </a:lnTo>
                  <a:lnTo>
                    <a:pt x="3510305" y="262343"/>
                  </a:lnTo>
                  <a:lnTo>
                    <a:pt x="3484905" y="258191"/>
                  </a:lnTo>
                  <a:lnTo>
                    <a:pt x="3434105" y="256895"/>
                  </a:lnTo>
                  <a:lnTo>
                    <a:pt x="3383305" y="256133"/>
                  </a:lnTo>
                  <a:lnTo>
                    <a:pt x="3332505" y="255790"/>
                  </a:lnTo>
                  <a:lnTo>
                    <a:pt x="3256305" y="255816"/>
                  </a:lnTo>
                  <a:lnTo>
                    <a:pt x="3192805" y="256019"/>
                  </a:lnTo>
                  <a:lnTo>
                    <a:pt x="3078505" y="256108"/>
                  </a:lnTo>
                  <a:lnTo>
                    <a:pt x="3015005" y="255727"/>
                  </a:lnTo>
                  <a:lnTo>
                    <a:pt x="2976905" y="256171"/>
                  </a:lnTo>
                  <a:lnTo>
                    <a:pt x="2926105" y="256806"/>
                  </a:lnTo>
                  <a:lnTo>
                    <a:pt x="2888005" y="257390"/>
                  </a:lnTo>
                  <a:lnTo>
                    <a:pt x="2875305" y="257581"/>
                  </a:lnTo>
                  <a:lnTo>
                    <a:pt x="2837205" y="258457"/>
                  </a:lnTo>
                  <a:lnTo>
                    <a:pt x="2786405" y="259384"/>
                  </a:lnTo>
                  <a:lnTo>
                    <a:pt x="2659405" y="261747"/>
                  </a:lnTo>
                  <a:lnTo>
                    <a:pt x="2659405" y="299808"/>
                  </a:lnTo>
                  <a:lnTo>
                    <a:pt x="2672105" y="300723"/>
                  </a:lnTo>
                  <a:lnTo>
                    <a:pt x="2672105" y="300304"/>
                  </a:lnTo>
                  <a:lnTo>
                    <a:pt x="2684805" y="298627"/>
                  </a:lnTo>
                  <a:lnTo>
                    <a:pt x="2697505" y="298259"/>
                  </a:lnTo>
                  <a:lnTo>
                    <a:pt x="2697505" y="305473"/>
                  </a:lnTo>
                  <a:lnTo>
                    <a:pt x="2710205" y="306692"/>
                  </a:lnTo>
                  <a:lnTo>
                    <a:pt x="2722905" y="306793"/>
                  </a:lnTo>
                  <a:lnTo>
                    <a:pt x="2735605" y="306933"/>
                  </a:lnTo>
                  <a:lnTo>
                    <a:pt x="2735605" y="302552"/>
                  </a:lnTo>
                  <a:lnTo>
                    <a:pt x="2748305" y="302387"/>
                  </a:lnTo>
                  <a:lnTo>
                    <a:pt x="2748305" y="306108"/>
                  </a:lnTo>
                  <a:lnTo>
                    <a:pt x="2786405" y="293141"/>
                  </a:lnTo>
                  <a:lnTo>
                    <a:pt x="2786405" y="301815"/>
                  </a:lnTo>
                  <a:lnTo>
                    <a:pt x="2799105" y="300024"/>
                  </a:lnTo>
                  <a:lnTo>
                    <a:pt x="2811805" y="296659"/>
                  </a:lnTo>
                  <a:lnTo>
                    <a:pt x="2824505" y="292684"/>
                  </a:lnTo>
                  <a:lnTo>
                    <a:pt x="2837205" y="289039"/>
                  </a:lnTo>
                  <a:lnTo>
                    <a:pt x="2849905" y="289255"/>
                  </a:lnTo>
                  <a:lnTo>
                    <a:pt x="2862605" y="288645"/>
                  </a:lnTo>
                  <a:lnTo>
                    <a:pt x="2875305" y="287769"/>
                  </a:lnTo>
                  <a:lnTo>
                    <a:pt x="2875305" y="289775"/>
                  </a:lnTo>
                  <a:lnTo>
                    <a:pt x="2888005" y="293878"/>
                  </a:lnTo>
                  <a:lnTo>
                    <a:pt x="2875305" y="295135"/>
                  </a:lnTo>
                  <a:lnTo>
                    <a:pt x="2875305" y="302729"/>
                  </a:lnTo>
                  <a:lnTo>
                    <a:pt x="2888005" y="301828"/>
                  </a:lnTo>
                  <a:lnTo>
                    <a:pt x="2913405" y="302145"/>
                  </a:lnTo>
                  <a:lnTo>
                    <a:pt x="2926105" y="303098"/>
                  </a:lnTo>
                  <a:lnTo>
                    <a:pt x="2938805" y="304101"/>
                  </a:lnTo>
                  <a:lnTo>
                    <a:pt x="2938805" y="300177"/>
                  </a:lnTo>
                  <a:lnTo>
                    <a:pt x="2951505" y="298513"/>
                  </a:lnTo>
                  <a:lnTo>
                    <a:pt x="2964205" y="297014"/>
                  </a:lnTo>
                  <a:lnTo>
                    <a:pt x="2964205" y="293598"/>
                  </a:lnTo>
                  <a:lnTo>
                    <a:pt x="2976905" y="293979"/>
                  </a:lnTo>
                  <a:lnTo>
                    <a:pt x="2989605" y="296087"/>
                  </a:lnTo>
                  <a:lnTo>
                    <a:pt x="2989605" y="300634"/>
                  </a:lnTo>
                  <a:lnTo>
                    <a:pt x="3002305" y="299339"/>
                  </a:lnTo>
                  <a:lnTo>
                    <a:pt x="3015005" y="299224"/>
                  </a:lnTo>
                  <a:lnTo>
                    <a:pt x="3040405" y="299250"/>
                  </a:lnTo>
                  <a:lnTo>
                    <a:pt x="3053105" y="299085"/>
                  </a:lnTo>
                  <a:lnTo>
                    <a:pt x="3053105" y="300443"/>
                  </a:lnTo>
                  <a:lnTo>
                    <a:pt x="3078505" y="299453"/>
                  </a:lnTo>
                  <a:lnTo>
                    <a:pt x="3091205" y="298856"/>
                  </a:lnTo>
                  <a:lnTo>
                    <a:pt x="3116605" y="297497"/>
                  </a:lnTo>
                  <a:lnTo>
                    <a:pt x="3129305" y="294246"/>
                  </a:lnTo>
                  <a:lnTo>
                    <a:pt x="3129305" y="297675"/>
                  </a:lnTo>
                  <a:lnTo>
                    <a:pt x="3142005" y="295008"/>
                  </a:lnTo>
                  <a:lnTo>
                    <a:pt x="3142005" y="292658"/>
                  </a:lnTo>
                  <a:lnTo>
                    <a:pt x="3154705" y="293331"/>
                  </a:lnTo>
                  <a:lnTo>
                    <a:pt x="3154705" y="295706"/>
                  </a:lnTo>
                  <a:lnTo>
                    <a:pt x="3167405" y="296329"/>
                  </a:lnTo>
                  <a:lnTo>
                    <a:pt x="3180105" y="296595"/>
                  </a:lnTo>
                  <a:lnTo>
                    <a:pt x="3192805" y="294513"/>
                  </a:lnTo>
                  <a:lnTo>
                    <a:pt x="3192805" y="297891"/>
                  </a:lnTo>
                  <a:lnTo>
                    <a:pt x="3205505" y="297091"/>
                  </a:lnTo>
                  <a:lnTo>
                    <a:pt x="3218205" y="296405"/>
                  </a:lnTo>
                  <a:lnTo>
                    <a:pt x="3230905" y="295148"/>
                  </a:lnTo>
                  <a:lnTo>
                    <a:pt x="3243605" y="292595"/>
                  </a:lnTo>
                  <a:lnTo>
                    <a:pt x="3243605" y="296481"/>
                  </a:lnTo>
                  <a:lnTo>
                    <a:pt x="3256305" y="294462"/>
                  </a:lnTo>
                  <a:lnTo>
                    <a:pt x="3269005" y="294424"/>
                  </a:lnTo>
                  <a:lnTo>
                    <a:pt x="3269005" y="294703"/>
                  </a:lnTo>
                  <a:lnTo>
                    <a:pt x="3277298" y="296608"/>
                  </a:lnTo>
                  <a:lnTo>
                    <a:pt x="3281705" y="296024"/>
                  </a:lnTo>
                  <a:lnTo>
                    <a:pt x="3294405" y="295059"/>
                  </a:lnTo>
                  <a:lnTo>
                    <a:pt x="3307105" y="294411"/>
                  </a:lnTo>
                  <a:lnTo>
                    <a:pt x="3307105" y="293700"/>
                  </a:lnTo>
                  <a:lnTo>
                    <a:pt x="3319805" y="295884"/>
                  </a:lnTo>
                  <a:lnTo>
                    <a:pt x="3319805" y="296621"/>
                  </a:lnTo>
                  <a:lnTo>
                    <a:pt x="3332505" y="298983"/>
                  </a:lnTo>
                  <a:lnTo>
                    <a:pt x="3421405" y="298945"/>
                  </a:lnTo>
                  <a:lnTo>
                    <a:pt x="3472205" y="298373"/>
                  </a:lnTo>
                  <a:lnTo>
                    <a:pt x="3523005" y="296875"/>
                  </a:lnTo>
                  <a:lnTo>
                    <a:pt x="3573805" y="294055"/>
                  </a:lnTo>
                  <a:lnTo>
                    <a:pt x="3573805" y="299351"/>
                  </a:lnTo>
                  <a:lnTo>
                    <a:pt x="3567163" y="300012"/>
                  </a:lnTo>
                  <a:lnTo>
                    <a:pt x="3573805" y="299745"/>
                  </a:lnTo>
                  <a:lnTo>
                    <a:pt x="3586505" y="299948"/>
                  </a:lnTo>
                  <a:lnTo>
                    <a:pt x="3599205" y="299351"/>
                  </a:lnTo>
                  <a:lnTo>
                    <a:pt x="3599205" y="300266"/>
                  </a:lnTo>
                  <a:lnTo>
                    <a:pt x="3611905" y="300088"/>
                  </a:lnTo>
                  <a:lnTo>
                    <a:pt x="3611905" y="300786"/>
                  </a:lnTo>
                  <a:lnTo>
                    <a:pt x="3624605" y="301396"/>
                  </a:lnTo>
                  <a:lnTo>
                    <a:pt x="3624605" y="299351"/>
                  </a:lnTo>
                  <a:lnTo>
                    <a:pt x="3637305" y="298792"/>
                  </a:lnTo>
                  <a:lnTo>
                    <a:pt x="3650005" y="300723"/>
                  </a:lnTo>
                  <a:lnTo>
                    <a:pt x="3650005" y="301967"/>
                  </a:lnTo>
                  <a:lnTo>
                    <a:pt x="3662705" y="299351"/>
                  </a:lnTo>
                  <a:lnTo>
                    <a:pt x="3675405" y="303555"/>
                  </a:lnTo>
                  <a:lnTo>
                    <a:pt x="3675405" y="300977"/>
                  </a:lnTo>
                  <a:lnTo>
                    <a:pt x="3688105" y="301409"/>
                  </a:lnTo>
                  <a:lnTo>
                    <a:pt x="3688105" y="302031"/>
                  </a:lnTo>
                  <a:lnTo>
                    <a:pt x="3700805" y="300088"/>
                  </a:lnTo>
                  <a:lnTo>
                    <a:pt x="3700805" y="301269"/>
                  </a:lnTo>
                  <a:lnTo>
                    <a:pt x="3713505" y="301459"/>
                  </a:lnTo>
                  <a:lnTo>
                    <a:pt x="3726205" y="299427"/>
                  </a:lnTo>
                  <a:lnTo>
                    <a:pt x="3738905" y="297827"/>
                  </a:lnTo>
                  <a:lnTo>
                    <a:pt x="3751605" y="299351"/>
                  </a:lnTo>
                  <a:lnTo>
                    <a:pt x="3764305" y="298488"/>
                  </a:lnTo>
                  <a:lnTo>
                    <a:pt x="3777005" y="297180"/>
                  </a:lnTo>
                  <a:lnTo>
                    <a:pt x="3789705" y="295097"/>
                  </a:lnTo>
                  <a:lnTo>
                    <a:pt x="3789705" y="298716"/>
                  </a:lnTo>
                  <a:lnTo>
                    <a:pt x="3840505" y="297281"/>
                  </a:lnTo>
                  <a:lnTo>
                    <a:pt x="3878605" y="296189"/>
                  </a:lnTo>
                  <a:lnTo>
                    <a:pt x="3929405" y="294259"/>
                  </a:lnTo>
                  <a:lnTo>
                    <a:pt x="3980205" y="290322"/>
                  </a:lnTo>
                  <a:lnTo>
                    <a:pt x="3980205" y="292328"/>
                  </a:lnTo>
                  <a:lnTo>
                    <a:pt x="3967505" y="293420"/>
                  </a:lnTo>
                  <a:lnTo>
                    <a:pt x="3992905" y="291706"/>
                  </a:lnTo>
                  <a:lnTo>
                    <a:pt x="4018305" y="292938"/>
                  </a:lnTo>
                  <a:lnTo>
                    <a:pt x="4043705" y="293116"/>
                  </a:lnTo>
                  <a:lnTo>
                    <a:pt x="4069105" y="288213"/>
                  </a:lnTo>
                  <a:lnTo>
                    <a:pt x="4081805" y="283286"/>
                  </a:lnTo>
                  <a:lnTo>
                    <a:pt x="4081805" y="288582"/>
                  </a:lnTo>
                  <a:lnTo>
                    <a:pt x="4094505" y="290322"/>
                  </a:lnTo>
                  <a:lnTo>
                    <a:pt x="4094505" y="288759"/>
                  </a:lnTo>
                  <a:lnTo>
                    <a:pt x="4107205" y="288124"/>
                  </a:lnTo>
                  <a:lnTo>
                    <a:pt x="4119905" y="287286"/>
                  </a:lnTo>
                  <a:lnTo>
                    <a:pt x="4132605" y="285115"/>
                  </a:lnTo>
                  <a:lnTo>
                    <a:pt x="4132605" y="287121"/>
                  </a:lnTo>
                  <a:lnTo>
                    <a:pt x="4119905" y="287667"/>
                  </a:lnTo>
                  <a:lnTo>
                    <a:pt x="4119905" y="289128"/>
                  </a:lnTo>
                  <a:lnTo>
                    <a:pt x="4132605" y="288620"/>
                  </a:lnTo>
                  <a:lnTo>
                    <a:pt x="4145305" y="286639"/>
                  </a:lnTo>
                  <a:lnTo>
                    <a:pt x="4158005" y="284772"/>
                  </a:lnTo>
                  <a:lnTo>
                    <a:pt x="4170705" y="284568"/>
                  </a:lnTo>
                  <a:lnTo>
                    <a:pt x="4170705" y="286753"/>
                  </a:lnTo>
                  <a:lnTo>
                    <a:pt x="4196105" y="289737"/>
                  </a:lnTo>
                  <a:lnTo>
                    <a:pt x="4234205" y="292379"/>
                  </a:lnTo>
                  <a:lnTo>
                    <a:pt x="4259605" y="294500"/>
                  </a:lnTo>
                  <a:lnTo>
                    <a:pt x="4297705" y="295884"/>
                  </a:lnTo>
                  <a:lnTo>
                    <a:pt x="4310405" y="296252"/>
                  </a:lnTo>
                  <a:lnTo>
                    <a:pt x="4348505" y="296379"/>
                  </a:lnTo>
                  <a:lnTo>
                    <a:pt x="4361205" y="296710"/>
                  </a:lnTo>
                  <a:lnTo>
                    <a:pt x="4373905" y="297167"/>
                  </a:lnTo>
                  <a:lnTo>
                    <a:pt x="4373905" y="297624"/>
                  </a:lnTo>
                  <a:lnTo>
                    <a:pt x="4386605" y="298716"/>
                  </a:lnTo>
                  <a:lnTo>
                    <a:pt x="4399305" y="299745"/>
                  </a:lnTo>
                  <a:lnTo>
                    <a:pt x="4412005" y="301434"/>
                  </a:lnTo>
                  <a:lnTo>
                    <a:pt x="4412005" y="302361"/>
                  </a:lnTo>
                  <a:lnTo>
                    <a:pt x="4424705" y="305650"/>
                  </a:lnTo>
                  <a:lnTo>
                    <a:pt x="4424705" y="313232"/>
                  </a:lnTo>
                  <a:lnTo>
                    <a:pt x="4450105" y="321957"/>
                  </a:lnTo>
                  <a:lnTo>
                    <a:pt x="4475505" y="335470"/>
                  </a:lnTo>
                  <a:lnTo>
                    <a:pt x="4500905" y="352653"/>
                  </a:lnTo>
                  <a:lnTo>
                    <a:pt x="4513605" y="372364"/>
                  </a:lnTo>
                  <a:lnTo>
                    <a:pt x="4526305" y="393750"/>
                  </a:lnTo>
                  <a:lnTo>
                    <a:pt x="4551705" y="415937"/>
                  </a:lnTo>
                  <a:lnTo>
                    <a:pt x="4564405" y="438251"/>
                  </a:lnTo>
                  <a:lnTo>
                    <a:pt x="4564405" y="459625"/>
                  </a:lnTo>
                  <a:lnTo>
                    <a:pt x="4577105" y="465455"/>
                  </a:lnTo>
                  <a:lnTo>
                    <a:pt x="4577105" y="489280"/>
                  </a:lnTo>
                  <a:lnTo>
                    <a:pt x="4589805" y="497408"/>
                  </a:lnTo>
                  <a:lnTo>
                    <a:pt x="4589805" y="453809"/>
                  </a:lnTo>
                  <a:close/>
                </a:path>
                <a:path w="4603115" h="523875">
                  <a:moveTo>
                    <a:pt x="4602505" y="523697"/>
                  </a:moveTo>
                  <a:lnTo>
                    <a:pt x="4577105" y="523786"/>
                  </a:lnTo>
                  <a:lnTo>
                    <a:pt x="4602505" y="523786"/>
                  </a:lnTo>
                  <a:close/>
                </a:path>
                <a:path w="4603115" h="523875">
                  <a:moveTo>
                    <a:pt x="4602505" y="511733"/>
                  </a:moveTo>
                  <a:lnTo>
                    <a:pt x="4589805" y="499783"/>
                  </a:lnTo>
                  <a:lnTo>
                    <a:pt x="4589805" y="517944"/>
                  </a:lnTo>
                  <a:lnTo>
                    <a:pt x="4602505" y="522414"/>
                  </a:lnTo>
                  <a:lnTo>
                    <a:pt x="4602505" y="511733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469343" y="5941330"/>
            <a:ext cx="1304925" cy="45593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85"/>
              </a:spcBef>
            </a:pPr>
            <a:r>
              <a:rPr sz="1250" b="1" spc="135" dirty="0">
                <a:solidFill>
                  <a:srgbClr val="FFFFFF"/>
                </a:solidFill>
                <a:latin typeface="Tahoma"/>
                <a:cs typeface="Tahoma"/>
              </a:rPr>
              <a:t>Decreto</a:t>
            </a:r>
            <a:r>
              <a:rPr sz="1250" b="1" spc="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50" b="1" spc="105" dirty="0">
                <a:solidFill>
                  <a:srgbClr val="FFFFFF"/>
                </a:solidFill>
                <a:latin typeface="Tahoma"/>
                <a:cs typeface="Tahoma"/>
              </a:rPr>
              <a:t>2400</a:t>
            </a:r>
            <a:endParaRPr sz="1250">
              <a:latin typeface="Tahoma"/>
              <a:cs typeface="Tahoma"/>
            </a:endParaRPr>
          </a:p>
          <a:p>
            <a:pPr marR="49530" algn="ctr">
              <a:lnSpc>
                <a:spcPct val="100000"/>
              </a:lnSpc>
              <a:spcBef>
                <a:spcPts val="195"/>
              </a:spcBef>
            </a:pPr>
            <a:r>
              <a:rPr sz="1250" b="1" spc="10" dirty="0">
                <a:solidFill>
                  <a:srgbClr val="FFFFFF"/>
                </a:solidFill>
                <a:latin typeface="Tahoma"/>
                <a:cs typeface="Tahoma"/>
              </a:rPr>
              <a:t>1968.</a:t>
            </a:r>
            <a:endParaRPr sz="1250">
              <a:latin typeface="Tahoma"/>
              <a:cs typeface="Tahoma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447794" y="2082854"/>
            <a:ext cx="4239260" cy="647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050" spc="795" dirty="0">
                <a:solidFill>
                  <a:srgbClr val="F1723B"/>
                </a:solidFill>
              </a:rPr>
              <a:t>M</a:t>
            </a:r>
            <a:r>
              <a:rPr sz="4050" spc="615" dirty="0">
                <a:solidFill>
                  <a:srgbClr val="F1723B"/>
                </a:solidFill>
              </a:rPr>
              <a:t>a</a:t>
            </a:r>
            <a:r>
              <a:rPr sz="4050" spc="95" dirty="0">
                <a:solidFill>
                  <a:srgbClr val="F1723B"/>
                </a:solidFill>
              </a:rPr>
              <a:t>r</a:t>
            </a:r>
            <a:r>
              <a:rPr sz="4050" spc="405" dirty="0">
                <a:solidFill>
                  <a:srgbClr val="F1723B"/>
                </a:solidFill>
              </a:rPr>
              <a:t>c</a:t>
            </a:r>
            <a:r>
              <a:rPr sz="4050" spc="295" dirty="0">
                <a:solidFill>
                  <a:srgbClr val="F1723B"/>
                </a:solidFill>
              </a:rPr>
              <a:t>o</a:t>
            </a:r>
            <a:r>
              <a:rPr sz="4050" spc="-430" dirty="0">
                <a:solidFill>
                  <a:srgbClr val="F1723B"/>
                </a:solidFill>
              </a:rPr>
              <a:t> </a:t>
            </a:r>
            <a:r>
              <a:rPr sz="4050" spc="395" dirty="0">
                <a:solidFill>
                  <a:srgbClr val="F1723B"/>
                </a:solidFill>
              </a:rPr>
              <a:t>h</a:t>
            </a:r>
            <a:r>
              <a:rPr sz="4050" spc="50" dirty="0">
                <a:solidFill>
                  <a:srgbClr val="F1723B"/>
                </a:solidFill>
              </a:rPr>
              <a:t>i</a:t>
            </a:r>
            <a:r>
              <a:rPr sz="4050" spc="575" dirty="0">
                <a:solidFill>
                  <a:srgbClr val="F1723B"/>
                </a:solidFill>
              </a:rPr>
              <a:t>s</a:t>
            </a:r>
            <a:r>
              <a:rPr sz="4050" spc="110" dirty="0">
                <a:solidFill>
                  <a:srgbClr val="F1723B"/>
                </a:solidFill>
              </a:rPr>
              <a:t>t</a:t>
            </a:r>
            <a:r>
              <a:rPr sz="4050" spc="300" dirty="0">
                <a:solidFill>
                  <a:srgbClr val="F1723B"/>
                </a:solidFill>
              </a:rPr>
              <a:t>ó</a:t>
            </a:r>
            <a:r>
              <a:rPr sz="4050" spc="95" dirty="0">
                <a:solidFill>
                  <a:srgbClr val="F1723B"/>
                </a:solidFill>
              </a:rPr>
              <a:t>r</a:t>
            </a:r>
            <a:r>
              <a:rPr sz="4050" spc="50" dirty="0">
                <a:solidFill>
                  <a:srgbClr val="F1723B"/>
                </a:solidFill>
              </a:rPr>
              <a:t>i</a:t>
            </a:r>
            <a:r>
              <a:rPr sz="4050" spc="405" dirty="0">
                <a:solidFill>
                  <a:srgbClr val="F1723B"/>
                </a:solidFill>
              </a:rPr>
              <a:t>c</a:t>
            </a:r>
            <a:r>
              <a:rPr sz="4050" spc="295" dirty="0">
                <a:solidFill>
                  <a:srgbClr val="F1723B"/>
                </a:solidFill>
              </a:rPr>
              <a:t>o</a:t>
            </a:r>
            <a:endParaRPr sz="4050"/>
          </a:p>
        </p:txBody>
      </p:sp>
      <p:sp>
        <p:nvSpPr>
          <p:cNvPr id="15" name="object 15"/>
          <p:cNvSpPr txBox="1"/>
          <p:nvPr/>
        </p:nvSpPr>
        <p:spPr>
          <a:xfrm>
            <a:off x="4242087" y="5991852"/>
            <a:ext cx="1421765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b="1" spc="110" dirty="0">
                <a:solidFill>
                  <a:srgbClr val="FFFFFF"/>
                </a:solidFill>
                <a:latin typeface="Tahoma"/>
                <a:cs typeface="Tahoma"/>
              </a:rPr>
              <a:t>Ley</a:t>
            </a:r>
            <a:r>
              <a:rPr sz="1250" b="1" spc="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50" b="1" spc="-130" dirty="0">
                <a:solidFill>
                  <a:srgbClr val="FFFFFF"/>
                </a:solidFill>
                <a:latin typeface="Tahoma"/>
                <a:cs typeface="Tahoma"/>
              </a:rPr>
              <a:t>13</a:t>
            </a:r>
            <a:r>
              <a:rPr sz="1250" b="1" spc="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50" b="1" spc="120" dirty="0">
                <a:solidFill>
                  <a:srgbClr val="FFFFFF"/>
                </a:solidFill>
                <a:latin typeface="Tahoma"/>
                <a:cs typeface="Tahoma"/>
              </a:rPr>
              <a:t>de</a:t>
            </a:r>
            <a:r>
              <a:rPr sz="1250" b="1" spc="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50" b="1" spc="25" dirty="0">
                <a:solidFill>
                  <a:srgbClr val="FFFFFF"/>
                </a:solidFill>
                <a:latin typeface="Tahoma"/>
                <a:cs typeface="Tahoma"/>
              </a:rPr>
              <a:t>1984.</a:t>
            </a:r>
            <a:endParaRPr sz="1250">
              <a:latin typeface="Tahoma"/>
              <a:cs typeface="Tahom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801002" y="2894860"/>
            <a:ext cx="4180840" cy="1905635"/>
            <a:chOff x="801002" y="2894860"/>
            <a:chExt cx="4180840" cy="1905635"/>
          </a:xfrm>
        </p:grpSpPr>
        <p:sp>
          <p:nvSpPr>
            <p:cNvPr id="17" name="object 17"/>
            <p:cNvSpPr/>
            <p:nvPr/>
          </p:nvSpPr>
          <p:spPr>
            <a:xfrm>
              <a:off x="1050069" y="3260610"/>
              <a:ext cx="3931285" cy="1539875"/>
            </a:xfrm>
            <a:custGeom>
              <a:avLst/>
              <a:gdLst/>
              <a:ahLst/>
              <a:cxnLst/>
              <a:rect l="l" t="t" r="r" b="b"/>
              <a:pathLst>
                <a:path w="3931285" h="1539875">
                  <a:moveTo>
                    <a:pt x="3931218" y="1539277"/>
                  </a:moveTo>
                  <a:lnTo>
                    <a:pt x="3897560" y="1539277"/>
                  </a:lnTo>
                  <a:lnTo>
                    <a:pt x="3894846" y="1492138"/>
                  </a:lnTo>
                  <a:lnTo>
                    <a:pt x="3886904" y="1446605"/>
                  </a:lnTo>
                  <a:lnTo>
                    <a:pt x="3874036" y="1402982"/>
                  </a:lnTo>
                  <a:lnTo>
                    <a:pt x="3856543" y="1361568"/>
                  </a:lnTo>
                  <a:lnTo>
                    <a:pt x="3834728" y="1322667"/>
                  </a:lnTo>
                  <a:lnTo>
                    <a:pt x="3808892" y="1286579"/>
                  </a:lnTo>
                  <a:lnTo>
                    <a:pt x="3779338" y="1253607"/>
                  </a:lnTo>
                  <a:lnTo>
                    <a:pt x="3746366" y="1224052"/>
                  </a:lnTo>
                  <a:lnTo>
                    <a:pt x="3710278" y="1198217"/>
                  </a:lnTo>
                  <a:lnTo>
                    <a:pt x="3671377" y="1176402"/>
                  </a:lnTo>
                  <a:lnTo>
                    <a:pt x="3629963" y="1158909"/>
                  </a:lnTo>
                  <a:lnTo>
                    <a:pt x="3586340" y="1146041"/>
                  </a:lnTo>
                  <a:lnTo>
                    <a:pt x="3540807" y="1138099"/>
                  </a:lnTo>
                  <a:lnTo>
                    <a:pt x="3493668" y="1135385"/>
                  </a:lnTo>
                  <a:lnTo>
                    <a:pt x="567693" y="1135385"/>
                  </a:lnTo>
                  <a:lnTo>
                    <a:pt x="518623" y="1133297"/>
                  </a:lnTo>
                  <a:lnTo>
                    <a:pt x="470730" y="1127148"/>
                  </a:lnTo>
                  <a:lnTo>
                    <a:pt x="424181" y="1117110"/>
                  </a:lnTo>
                  <a:lnTo>
                    <a:pt x="379145" y="1103354"/>
                  </a:lnTo>
                  <a:lnTo>
                    <a:pt x="335792" y="1086052"/>
                  </a:lnTo>
                  <a:lnTo>
                    <a:pt x="294289" y="1065376"/>
                  </a:lnTo>
                  <a:lnTo>
                    <a:pt x="254807" y="1041498"/>
                  </a:lnTo>
                  <a:lnTo>
                    <a:pt x="217513" y="1014589"/>
                  </a:lnTo>
                  <a:lnTo>
                    <a:pt x="182576" y="984822"/>
                  </a:lnTo>
                  <a:lnTo>
                    <a:pt x="150165" y="952367"/>
                  </a:lnTo>
                  <a:lnTo>
                    <a:pt x="120449" y="917397"/>
                  </a:lnTo>
                  <a:lnTo>
                    <a:pt x="93598" y="880083"/>
                  </a:lnTo>
                  <a:lnTo>
                    <a:pt x="69778" y="840597"/>
                  </a:lnTo>
                  <a:lnTo>
                    <a:pt x="49160" y="799112"/>
                  </a:lnTo>
                  <a:lnTo>
                    <a:pt x="31913" y="755798"/>
                  </a:lnTo>
                  <a:lnTo>
                    <a:pt x="18204" y="710827"/>
                  </a:lnTo>
                  <a:lnTo>
                    <a:pt x="8203" y="664371"/>
                  </a:lnTo>
                  <a:lnTo>
                    <a:pt x="2078" y="616603"/>
                  </a:lnTo>
                  <a:lnTo>
                    <a:pt x="0" y="567693"/>
                  </a:lnTo>
                  <a:lnTo>
                    <a:pt x="2087" y="518623"/>
                  </a:lnTo>
                  <a:lnTo>
                    <a:pt x="8236" y="470730"/>
                  </a:lnTo>
                  <a:lnTo>
                    <a:pt x="18274" y="424181"/>
                  </a:lnTo>
                  <a:lnTo>
                    <a:pt x="32030" y="379145"/>
                  </a:lnTo>
                  <a:lnTo>
                    <a:pt x="49332" y="335792"/>
                  </a:lnTo>
                  <a:lnTo>
                    <a:pt x="70008" y="294289"/>
                  </a:lnTo>
                  <a:lnTo>
                    <a:pt x="93886" y="254807"/>
                  </a:lnTo>
                  <a:lnTo>
                    <a:pt x="120795" y="217513"/>
                  </a:lnTo>
                  <a:lnTo>
                    <a:pt x="150563" y="182576"/>
                  </a:lnTo>
                  <a:lnTo>
                    <a:pt x="183017" y="150165"/>
                  </a:lnTo>
                  <a:lnTo>
                    <a:pt x="217988" y="120449"/>
                  </a:lnTo>
                  <a:lnTo>
                    <a:pt x="255301" y="93598"/>
                  </a:lnTo>
                  <a:lnTo>
                    <a:pt x="294787" y="69778"/>
                  </a:lnTo>
                  <a:lnTo>
                    <a:pt x="336273" y="49160"/>
                  </a:lnTo>
                  <a:lnTo>
                    <a:pt x="379587" y="31913"/>
                  </a:lnTo>
                  <a:lnTo>
                    <a:pt x="424558" y="18204"/>
                  </a:lnTo>
                  <a:lnTo>
                    <a:pt x="471014" y="8203"/>
                  </a:lnTo>
                  <a:lnTo>
                    <a:pt x="518782" y="2078"/>
                  </a:lnTo>
                  <a:lnTo>
                    <a:pt x="567693" y="0"/>
                  </a:lnTo>
                  <a:lnTo>
                    <a:pt x="3145872" y="0"/>
                  </a:lnTo>
                  <a:lnTo>
                    <a:pt x="3193759" y="1431"/>
                  </a:lnTo>
                  <a:lnTo>
                    <a:pt x="3240882" y="5671"/>
                  </a:lnTo>
                  <a:lnTo>
                    <a:pt x="3287157" y="12638"/>
                  </a:lnTo>
                  <a:lnTo>
                    <a:pt x="3332504" y="22249"/>
                  </a:lnTo>
                  <a:lnTo>
                    <a:pt x="3376841" y="34424"/>
                  </a:lnTo>
                  <a:lnTo>
                    <a:pt x="3420086" y="49081"/>
                  </a:lnTo>
                  <a:lnTo>
                    <a:pt x="3462157" y="66137"/>
                  </a:lnTo>
                  <a:lnTo>
                    <a:pt x="3502973" y="85512"/>
                  </a:lnTo>
                  <a:lnTo>
                    <a:pt x="3542451" y="107122"/>
                  </a:lnTo>
                  <a:lnTo>
                    <a:pt x="3580510" y="130888"/>
                  </a:lnTo>
                  <a:lnTo>
                    <a:pt x="3617069" y="156726"/>
                  </a:lnTo>
                  <a:lnTo>
                    <a:pt x="3652045" y="184555"/>
                  </a:lnTo>
                  <a:lnTo>
                    <a:pt x="3685358" y="214294"/>
                  </a:lnTo>
                  <a:lnTo>
                    <a:pt x="3716924" y="245860"/>
                  </a:lnTo>
                  <a:lnTo>
                    <a:pt x="3746662" y="279172"/>
                  </a:lnTo>
                  <a:lnTo>
                    <a:pt x="3774492" y="314148"/>
                  </a:lnTo>
                  <a:lnTo>
                    <a:pt x="3800330" y="350707"/>
                  </a:lnTo>
                  <a:lnTo>
                    <a:pt x="3824095" y="388766"/>
                  </a:lnTo>
                  <a:lnTo>
                    <a:pt x="3845706" y="428245"/>
                  </a:lnTo>
                  <a:lnTo>
                    <a:pt x="3865080" y="469060"/>
                  </a:lnTo>
                  <a:lnTo>
                    <a:pt x="3882137" y="511131"/>
                  </a:lnTo>
                  <a:lnTo>
                    <a:pt x="3896793" y="554376"/>
                  </a:lnTo>
                  <a:lnTo>
                    <a:pt x="3908968" y="598713"/>
                  </a:lnTo>
                  <a:lnTo>
                    <a:pt x="3918580" y="644060"/>
                  </a:lnTo>
                  <a:lnTo>
                    <a:pt x="3925547" y="690335"/>
                  </a:lnTo>
                  <a:lnTo>
                    <a:pt x="3929787" y="737457"/>
                  </a:lnTo>
                  <a:lnTo>
                    <a:pt x="3931218" y="785345"/>
                  </a:lnTo>
                  <a:lnTo>
                    <a:pt x="3931218" y="1539277"/>
                  </a:lnTo>
                  <a:close/>
                </a:path>
              </a:pathLst>
            </a:custGeom>
            <a:solidFill>
              <a:srgbClr val="ECB3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1002" y="2894860"/>
              <a:ext cx="821248" cy="82124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4514" y="3162575"/>
              <a:ext cx="202424" cy="20242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972229" y="3100291"/>
              <a:ext cx="327025" cy="327025"/>
            </a:xfrm>
            <a:custGeom>
              <a:avLst/>
              <a:gdLst/>
              <a:ahLst/>
              <a:cxnLst/>
              <a:rect l="l" t="t" r="r" b="b"/>
              <a:pathLst>
                <a:path w="327025" h="327025">
                  <a:moveTo>
                    <a:pt x="163496" y="326993"/>
                  </a:moveTo>
                  <a:lnTo>
                    <a:pt x="120081" y="321143"/>
                  </a:lnTo>
                  <a:lnTo>
                    <a:pt x="81039" y="304640"/>
                  </a:lnTo>
                  <a:lnTo>
                    <a:pt x="47939" y="279054"/>
                  </a:lnTo>
                  <a:lnTo>
                    <a:pt x="22353" y="245954"/>
                  </a:lnTo>
                  <a:lnTo>
                    <a:pt x="5849" y="206912"/>
                  </a:lnTo>
                  <a:lnTo>
                    <a:pt x="0" y="163496"/>
                  </a:lnTo>
                  <a:lnTo>
                    <a:pt x="5849" y="120081"/>
                  </a:lnTo>
                  <a:lnTo>
                    <a:pt x="22353" y="81039"/>
                  </a:lnTo>
                  <a:lnTo>
                    <a:pt x="47939" y="47939"/>
                  </a:lnTo>
                  <a:lnTo>
                    <a:pt x="81039" y="22353"/>
                  </a:lnTo>
                  <a:lnTo>
                    <a:pt x="120081" y="5849"/>
                  </a:lnTo>
                  <a:lnTo>
                    <a:pt x="163496" y="0"/>
                  </a:lnTo>
                  <a:lnTo>
                    <a:pt x="187407" y="1744"/>
                  </a:lnTo>
                  <a:lnTo>
                    <a:pt x="232765" y="15417"/>
                  </a:lnTo>
                  <a:lnTo>
                    <a:pt x="258138" y="34365"/>
                  </a:lnTo>
                  <a:lnTo>
                    <a:pt x="253389" y="41559"/>
                  </a:lnTo>
                  <a:lnTo>
                    <a:pt x="248546" y="42493"/>
                  </a:lnTo>
                  <a:lnTo>
                    <a:pt x="244980" y="40126"/>
                  </a:lnTo>
                  <a:lnTo>
                    <a:pt x="226159" y="29510"/>
                  </a:lnTo>
                  <a:lnTo>
                    <a:pt x="206113" y="21822"/>
                  </a:lnTo>
                  <a:lnTo>
                    <a:pt x="185129" y="17148"/>
                  </a:lnTo>
                  <a:lnTo>
                    <a:pt x="163496" y="15571"/>
                  </a:lnTo>
                  <a:lnTo>
                    <a:pt x="116792" y="23125"/>
                  </a:lnTo>
                  <a:lnTo>
                    <a:pt x="76192" y="44151"/>
                  </a:lnTo>
                  <a:lnTo>
                    <a:pt x="44151" y="76192"/>
                  </a:lnTo>
                  <a:lnTo>
                    <a:pt x="23125" y="116792"/>
                  </a:lnTo>
                  <a:lnTo>
                    <a:pt x="15571" y="163496"/>
                  </a:lnTo>
                  <a:lnTo>
                    <a:pt x="23125" y="210200"/>
                  </a:lnTo>
                  <a:lnTo>
                    <a:pt x="44151" y="250801"/>
                  </a:lnTo>
                  <a:lnTo>
                    <a:pt x="76192" y="282842"/>
                  </a:lnTo>
                  <a:lnTo>
                    <a:pt x="116792" y="303868"/>
                  </a:lnTo>
                  <a:lnTo>
                    <a:pt x="163496" y="311422"/>
                  </a:lnTo>
                  <a:lnTo>
                    <a:pt x="210200" y="303868"/>
                  </a:lnTo>
                  <a:lnTo>
                    <a:pt x="250801" y="282842"/>
                  </a:lnTo>
                  <a:lnTo>
                    <a:pt x="282842" y="250801"/>
                  </a:lnTo>
                  <a:lnTo>
                    <a:pt x="303868" y="210200"/>
                  </a:lnTo>
                  <a:lnTo>
                    <a:pt x="311422" y="163496"/>
                  </a:lnTo>
                  <a:lnTo>
                    <a:pt x="309845" y="141866"/>
                  </a:lnTo>
                  <a:lnTo>
                    <a:pt x="305170" y="120886"/>
                  </a:lnTo>
                  <a:lnTo>
                    <a:pt x="297483" y="100841"/>
                  </a:lnTo>
                  <a:lnTo>
                    <a:pt x="286867" y="82013"/>
                  </a:lnTo>
                  <a:lnTo>
                    <a:pt x="284484" y="78431"/>
                  </a:lnTo>
                  <a:lnTo>
                    <a:pt x="285465" y="73604"/>
                  </a:lnTo>
                  <a:lnTo>
                    <a:pt x="289046" y="71222"/>
                  </a:lnTo>
                  <a:lnTo>
                    <a:pt x="292597" y="68839"/>
                  </a:lnTo>
                  <a:lnTo>
                    <a:pt x="297470" y="69805"/>
                  </a:lnTo>
                  <a:lnTo>
                    <a:pt x="320078" y="116386"/>
                  </a:lnTo>
                  <a:lnTo>
                    <a:pt x="326993" y="163496"/>
                  </a:lnTo>
                  <a:lnTo>
                    <a:pt x="321143" y="206912"/>
                  </a:lnTo>
                  <a:lnTo>
                    <a:pt x="304640" y="245954"/>
                  </a:lnTo>
                  <a:lnTo>
                    <a:pt x="279054" y="279054"/>
                  </a:lnTo>
                  <a:lnTo>
                    <a:pt x="245954" y="304640"/>
                  </a:lnTo>
                  <a:lnTo>
                    <a:pt x="206912" y="321143"/>
                  </a:lnTo>
                  <a:lnTo>
                    <a:pt x="163496" y="3269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6798" y="3053577"/>
              <a:ext cx="246905" cy="249138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1589304" y="3481244"/>
            <a:ext cx="3307715" cy="8051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700" spc="-20" dirty="0">
                <a:solidFill>
                  <a:srgbClr val="443C37"/>
                </a:solidFill>
                <a:latin typeface="Trebuchet MS"/>
                <a:cs typeface="Trebuchet MS"/>
              </a:rPr>
              <a:t>No contemplaba </a:t>
            </a:r>
            <a:r>
              <a:rPr sz="1700" spc="-40" dirty="0">
                <a:solidFill>
                  <a:srgbClr val="443C37"/>
                </a:solidFill>
                <a:latin typeface="Trebuchet MS"/>
                <a:cs typeface="Trebuchet MS"/>
              </a:rPr>
              <a:t>expresamente </a:t>
            </a:r>
            <a:r>
              <a:rPr sz="1700" spc="-35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1700" spc="-15" dirty="0">
                <a:solidFill>
                  <a:srgbClr val="443C37"/>
                </a:solidFill>
                <a:latin typeface="Trebuchet MS"/>
                <a:cs typeface="Trebuchet MS"/>
              </a:rPr>
              <a:t>medidas</a:t>
            </a:r>
            <a:r>
              <a:rPr sz="1700" spc="-65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1700" spc="10" dirty="0">
                <a:solidFill>
                  <a:srgbClr val="443C37"/>
                </a:solidFill>
                <a:latin typeface="Trebuchet MS"/>
                <a:cs typeface="Trebuchet MS"/>
              </a:rPr>
              <a:t>de</a:t>
            </a:r>
            <a:r>
              <a:rPr sz="1700" spc="-65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1700" spc="-35" dirty="0">
                <a:solidFill>
                  <a:srgbClr val="443C37"/>
                </a:solidFill>
                <a:latin typeface="Trebuchet MS"/>
                <a:cs typeface="Trebuchet MS"/>
              </a:rPr>
              <a:t>preservación</a:t>
            </a:r>
            <a:r>
              <a:rPr sz="1700" spc="-65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1700" spc="-40" dirty="0">
                <a:solidFill>
                  <a:srgbClr val="443C37"/>
                </a:solidFill>
                <a:latin typeface="Trebuchet MS"/>
                <a:cs typeface="Trebuchet MS"/>
              </a:rPr>
              <a:t>del</a:t>
            </a:r>
            <a:r>
              <a:rPr sz="1700" spc="-65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1700" spc="-35" dirty="0">
                <a:solidFill>
                  <a:srgbClr val="443C37"/>
                </a:solidFill>
                <a:latin typeface="Trebuchet MS"/>
                <a:cs typeface="Trebuchet MS"/>
              </a:rPr>
              <a:t>orden </a:t>
            </a:r>
            <a:r>
              <a:rPr sz="1700" spc="-500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1700" spc="-70" dirty="0">
                <a:solidFill>
                  <a:srgbClr val="443C37"/>
                </a:solidFill>
                <a:latin typeface="Trebuchet MS"/>
                <a:cs typeface="Trebuchet MS"/>
              </a:rPr>
              <a:t>interno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491447" y="5643829"/>
            <a:ext cx="1752600" cy="891540"/>
          </a:xfrm>
          <a:custGeom>
            <a:avLst/>
            <a:gdLst/>
            <a:ahLst/>
            <a:cxnLst/>
            <a:rect l="l" t="t" r="r" b="b"/>
            <a:pathLst>
              <a:path w="1752600" h="891540">
                <a:moveTo>
                  <a:pt x="1703213" y="891095"/>
                </a:moveTo>
                <a:lnTo>
                  <a:pt x="53666" y="891095"/>
                </a:lnTo>
                <a:lnTo>
                  <a:pt x="5029" y="888784"/>
                </a:lnTo>
                <a:lnTo>
                  <a:pt x="0" y="887990"/>
                </a:lnTo>
                <a:lnTo>
                  <a:pt x="0" y="3424"/>
                </a:lnTo>
                <a:lnTo>
                  <a:pt x="5029" y="2608"/>
                </a:lnTo>
                <a:lnTo>
                  <a:pt x="53666" y="0"/>
                </a:lnTo>
                <a:lnTo>
                  <a:pt x="1701513" y="0"/>
                </a:lnTo>
                <a:lnTo>
                  <a:pt x="1750467" y="2608"/>
                </a:lnTo>
                <a:lnTo>
                  <a:pt x="1752600" y="2952"/>
                </a:lnTo>
                <a:lnTo>
                  <a:pt x="1752600" y="888366"/>
                </a:lnTo>
                <a:lnTo>
                  <a:pt x="1751850" y="888487"/>
                </a:lnTo>
                <a:lnTo>
                  <a:pt x="1703213" y="891095"/>
                </a:lnTo>
                <a:close/>
              </a:path>
            </a:pathLst>
          </a:custGeom>
          <a:solidFill>
            <a:srgbClr val="1253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611818" y="5991852"/>
            <a:ext cx="1516380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b="1" spc="110" dirty="0">
                <a:solidFill>
                  <a:srgbClr val="FFFFFF"/>
                </a:solidFill>
                <a:latin typeface="Tahoma"/>
                <a:cs typeface="Tahoma"/>
              </a:rPr>
              <a:t>Ley</a:t>
            </a:r>
            <a:r>
              <a:rPr sz="1250" b="1" spc="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50" b="1" spc="85" dirty="0">
                <a:solidFill>
                  <a:srgbClr val="FFFFFF"/>
                </a:solidFill>
                <a:latin typeface="Tahoma"/>
                <a:cs typeface="Tahoma"/>
              </a:rPr>
              <a:t>200</a:t>
            </a:r>
            <a:r>
              <a:rPr sz="1250" b="1" spc="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50" b="1" spc="120" dirty="0">
                <a:solidFill>
                  <a:srgbClr val="FFFFFF"/>
                </a:solidFill>
                <a:latin typeface="Tahoma"/>
                <a:cs typeface="Tahoma"/>
              </a:rPr>
              <a:t>de</a:t>
            </a:r>
            <a:r>
              <a:rPr sz="1250" b="1" spc="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50" b="1" spc="-15" dirty="0">
                <a:solidFill>
                  <a:srgbClr val="FFFFFF"/>
                </a:solidFill>
                <a:latin typeface="Tahoma"/>
                <a:cs typeface="Tahoma"/>
              </a:rPr>
              <a:t>1995</a:t>
            </a:r>
            <a:endParaRPr sz="1250">
              <a:latin typeface="Tahoma"/>
              <a:cs typeface="Tahoma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7052492" y="5649589"/>
            <a:ext cx="4223385" cy="1925955"/>
            <a:chOff x="7052492" y="5649589"/>
            <a:chExt cx="4223385" cy="1925955"/>
          </a:xfrm>
        </p:grpSpPr>
        <p:sp>
          <p:nvSpPr>
            <p:cNvPr id="26" name="object 26"/>
            <p:cNvSpPr/>
            <p:nvPr/>
          </p:nvSpPr>
          <p:spPr>
            <a:xfrm>
              <a:off x="7052492" y="6999579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5" h="575945">
                  <a:moveTo>
                    <a:pt x="8444" y="358897"/>
                  </a:moveTo>
                  <a:lnTo>
                    <a:pt x="6507" y="350373"/>
                  </a:lnTo>
                  <a:lnTo>
                    <a:pt x="4801" y="341786"/>
                  </a:lnTo>
                  <a:lnTo>
                    <a:pt x="3349" y="333173"/>
                  </a:lnTo>
                  <a:lnTo>
                    <a:pt x="2179" y="324573"/>
                  </a:lnTo>
                  <a:lnTo>
                    <a:pt x="11577" y="323347"/>
                  </a:lnTo>
                  <a:lnTo>
                    <a:pt x="12726" y="331720"/>
                  </a:lnTo>
                  <a:lnTo>
                    <a:pt x="14131" y="340066"/>
                  </a:lnTo>
                  <a:lnTo>
                    <a:pt x="15791" y="348362"/>
                  </a:lnTo>
                  <a:lnTo>
                    <a:pt x="17706" y="356581"/>
                  </a:lnTo>
                  <a:lnTo>
                    <a:pt x="8444" y="358897"/>
                  </a:lnTo>
                  <a:close/>
                </a:path>
                <a:path w="575945" h="575945">
                  <a:moveTo>
                    <a:pt x="33233" y="424138"/>
                  </a:moveTo>
                  <a:lnTo>
                    <a:pt x="29254" y="416324"/>
                  </a:lnTo>
                  <a:lnTo>
                    <a:pt x="25504" y="408407"/>
                  </a:lnTo>
                  <a:lnTo>
                    <a:pt x="22009" y="400388"/>
                  </a:lnTo>
                  <a:lnTo>
                    <a:pt x="18796" y="392267"/>
                  </a:lnTo>
                  <a:lnTo>
                    <a:pt x="27785" y="388861"/>
                  </a:lnTo>
                  <a:lnTo>
                    <a:pt x="30894" y="396697"/>
                  </a:lnTo>
                  <a:lnTo>
                    <a:pt x="34272" y="404457"/>
                  </a:lnTo>
                  <a:lnTo>
                    <a:pt x="37879" y="412114"/>
                  </a:lnTo>
                  <a:lnTo>
                    <a:pt x="41678" y="419644"/>
                  </a:lnTo>
                  <a:lnTo>
                    <a:pt x="33233" y="424138"/>
                  </a:lnTo>
                  <a:close/>
                </a:path>
                <a:path w="575945" h="575945">
                  <a:moveTo>
                    <a:pt x="567152" y="255109"/>
                  </a:moveTo>
                  <a:lnTo>
                    <a:pt x="566003" y="246737"/>
                  </a:lnTo>
                  <a:lnTo>
                    <a:pt x="564598" y="238390"/>
                  </a:lnTo>
                  <a:lnTo>
                    <a:pt x="562939" y="230095"/>
                  </a:lnTo>
                  <a:lnTo>
                    <a:pt x="561023" y="221876"/>
                  </a:lnTo>
                  <a:lnTo>
                    <a:pt x="570285" y="219560"/>
                  </a:lnTo>
                  <a:lnTo>
                    <a:pt x="572222" y="228007"/>
                  </a:lnTo>
                  <a:lnTo>
                    <a:pt x="573928" y="236569"/>
                  </a:lnTo>
                  <a:lnTo>
                    <a:pt x="575380" y="245207"/>
                  </a:lnTo>
                  <a:lnTo>
                    <a:pt x="575498" y="254021"/>
                  </a:lnTo>
                  <a:lnTo>
                    <a:pt x="567152" y="255109"/>
                  </a:lnTo>
                  <a:close/>
                </a:path>
                <a:path w="575945" h="575945">
                  <a:moveTo>
                    <a:pt x="72869" y="481480"/>
                  </a:moveTo>
                  <a:lnTo>
                    <a:pt x="67208" y="474844"/>
                  </a:lnTo>
                  <a:lnTo>
                    <a:pt x="61700" y="468030"/>
                  </a:lnTo>
                  <a:lnTo>
                    <a:pt x="56396" y="461062"/>
                  </a:lnTo>
                  <a:lnTo>
                    <a:pt x="51348" y="453967"/>
                  </a:lnTo>
                  <a:lnTo>
                    <a:pt x="59112" y="448655"/>
                  </a:lnTo>
                  <a:lnTo>
                    <a:pt x="64015" y="455525"/>
                  </a:lnTo>
                  <a:lnTo>
                    <a:pt x="69123" y="462241"/>
                  </a:lnTo>
                  <a:lnTo>
                    <a:pt x="74435" y="468805"/>
                  </a:lnTo>
                  <a:lnTo>
                    <a:pt x="79951" y="475215"/>
                  </a:lnTo>
                  <a:lnTo>
                    <a:pt x="72869" y="481480"/>
                  </a:lnTo>
                  <a:close/>
                </a:path>
                <a:path w="575945" h="575945">
                  <a:moveTo>
                    <a:pt x="254690" y="575590"/>
                  </a:moveTo>
                  <a:lnTo>
                    <a:pt x="246506" y="575590"/>
                  </a:lnTo>
                  <a:lnTo>
                    <a:pt x="245964" y="575516"/>
                  </a:lnTo>
                  <a:lnTo>
                    <a:pt x="237352" y="574065"/>
                  </a:lnTo>
                  <a:lnTo>
                    <a:pt x="228765" y="572358"/>
                  </a:lnTo>
                  <a:lnTo>
                    <a:pt x="220241" y="570421"/>
                  </a:lnTo>
                  <a:lnTo>
                    <a:pt x="222420" y="561159"/>
                  </a:lnTo>
                  <a:lnTo>
                    <a:pt x="230639" y="562996"/>
                  </a:lnTo>
                  <a:lnTo>
                    <a:pt x="238935" y="564616"/>
                  </a:lnTo>
                  <a:lnTo>
                    <a:pt x="247282" y="566005"/>
                  </a:lnTo>
                  <a:lnTo>
                    <a:pt x="255654" y="567152"/>
                  </a:lnTo>
                  <a:lnTo>
                    <a:pt x="254690" y="575590"/>
                  </a:lnTo>
                  <a:close/>
                </a:path>
                <a:path w="575945" h="575945">
                  <a:moveTo>
                    <a:pt x="125171" y="527653"/>
                  </a:moveTo>
                  <a:lnTo>
                    <a:pt x="118075" y="522624"/>
                  </a:lnTo>
                  <a:lnTo>
                    <a:pt x="111108" y="517353"/>
                  </a:lnTo>
                  <a:lnTo>
                    <a:pt x="104293" y="511851"/>
                  </a:lnTo>
                  <a:lnTo>
                    <a:pt x="97658" y="506133"/>
                  </a:lnTo>
                  <a:lnTo>
                    <a:pt x="104059" y="498914"/>
                  </a:lnTo>
                  <a:lnTo>
                    <a:pt x="110469" y="504430"/>
                  </a:lnTo>
                  <a:lnTo>
                    <a:pt x="117033" y="509742"/>
                  </a:lnTo>
                  <a:lnTo>
                    <a:pt x="123749" y="514850"/>
                  </a:lnTo>
                  <a:lnTo>
                    <a:pt x="130619" y="519753"/>
                  </a:lnTo>
                  <a:lnTo>
                    <a:pt x="125171" y="527653"/>
                  </a:lnTo>
                  <a:close/>
                </a:path>
                <a:path w="575945" h="575945">
                  <a:moveTo>
                    <a:pt x="79679" y="103923"/>
                  </a:moveTo>
                  <a:lnTo>
                    <a:pt x="72596" y="97658"/>
                  </a:lnTo>
                  <a:lnTo>
                    <a:pt x="78440" y="91258"/>
                  </a:lnTo>
                  <a:lnTo>
                    <a:pt x="84514" y="84974"/>
                  </a:lnTo>
                  <a:lnTo>
                    <a:pt x="90792" y="78868"/>
                  </a:lnTo>
                  <a:lnTo>
                    <a:pt x="97249" y="73005"/>
                  </a:lnTo>
                  <a:lnTo>
                    <a:pt x="103514" y="80087"/>
                  </a:lnTo>
                  <a:lnTo>
                    <a:pt x="97338" y="85804"/>
                  </a:lnTo>
                  <a:lnTo>
                    <a:pt x="91290" y="91699"/>
                  </a:lnTo>
                  <a:lnTo>
                    <a:pt x="85395" y="97747"/>
                  </a:lnTo>
                  <a:lnTo>
                    <a:pt x="79679" y="103923"/>
                  </a:lnTo>
                  <a:close/>
                </a:path>
                <a:path w="575945" h="575945">
                  <a:moveTo>
                    <a:pt x="9534" y="289705"/>
                  </a:moveTo>
                  <a:lnTo>
                    <a:pt x="0" y="289705"/>
                  </a:lnTo>
                  <a:lnTo>
                    <a:pt x="127" y="280733"/>
                  </a:lnTo>
                  <a:lnTo>
                    <a:pt x="510" y="272033"/>
                  </a:lnTo>
                  <a:lnTo>
                    <a:pt x="1149" y="263384"/>
                  </a:lnTo>
                  <a:lnTo>
                    <a:pt x="2043" y="254837"/>
                  </a:lnTo>
                  <a:lnTo>
                    <a:pt x="11577" y="255927"/>
                  </a:lnTo>
                  <a:lnTo>
                    <a:pt x="10683" y="264246"/>
                  </a:lnTo>
                  <a:lnTo>
                    <a:pt x="10045" y="272629"/>
                  </a:lnTo>
                  <a:lnTo>
                    <a:pt x="9661" y="281037"/>
                  </a:lnTo>
                  <a:lnTo>
                    <a:pt x="9534" y="289433"/>
                  </a:lnTo>
                  <a:lnTo>
                    <a:pt x="9534" y="289705"/>
                  </a:lnTo>
                  <a:close/>
                </a:path>
                <a:path w="575945" h="575945">
                  <a:moveTo>
                    <a:pt x="189731" y="27785"/>
                  </a:moveTo>
                  <a:lnTo>
                    <a:pt x="219696" y="8444"/>
                  </a:lnTo>
                  <a:lnTo>
                    <a:pt x="222012" y="17706"/>
                  </a:lnTo>
                  <a:lnTo>
                    <a:pt x="213846" y="19875"/>
                  </a:lnTo>
                  <a:lnTo>
                    <a:pt x="205718" y="22286"/>
                  </a:lnTo>
                  <a:lnTo>
                    <a:pt x="197667" y="24927"/>
                  </a:lnTo>
                  <a:lnTo>
                    <a:pt x="189731" y="27785"/>
                  </a:lnTo>
                  <a:close/>
                </a:path>
                <a:path w="575945" h="575945">
                  <a:moveTo>
                    <a:pt x="130074" y="59248"/>
                  </a:moveTo>
                  <a:lnTo>
                    <a:pt x="154455" y="33233"/>
                  </a:lnTo>
                  <a:lnTo>
                    <a:pt x="158949" y="41678"/>
                  </a:lnTo>
                  <a:lnTo>
                    <a:pt x="151545" y="45764"/>
                  </a:lnTo>
                  <a:lnTo>
                    <a:pt x="144256" y="50054"/>
                  </a:lnTo>
                  <a:lnTo>
                    <a:pt x="137095" y="54549"/>
                  </a:lnTo>
                  <a:lnTo>
                    <a:pt x="130074" y="59248"/>
                  </a:lnTo>
                  <a:close/>
                </a:path>
                <a:path w="575945" h="575945">
                  <a:moveTo>
                    <a:pt x="41269" y="159630"/>
                  </a:moveTo>
                  <a:lnTo>
                    <a:pt x="32825" y="155136"/>
                  </a:lnTo>
                  <a:lnTo>
                    <a:pt x="37034" y="147427"/>
                  </a:lnTo>
                  <a:lnTo>
                    <a:pt x="41474" y="139847"/>
                  </a:lnTo>
                  <a:lnTo>
                    <a:pt x="46117" y="132419"/>
                  </a:lnTo>
                  <a:lnTo>
                    <a:pt x="50940" y="125171"/>
                  </a:lnTo>
                  <a:lnTo>
                    <a:pt x="58840" y="130619"/>
                  </a:lnTo>
                  <a:lnTo>
                    <a:pt x="54141" y="137661"/>
                  </a:lnTo>
                  <a:lnTo>
                    <a:pt x="49646" y="144869"/>
                  </a:lnTo>
                  <a:lnTo>
                    <a:pt x="45355" y="152205"/>
                  </a:lnTo>
                  <a:lnTo>
                    <a:pt x="41269" y="159630"/>
                  </a:lnTo>
                  <a:close/>
                </a:path>
                <a:path w="575945" h="575945">
                  <a:moveTo>
                    <a:pt x="17570" y="222693"/>
                  </a:moveTo>
                  <a:lnTo>
                    <a:pt x="8308" y="220377"/>
                  </a:lnTo>
                  <a:lnTo>
                    <a:pt x="10500" y="211926"/>
                  </a:lnTo>
                  <a:lnTo>
                    <a:pt x="12973" y="203539"/>
                  </a:lnTo>
                  <a:lnTo>
                    <a:pt x="15701" y="195229"/>
                  </a:lnTo>
                  <a:lnTo>
                    <a:pt x="18659" y="187007"/>
                  </a:lnTo>
                  <a:lnTo>
                    <a:pt x="27513" y="190412"/>
                  </a:lnTo>
                  <a:lnTo>
                    <a:pt x="24657" y="198348"/>
                  </a:lnTo>
                  <a:lnTo>
                    <a:pt x="22030" y="206399"/>
                  </a:lnTo>
                  <a:lnTo>
                    <a:pt x="19660" y="214527"/>
                  </a:lnTo>
                  <a:lnTo>
                    <a:pt x="17570" y="222693"/>
                  </a:lnTo>
                  <a:close/>
                </a:path>
                <a:path w="575945" h="575945">
                  <a:moveTo>
                    <a:pt x="186871" y="560070"/>
                  </a:moveTo>
                  <a:lnTo>
                    <a:pt x="178750" y="556877"/>
                  </a:lnTo>
                  <a:lnTo>
                    <a:pt x="170731" y="553430"/>
                  </a:lnTo>
                  <a:lnTo>
                    <a:pt x="162814" y="549727"/>
                  </a:lnTo>
                  <a:lnTo>
                    <a:pt x="154999" y="545768"/>
                  </a:lnTo>
                  <a:lnTo>
                    <a:pt x="159494" y="537324"/>
                  </a:lnTo>
                  <a:lnTo>
                    <a:pt x="167024" y="541180"/>
                  </a:lnTo>
                  <a:lnTo>
                    <a:pt x="174681" y="544781"/>
                  </a:lnTo>
                  <a:lnTo>
                    <a:pt x="182440" y="548126"/>
                  </a:lnTo>
                  <a:lnTo>
                    <a:pt x="190276" y="551216"/>
                  </a:lnTo>
                  <a:lnTo>
                    <a:pt x="186871" y="560070"/>
                  </a:lnTo>
                  <a:close/>
                </a:path>
                <a:path w="575945" h="575945">
                  <a:moveTo>
                    <a:pt x="550808" y="189731"/>
                  </a:moveTo>
                  <a:lnTo>
                    <a:pt x="547718" y="181895"/>
                  </a:lnTo>
                  <a:lnTo>
                    <a:pt x="544372" y="174136"/>
                  </a:lnTo>
                  <a:lnTo>
                    <a:pt x="540771" y="166479"/>
                  </a:lnTo>
                  <a:lnTo>
                    <a:pt x="536915" y="158949"/>
                  </a:lnTo>
                  <a:lnTo>
                    <a:pt x="545360" y="154455"/>
                  </a:lnTo>
                  <a:lnTo>
                    <a:pt x="549337" y="162212"/>
                  </a:lnTo>
                  <a:lnTo>
                    <a:pt x="553072" y="170135"/>
                  </a:lnTo>
                  <a:lnTo>
                    <a:pt x="556526" y="178186"/>
                  </a:lnTo>
                  <a:lnTo>
                    <a:pt x="559661" y="186326"/>
                  </a:lnTo>
                  <a:lnTo>
                    <a:pt x="550808" y="189731"/>
                  </a:lnTo>
                  <a:close/>
                </a:path>
                <a:path w="575945" h="575945">
                  <a:moveTo>
                    <a:pt x="527653" y="453831"/>
                  </a:moveTo>
                  <a:lnTo>
                    <a:pt x="519753" y="448383"/>
                  </a:lnTo>
                  <a:lnTo>
                    <a:pt x="524452" y="441343"/>
                  </a:lnTo>
                  <a:lnTo>
                    <a:pt x="528947" y="434149"/>
                  </a:lnTo>
                  <a:lnTo>
                    <a:pt x="533238" y="426854"/>
                  </a:lnTo>
                  <a:lnTo>
                    <a:pt x="537324" y="419507"/>
                  </a:lnTo>
                  <a:lnTo>
                    <a:pt x="545768" y="424002"/>
                  </a:lnTo>
                  <a:lnTo>
                    <a:pt x="541578" y="431632"/>
                  </a:lnTo>
                  <a:lnTo>
                    <a:pt x="537170" y="439172"/>
                  </a:lnTo>
                  <a:lnTo>
                    <a:pt x="532533" y="446584"/>
                  </a:lnTo>
                  <a:lnTo>
                    <a:pt x="527653" y="453831"/>
                  </a:lnTo>
                  <a:close/>
                </a:path>
                <a:path w="575945" h="575945">
                  <a:moveTo>
                    <a:pt x="255246" y="11577"/>
                  </a:moveTo>
                  <a:lnTo>
                    <a:pt x="289024" y="0"/>
                  </a:lnTo>
                  <a:lnTo>
                    <a:pt x="289024" y="9534"/>
                  </a:lnTo>
                  <a:lnTo>
                    <a:pt x="280548" y="9661"/>
                  </a:lnTo>
                  <a:lnTo>
                    <a:pt x="272084" y="10045"/>
                  </a:lnTo>
                  <a:lnTo>
                    <a:pt x="263645" y="10683"/>
                  </a:lnTo>
                  <a:lnTo>
                    <a:pt x="255246" y="11577"/>
                  </a:lnTo>
                  <a:close/>
                </a:path>
                <a:path w="575945" h="575945">
                  <a:moveTo>
                    <a:pt x="559934" y="391994"/>
                  </a:moveTo>
                  <a:lnTo>
                    <a:pt x="551080" y="388589"/>
                  </a:lnTo>
                  <a:lnTo>
                    <a:pt x="553936" y="380653"/>
                  </a:lnTo>
                  <a:lnTo>
                    <a:pt x="556562" y="372602"/>
                  </a:lnTo>
                  <a:lnTo>
                    <a:pt x="558933" y="364475"/>
                  </a:lnTo>
                  <a:lnTo>
                    <a:pt x="561023" y="356309"/>
                  </a:lnTo>
                  <a:lnTo>
                    <a:pt x="570285" y="358624"/>
                  </a:lnTo>
                  <a:lnTo>
                    <a:pt x="568093" y="367075"/>
                  </a:lnTo>
                  <a:lnTo>
                    <a:pt x="565620" y="375462"/>
                  </a:lnTo>
                  <a:lnTo>
                    <a:pt x="562892" y="383773"/>
                  </a:lnTo>
                  <a:lnTo>
                    <a:pt x="559934" y="391994"/>
                  </a:lnTo>
                  <a:close/>
                </a:path>
                <a:path w="575945" h="575945">
                  <a:moveTo>
                    <a:pt x="481208" y="505861"/>
                  </a:moveTo>
                  <a:lnTo>
                    <a:pt x="474942" y="498778"/>
                  </a:lnTo>
                  <a:lnTo>
                    <a:pt x="481195" y="493138"/>
                  </a:lnTo>
                  <a:lnTo>
                    <a:pt x="487269" y="487269"/>
                  </a:lnTo>
                  <a:lnTo>
                    <a:pt x="493138" y="481195"/>
                  </a:lnTo>
                  <a:lnTo>
                    <a:pt x="498778" y="474942"/>
                  </a:lnTo>
                  <a:lnTo>
                    <a:pt x="505861" y="481208"/>
                  </a:lnTo>
                  <a:lnTo>
                    <a:pt x="500017" y="487588"/>
                  </a:lnTo>
                  <a:lnTo>
                    <a:pt x="493943" y="493841"/>
                  </a:lnTo>
                  <a:lnTo>
                    <a:pt x="487665" y="499940"/>
                  </a:lnTo>
                  <a:lnTo>
                    <a:pt x="481208" y="505861"/>
                  </a:lnTo>
                  <a:close/>
                </a:path>
                <a:path w="575945" h="575945">
                  <a:moveTo>
                    <a:pt x="575498" y="324043"/>
                  </a:moveTo>
                  <a:lnTo>
                    <a:pt x="567152" y="323075"/>
                  </a:lnTo>
                  <a:lnTo>
                    <a:pt x="568046" y="314675"/>
                  </a:lnTo>
                  <a:lnTo>
                    <a:pt x="568685" y="306237"/>
                  </a:lnTo>
                  <a:lnTo>
                    <a:pt x="569068" y="297773"/>
                  </a:lnTo>
                  <a:lnTo>
                    <a:pt x="569195" y="288752"/>
                  </a:lnTo>
                  <a:lnTo>
                    <a:pt x="575498" y="288752"/>
                  </a:lnTo>
                  <a:lnTo>
                    <a:pt x="575498" y="324043"/>
                  </a:lnTo>
                  <a:close/>
                </a:path>
                <a:path w="575945" h="575945">
                  <a:moveTo>
                    <a:pt x="519345" y="130074"/>
                  </a:moveTo>
                  <a:lnTo>
                    <a:pt x="514441" y="123204"/>
                  </a:lnTo>
                  <a:lnTo>
                    <a:pt x="509334" y="116488"/>
                  </a:lnTo>
                  <a:lnTo>
                    <a:pt x="504022" y="109925"/>
                  </a:lnTo>
                  <a:lnTo>
                    <a:pt x="498506" y="103514"/>
                  </a:lnTo>
                  <a:lnTo>
                    <a:pt x="505724" y="97113"/>
                  </a:lnTo>
                  <a:lnTo>
                    <a:pt x="511385" y="103749"/>
                  </a:lnTo>
                  <a:lnTo>
                    <a:pt x="516893" y="110563"/>
                  </a:lnTo>
                  <a:lnTo>
                    <a:pt x="522197" y="117531"/>
                  </a:lnTo>
                  <a:lnTo>
                    <a:pt x="527245" y="124626"/>
                  </a:lnTo>
                  <a:lnTo>
                    <a:pt x="519345" y="130074"/>
                  </a:lnTo>
                  <a:close/>
                </a:path>
                <a:path w="575945" h="575945">
                  <a:moveTo>
                    <a:pt x="358760" y="570421"/>
                  </a:moveTo>
                  <a:lnTo>
                    <a:pt x="356445" y="561159"/>
                  </a:lnTo>
                  <a:lnTo>
                    <a:pt x="364611" y="558993"/>
                  </a:lnTo>
                  <a:lnTo>
                    <a:pt x="372738" y="556597"/>
                  </a:lnTo>
                  <a:lnTo>
                    <a:pt x="380789" y="553996"/>
                  </a:lnTo>
                  <a:lnTo>
                    <a:pt x="388725" y="551216"/>
                  </a:lnTo>
                  <a:lnTo>
                    <a:pt x="392130" y="560070"/>
                  </a:lnTo>
                  <a:lnTo>
                    <a:pt x="383909" y="563028"/>
                  </a:lnTo>
                  <a:lnTo>
                    <a:pt x="375599" y="565756"/>
                  </a:lnTo>
                  <a:lnTo>
                    <a:pt x="367211" y="568229"/>
                  </a:lnTo>
                  <a:lnTo>
                    <a:pt x="358760" y="570421"/>
                  </a:lnTo>
                  <a:close/>
                </a:path>
                <a:path w="575945" h="575945">
                  <a:moveTo>
                    <a:pt x="355900" y="17570"/>
                  </a:moveTo>
                  <a:lnTo>
                    <a:pt x="347681" y="15733"/>
                  </a:lnTo>
                  <a:lnTo>
                    <a:pt x="339385" y="14114"/>
                  </a:lnTo>
                  <a:lnTo>
                    <a:pt x="331039" y="12724"/>
                  </a:lnTo>
                  <a:lnTo>
                    <a:pt x="322666" y="11577"/>
                  </a:lnTo>
                  <a:lnTo>
                    <a:pt x="323756" y="2043"/>
                  </a:lnTo>
                  <a:lnTo>
                    <a:pt x="332435" y="3192"/>
                  </a:lnTo>
                  <a:lnTo>
                    <a:pt x="341088" y="4596"/>
                  </a:lnTo>
                  <a:lnTo>
                    <a:pt x="349690" y="6256"/>
                  </a:lnTo>
                  <a:lnTo>
                    <a:pt x="358216" y="8172"/>
                  </a:lnTo>
                  <a:lnTo>
                    <a:pt x="355900" y="17570"/>
                  </a:lnTo>
                  <a:close/>
                </a:path>
                <a:path w="575945" h="575945">
                  <a:moveTo>
                    <a:pt x="324310" y="575590"/>
                  </a:moveTo>
                  <a:lnTo>
                    <a:pt x="289569" y="575590"/>
                  </a:lnTo>
                  <a:lnTo>
                    <a:pt x="289569" y="569195"/>
                  </a:lnTo>
                  <a:lnTo>
                    <a:pt x="297988" y="569070"/>
                  </a:lnTo>
                  <a:lnTo>
                    <a:pt x="306458" y="568702"/>
                  </a:lnTo>
                  <a:lnTo>
                    <a:pt x="314928" y="568104"/>
                  </a:lnTo>
                  <a:lnTo>
                    <a:pt x="323347" y="567289"/>
                  </a:lnTo>
                  <a:lnTo>
                    <a:pt x="324310" y="575590"/>
                  </a:lnTo>
                  <a:close/>
                </a:path>
                <a:path w="575945" h="575945">
                  <a:moveTo>
                    <a:pt x="418963" y="41269"/>
                  </a:moveTo>
                  <a:lnTo>
                    <a:pt x="411433" y="37413"/>
                  </a:lnTo>
                  <a:lnTo>
                    <a:pt x="403776" y="33812"/>
                  </a:lnTo>
                  <a:lnTo>
                    <a:pt x="396016" y="30467"/>
                  </a:lnTo>
                  <a:lnTo>
                    <a:pt x="388180" y="27376"/>
                  </a:lnTo>
                  <a:lnTo>
                    <a:pt x="391586" y="18523"/>
                  </a:lnTo>
                  <a:lnTo>
                    <a:pt x="399724" y="21735"/>
                  </a:lnTo>
                  <a:lnTo>
                    <a:pt x="407760" y="25214"/>
                  </a:lnTo>
                  <a:lnTo>
                    <a:pt x="415643" y="28924"/>
                  </a:lnTo>
                  <a:lnTo>
                    <a:pt x="423321" y="32825"/>
                  </a:lnTo>
                  <a:lnTo>
                    <a:pt x="418963" y="41269"/>
                  </a:lnTo>
                  <a:close/>
                </a:path>
                <a:path w="575945" h="575945">
                  <a:moveTo>
                    <a:pt x="474534" y="79679"/>
                  </a:moveTo>
                  <a:lnTo>
                    <a:pt x="468181" y="74162"/>
                  </a:lnTo>
                  <a:lnTo>
                    <a:pt x="461611" y="68851"/>
                  </a:lnTo>
                  <a:lnTo>
                    <a:pt x="454863" y="63743"/>
                  </a:lnTo>
                  <a:lnTo>
                    <a:pt x="447974" y="58840"/>
                  </a:lnTo>
                  <a:lnTo>
                    <a:pt x="453422" y="50940"/>
                  </a:lnTo>
                  <a:lnTo>
                    <a:pt x="460515" y="55990"/>
                  </a:lnTo>
                  <a:lnTo>
                    <a:pt x="467468" y="61308"/>
                  </a:lnTo>
                  <a:lnTo>
                    <a:pt x="474242" y="66856"/>
                  </a:lnTo>
                  <a:lnTo>
                    <a:pt x="480799" y="72596"/>
                  </a:lnTo>
                  <a:lnTo>
                    <a:pt x="474534" y="79679"/>
                  </a:lnTo>
                  <a:close/>
                </a:path>
                <a:path w="575945" h="575945">
                  <a:moveTo>
                    <a:pt x="424002" y="545632"/>
                  </a:moveTo>
                  <a:lnTo>
                    <a:pt x="419507" y="537187"/>
                  </a:lnTo>
                  <a:lnTo>
                    <a:pt x="426911" y="533159"/>
                  </a:lnTo>
                  <a:lnTo>
                    <a:pt x="434200" y="528862"/>
                  </a:lnTo>
                  <a:lnTo>
                    <a:pt x="441362" y="524335"/>
                  </a:lnTo>
                  <a:lnTo>
                    <a:pt x="448383" y="519617"/>
                  </a:lnTo>
                  <a:lnTo>
                    <a:pt x="453831" y="527517"/>
                  </a:lnTo>
                  <a:lnTo>
                    <a:pt x="446584" y="532397"/>
                  </a:lnTo>
                  <a:lnTo>
                    <a:pt x="439172" y="537034"/>
                  </a:lnTo>
                  <a:lnTo>
                    <a:pt x="431632" y="541442"/>
                  </a:lnTo>
                  <a:lnTo>
                    <a:pt x="424002" y="545632"/>
                  </a:lnTo>
                  <a:close/>
                </a:path>
              </a:pathLst>
            </a:custGeom>
            <a:solidFill>
              <a:srgbClr val="1253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205106" y="7152253"/>
              <a:ext cx="273685" cy="273685"/>
            </a:xfrm>
            <a:custGeom>
              <a:avLst/>
              <a:gdLst/>
              <a:ahLst/>
              <a:cxnLst/>
              <a:rect l="l" t="t" r="r" b="b"/>
              <a:pathLst>
                <a:path w="273684" h="273684">
                  <a:moveTo>
                    <a:pt x="136892" y="273471"/>
                  </a:moveTo>
                  <a:lnTo>
                    <a:pt x="136574" y="273471"/>
                  </a:lnTo>
                  <a:lnTo>
                    <a:pt x="93509" y="266524"/>
                  </a:lnTo>
                  <a:lnTo>
                    <a:pt x="55974" y="247110"/>
                  </a:lnTo>
                  <a:lnTo>
                    <a:pt x="26377" y="217509"/>
                  </a:lnTo>
                  <a:lnTo>
                    <a:pt x="6969" y="179975"/>
                  </a:lnTo>
                  <a:lnTo>
                    <a:pt x="0" y="136763"/>
                  </a:lnTo>
                  <a:lnTo>
                    <a:pt x="6969" y="93537"/>
                  </a:lnTo>
                  <a:lnTo>
                    <a:pt x="26377" y="55994"/>
                  </a:lnTo>
                  <a:lnTo>
                    <a:pt x="55974" y="26388"/>
                  </a:lnTo>
                  <a:lnTo>
                    <a:pt x="93509" y="6972"/>
                  </a:lnTo>
                  <a:lnTo>
                    <a:pt x="136733" y="0"/>
                  </a:lnTo>
                  <a:lnTo>
                    <a:pt x="179945" y="6972"/>
                  </a:lnTo>
                  <a:lnTo>
                    <a:pt x="217478" y="26388"/>
                  </a:lnTo>
                  <a:lnTo>
                    <a:pt x="247080" y="55994"/>
                  </a:lnTo>
                  <a:lnTo>
                    <a:pt x="266494" y="93537"/>
                  </a:lnTo>
                  <a:lnTo>
                    <a:pt x="273466" y="136763"/>
                  </a:lnTo>
                  <a:lnTo>
                    <a:pt x="266494" y="179975"/>
                  </a:lnTo>
                  <a:lnTo>
                    <a:pt x="247080" y="217509"/>
                  </a:lnTo>
                  <a:lnTo>
                    <a:pt x="217478" y="247110"/>
                  </a:lnTo>
                  <a:lnTo>
                    <a:pt x="179945" y="266524"/>
                  </a:lnTo>
                  <a:lnTo>
                    <a:pt x="136892" y="273471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522683" y="5649589"/>
              <a:ext cx="1752600" cy="891540"/>
            </a:xfrm>
            <a:custGeom>
              <a:avLst/>
              <a:gdLst/>
              <a:ahLst/>
              <a:cxnLst/>
              <a:rect l="l" t="t" r="r" b="b"/>
              <a:pathLst>
                <a:path w="1752600" h="891540">
                  <a:moveTo>
                    <a:pt x="1703214" y="891095"/>
                  </a:moveTo>
                  <a:lnTo>
                    <a:pt x="53666" y="891095"/>
                  </a:lnTo>
                  <a:lnTo>
                    <a:pt x="5029" y="888784"/>
                  </a:lnTo>
                  <a:lnTo>
                    <a:pt x="0" y="887990"/>
                  </a:lnTo>
                  <a:lnTo>
                    <a:pt x="0" y="3424"/>
                  </a:lnTo>
                  <a:lnTo>
                    <a:pt x="5029" y="2608"/>
                  </a:lnTo>
                  <a:lnTo>
                    <a:pt x="53666" y="0"/>
                  </a:lnTo>
                  <a:lnTo>
                    <a:pt x="1701513" y="0"/>
                  </a:lnTo>
                  <a:lnTo>
                    <a:pt x="1750468" y="2608"/>
                  </a:lnTo>
                  <a:lnTo>
                    <a:pt x="1752600" y="2952"/>
                  </a:lnTo>
                  <a:lnTo>
                    <a:pt x="1752600" y="888366"/>
                  </a:lnTo>
                  <a:lnTo>
                    <a:pt x="1751850" y="888487"/>
                  </a:lnTo>
                  <a:lnTo>
                    <a:pt x="1703214" y="891095"/>
                  </a:lnTo>
                  <a:close/>
                </a:path>
              </a:pathLst>
            </a:custGeom>
            <a:solidFill>
              <a:srgbClr val="1253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9624366" y="5997612"/>
            <a:ext cx="1553845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b="1" spc="110" dirty="0">
                <a:solidFill>
                  <a:srgbClr val="FFFFFF"/>
                </a:solidFill>
                <a:latin typeface="Tahoma"/>
                <a:cs typeface="Tahoma"/>
              </a:rPr>
              <a:t>Ley</a:t>
            </a:r>
            <a:r>
              <a:rPr sz="1250" b="1" spc="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50" b="1" spc="65" dirty="0">
                <a:solidFill>
                  <a:srgbClr val="FFFFFF"/>
                </a:solidFill>
                <a:latin typeface="Tahoma"/>
                <a:cs typeface="Tahoma"/>
              </a:rPr>
              <a:t>734</a:t>
            </a:r>
            <a:r>
              <a:rPr sz="1250" b="1" spc="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50" b="1" spc="120" dirty="0">
                <a:solidFill>
                  <a:srgbClr val="FFFFFF"/>
                </a:solidFill>
                <a:latin typeface="Tahoma"/>
                <a:cs typeface="Tahoma"/>
              </a:rPr>
              <a:t>de</a:t>
            </a:r>
            <a:r>
              <a:rPr sz="1250" b="1" spc="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50" b="1" spc="75" dirty="0">
                <a:solidFill>
                  <a:srgbClr val="FFFFFF"/>
                </a:solidFill>
                <a:latin typeface="Tahoma"/>
                <a:cs typeface="Tahoma"/>
              </a:rPr>
              <a:t>2002</a:t>
            </a:r>
            <a:endParaRPr sz="1250">
              <a:latin typeface="Tahoma"/>
              <a:cs typeface="Tahoma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1682131" y="5649589"/>
            <a:ext cx="1752600" cy="891540"/>
          </a:xfrm>
          <a:custGeom>
            <a:avLst/>
            <a:gdLst/>
            <a:ahLst/>
            <a:cxnLst/>
            <a:rect l="l" t="t" r="r" b="b"/>
            <a:pathLst>
              <a:path w="1752600" h="891540">
                <a:moveTo>
                  <a:pt x="1703213" y="891095"/>
                </a:moveTo>
                <a:lnTo>
                  <a:pt x="53666" y="891095"/>
                </a:lnTo>
                <a:lnTo>
                  <a:pt x="5029" y="888784"/>
                </a:lnTo>
                <a:lnTo>
                  <a:pt x="0" y="887990"/>
                </a:lnTo>
                <a:lnTo>
                  <a:pt x="0" y="3424"/>
                </a:lnTo>
                <a:lnTo>
                  <a:pt x="5029" y="2608"/>
                </a:lnTo>
                <a:lnTo>
                  <a:pt x="53666" y="0"/>
                </a:lnTo>
                <a:lnTo>
                  <a:pt x="1701513" y="0"/>
                </a:lnTo>
                <a:lnTo>
                  <a:pt x="1750467" y="2608"/>
                </a:lnTo>
                <a:lnTo>
                  <a:pt x="1752600" y="2952"/>
                </a:lnTo>
                <a:lnTo>
                  <a:pt x="1752600" y="888366"/>
                </a:lnTo>
                <a:lnTo>
                  <a:pt x="1751850" y="888487"/>
                </a:lnTo>
                <a:lnTo>
                  <a:pt x="1703213" y="891095"/>
                </a:lnTo>
                <a:close/>
              </a:path>
            </a:pathLst>
          </a:custGeom>
          <a:solidFill>
            <a:srgbClr val="1253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1772233" y="5997612"/>
            <a:ext cx="1576705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b="1" spc="110" dirty="0">
                <a:solidFill>
                  <a:srgbClr val="FFFFFF"/>
                </a:solidFill>
                <a:latin typeface="Tahoma"/>
                <a:cs typeface="Tahoma"/>
              </a:rPr>
              <a:t>Ley</a:t>
            </a:r>
            <a:r>
              <a:rPr sz="1250" b="1" spc="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50" b="1" spc="-30" dirty="0">
                <a:solidFill>
                  <a:srgbClr val="FFFFFF"/>
                </a:solidFill>
                <a:latin typeface="Tahoma"/>
                <a:cs typeface="Tahoma"/>
              </a:rPr>
              <a:t>1952</a:t>
            </a:r>
            <a:r>
              <a:rPr sz="1250" b="1" spc="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50" b="1" spc="120" dirty="0">
                <a:solidFill>
                  <a:srgbClr val="FFFFFF"/>
                </a:solidFill>
                <a:latin typeface="Tahoma"/>
                <a:cs typeface="Tahoma"/>
              </a:rPr>
              <a:t>de</a:t>
            </a:r>
            <a:r>
              <a:rPr sz="1250" b="1" spc="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50" b="1" dirty="0">
                <a:solidFill>
                  <a:srgbClr val="FFFFFF"/>
                </a:solidFill>
                <a:latin typeface="Tahoma"/>
                <a:cs typeface="Tahoma"/>
              </a:rPr>
              <a:t>2019</a:t>
            </a:r>
            <a:endParaRPr sz="1250">
              <a:latin typeface="Tahoma"/>
              <a:cs typeface="Tahoma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7958907" y="3150565"/>
            <a:ext cx="5384800" cy="4431030"/>
            <a:chOff x="7958907" y="3150565"/>
            <a:chExt cx="5384800" cy="4431030"/>
          </a:xfrm>
        </p:grpSpPr>
        <p:sp>
          <p:nvSpPr>
            <p:cNvPr id="33" name="object 33"/>
            <p:cNvSpPr/>
            <p:nvPr/>
          </p:nvSpPr>
          <p:spPr>
            <a:xfrm>
              <a:off x="10175565" y="7005523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5" h="575945">
                  <a:moveTo>
                    <a:pt x="8444" y="358897"/>
                  </a:moveTo>
                  <a:lnTo>
                    <a:pt x="6507" y="350373"/>
                  </a:lnTo>
                  <a:lnTo>
                    <a:pt x="4801" y="341786"/>
                  </a:lnTo>
                  <a:lnTo>
                    <a:pt x="3349" y="333173"/>
                  </a:lnTo>
                  <a:lnTo>
                    <a:pt x="2179" y="324573"/>
                  </a:lnTo>
                  <a:lnTo>
                    <a:pt x="11577" y="323347"/>
                  </a:lnTo>
                  <a:lnTo>
                    <a:pt x="12726" y="331720"/>
                  </a:lnTo>
                  <a:lnTo>
                    <a:pt x="14131" y="340066"/>
                  </a:lnTo>
                  <a:lnTo>
                    <a:pt x="15791" y="348362"/>
                  </a:lnTo>
                  <a:lnTo>
                    <a:pt x="17706" y="356581"/>
                  </a:lnTo>
                  <a:lnTo>
                    <a:pt x="8444" y="358897"/>
                  </a:lnTo>
                  <a:close/>
                </a:path>
                <a:path w="575945" h="575945">
                  <a:moveTo>
                    <a:pt x="33233" y="424138"/>
                  </a:moveTo>
                  <a:lnTo>
                    <a:pt x="29254" y="416324"/>
                  </a:lnTo>
                  <a:lnTo>
                    <a:pt x="25504" y="408407"/>
                  </a:lnTo>
                  <a:lnTo>
                    <a:pt x="22009" y="400388"/>
                  </a:lnTo>
                  <a:lnTo>
                    <a:pt x="18796" y="392267"/>
                  </a:lnTo>
                  <a:lnTo>
                    <a:pt x="27785" y="388861"/>
                  </a:lnTo>
                  <a:lnTo>
                    <a:pt x="30894" y="396697"/>
                  </a:lnTo>
                  <a:lnTo>
                    <a:pt x="34272" y="404457"/>
                  </a:lnTo>
                  <a:lnTo>
                    <a:pt x="37879" y="412114"/>
                  </a:lnTo>
                  <a:lnTo>
                    <a:pt x="41678" y="419644"/>
                  </a:lnTo>
                  <a:lnTo>
                    <a:pt x="33233" y="424138"/>
                  </a:lnTo>
                  <a:close/>
                </a:path>
                <a:path w="575945" h="575945">
                  <a:moveTo>
                    <a:pt x="567152" y="255109"/>
                  </a:moveTo>
                  <a:lnTo>
                    <a:pt x="566003" y="246737"/>
                  </a:lnTo>
                  <a:lnTo>
                    <a:pt x="564598" y="238390"/>
                  </a:lnTo>
                  <a:lnTo>
                    <a:pt x="562939" y="230095"/>
                  </a:lnTo>
                  <a:lnTo>
                    <a:pt x="561023" y="221876"/>
                  </a:lnTo>
                  <a:lnTo>
                    <a:pt x="570285" y="219560"/>
                  </a:lnTo>
                  <a:lnTo>
                    <a:pt x="572222" y="228007"/>
                  </a:lnTo>
                  <a:lnTo>
                    <a:pt x="573928" y="236569"/>
                  </a:lnTo>
                  <a:lnTo>
                    <a:pt x="575380" y="245207"/>
                  </a:lnTo>
                  <a:lnTo>
                    <a:pt x="575498" y="254021"/>
                  </a:lnTo>
                  <a:lnTo>
                    <a:pt x="567152" y="255109"/>
                  </a:lnTo>
                  <a:close/>
                </a:path>
                <a:path w="575945" h="575945">
                  <a:moveTo>
                    <a:pt x="72869" y="481480"/>
                  </a:moveTo>
                  <a:lnTo>
                    <a:pt x="67208" y="474844"/>
                  </a:lnTo>
                  <a:lnTo>
                    <a:pt x="61700" y="468030"/>
                  </a:lnTo>
                  <a:lnTo>
                    <a:pt x="56396" y="461062"/>
                  </a:lnTo>
                  <a:lnTo>
                    <a:pt x="51348" y="453967"/>
                  </a:lnTo>
                  <a:lnTo>
                    <a:pt x="59112" y="448655"/>
                  </a:lnTo>
                  <a:lnTo>
                    <a:pt x="64015" y="455525"/>
                  </a:lnTo>
                  <a:lnTo>
                    <a:pt x="69123" y="462241"/>
                  </a:lnTo>
                  <a:lnTo>
                    <a:pt x="74435" y="468805"/>
                  </a:lnTo>
                  <a:lnTo>
                    <a:pt x="79951" y="475215"/>
                  </a:lnTo>
                  <a:lnTo>
                    <a:pt x="72869" y="481480"/>
                  </a:lnTo>
                  <a:close/>
                </a:path>
                <a:path w="575945" h="575945">
                  <a:moveTo>
                    <a:pt x="254690" y="575590"/>
                  </a:moveTo>
                  <a:lnTo>
                    <a:pt x="246504" y="575590"/>
                  </a:lnTo>
                  <a:lnTo>
                    <a:pt x="245964" y="575516"/>
                  </a:lnTo>
                  <a:lnTo>
                    <a:pt x="237352" y="574065"/>
                  </a:lnTo>
                  <a:lnTo>
                    <a:pt x="228765" y="572358"/>
                  </a:lnTo>
                  <a:lnTo>
                    <a:pt x="220241" y="570421"/>
                  </a:lnTo>
                  <a:lnTo>
                    <a:pt x="222420" y="561159"/>
                  </a:lnTo>
                  <a:lnTo>
                    <a:pt x="230639" y="562996"/>
                  </a:lnTo>
                  <a:lnTo>
                    <a:pt x="238935" y="564616"/>
                  </a:lnTo>
                  <a:lnTo>
                    <a:pt x="247282" y="566005"/>
                  </a:lnTo>
                  <a:lnTo>
                    <a:pt x="255654" y="567152"/>
                  </a:lnTo>
                  <a:lnTo>
                    <a:pt x="254690" y="575590"/>
                  </a:lnTo>
                  <a:close/>
                </a:path>
                <a:path w="575945" h="575945">
                  <a:moveTo>
                    <a:pt x="125171" y="527653"/>
                  </a:moveTo>
                  <a:lnTo>
                    <a:pt x="118075" y="522624"/>
                  </a:lnTo>
                  <a:lnTo>
                    <a:pt x="111108" y="517353"/>
                  </a:lnTo>
                  <a:lnTo>
                    <a:pt x="104293" y="511851"/>
                  </a:lnTo>
                  <a:lnTo>
                    <a:pt x="97658" y="506133"/>
                  </a:lnTo>
                  <a:lnTo>
                    <a:pt x="104059" y="498914"/>
                  </a:lnTo>
                  <a:lnTo>
                    <a:pt x="110469" y="504430"/>
                  </a:lnTo>
                  <a:lnTo>
                    <a:pt x="117033" y="509742"/>
                  </a:lnTo>
                  <a:lnTo>
                    <a:pt x="123749" y="514850"/>
                  </a:lnTo>
                  <a:lnTo>
                    <a:pt x="130619" y="519753"/>
                  </a:lnTo>
                  <a:lnTo>
                    <a:pt x="125171" y="527653"/>
                  </a:lnTo>
                  <a:close/>
                </a:path>
                <a:path w="575945" h="575945">
                  <a:moveTo>
                    <a:pt x="79679" y="103923"/>
                  </a:moveTo>
                  <a:lnTo>
                    <a:pt x="72596" y="97658"/>
                  </a:lnTo>
                  <a:lnTo>
                    <a:pt x="78440" y="91258"/>
                  </a:lnTo>
                  <a:lnTo>
                    <a:pt x="84514" y="84974"/>
                  </a:lnTo>
                  <a:lnTo>
                    <a:pt x="90792" y="78868"/>
                  </a:lnTo>
                  <a:lnTo>
                    <a:pt x="97249" y="73005"/>
                  </a:lnTo>
                  <a:lnTo>
                    <a:pt x="103514" y="80087"/>
                  </a:lnTo>
                  <a:lnTo>
                    <a:pt x="97338" y="85804"/>
                  </a:lnTo>
                  <a:lnTo>
                    <a:pt x="91290" y="91699"/>
                  </a:lnTo>
                  <a:lnTo>
                    <a:pt x="85395" y="97747"/>
                  </a:lnTo>
                  <a:lnTo>
                    <a:pt x="79679" y="103923"/>
                  </a:lnTo>
                  <a:close/>
                </a:path>
                <a:path w="575945" h="575945">
                  <a:moveTo>
                    <a:pt x="9534" y="289705"/>
                  </a:moveTo>
                  <a:lnTo>
                    <a:pt x="0" y="289705"/>
                  </a:lnTo>
                  <a:lnTo>
                    <a:pt x="127" y="280733"/>
                  </a:lnTo>
                  <a:lnTo>
                    <a:pt x="510" y="272033"/>
                  </a:lnTo>
                  <a:lnTo>
                    <a:pt x="1149" y="263384"/>
                  </a:lnTo>
                  <a:lnTo>
                    <a:pt x="2043" y="254837"/>
                  </a:lnTo>
                  <a:lnTo>
                    <a:pt x="11577" y="255927"/>
                  </a:lnTo>
                  <a:lnTo>
                    <a:pt x="10683" y="264246"/>
                  </a:lnTo>
                  <a:lnTo>
                    <a:pt x="10045" y="272629"/>
                  </a:lnTo>
                  <a:lnTo>
                    <a:pt x="9661" y="281037"/>
                  </a:lnTo>
                  <a:lnTo>
                    <a:pt x="9534" y="289433"/>
                  </a:lnTo>
                  <a:lnTo>
                    <a:pt x="9534" y="289705"/>
                  </a:lnTo>
                  <a:close/>
                </a:path>
                <a:path w="575945" h="575945">
                  <a:moveTo>
                    <a:pt x="189731" y="27785"/>
                  </a:moveTo>
                  <a:lnTo>
                    <a:pt x="219696" y="8444"/>
                  </a:lnTo>
                  <a:lnTo>
                    <a:pt x="222012" y="17706"/>
                  </a:lnTo>
                  <a:lnTo>
                    <a:pt x="213846" y="19875"/>
                  </a:lnTo>
                  <a:lnTo>
                    <a:pt x="205718" y="22286"/>
                  </a:lnTo>
                  <a:lnTo>
                    <a:pt x="197667" y="24927"/>
                  </a:lnTo>
                  <a:lnTo>
                    <a:pt x="189731" y="27785"/>
                  </a:lnTo>
                  <a:close/>
                </a:path>
                <a:path w="575945" h="575945">
                  <a:moveTo>
                    <a:pt x="130074" y="59248"/>
                  </a:moveTo>
                  <a:lnTo>
                    <a:pt x="154455" y="33233"/>
                  </a:lnTo>
                  <a:lnTo>
                    <a:pt x="158949" y="41678"/>
                  </a:lnTo>
                  <a:lnTo>
                    <a:pt x="151545" y="45764"/>
                  </a:lnTo>
                  <a:lnTo>
                    <a:pt x="144256" y="50054"/>
                  </a:lnTo>
                  <a:lnTo>
                    <a:pt x="137095" y="54549"/>
                  </a:lnTo>
                  <a:lnTo>
                    <a:pt x="130074" y="59248"/>
                  </a:lnTo>
                  <a:close/>
                </a:path>
                <a:path w="575945" h="575945">
                  <a:moveTo>
                    <a:pt x="41269" y="159630"/>
                  </a:moveTo>
                  <a:lnTo>
                    <a:pt x="32825" y="155136"/>
                  </a:lnTo>
                  <a:lnTo>
                    <a:pt x="37034" y="147427"/>
                  </a:lnTo>
                  <a:lnTo>
                    <a:pt x="41474" y="139847"/>
                  </a:lnTo>
                  <a:lnTo>
                    <a:pt x="46117" y="132419"/>
                  </a:lnTo>
                  <a:lnTo>
                    <a:pt x="50940" y="125171"/>
                  </a:lnTo>
                  <a:lnTo>
                    <a:pt x="58840" y="130619"/>
                  </a:lnTo>
                  <a:lnTo>
                    <a:pt x="54141" y="137661"/>
                  </a:lnTo>
                  <a:lnTo>
                    <a:pt x="49646" y="144869"/>
                  </a:lnTo>
                  <a:lnTo>
                    <a:pt x="45355" y="152205"/>
                  </a:lnTo>
                  <a:lnTo>
                    <a:pt x="41269" y="159630"/>
                  </a:lnTo>
                  <a:close/>
                </a:path>
                <a:path w="575945" h="575945">
                  <a:moveTo>
                    <a:pt x="17570" y="222693"/>
                  </a:moveTo>
                  <a:lnTo>
                    <a:pt x="8308" y="220377"/>
                  </a:lnTo>
                  <a:lnTo>
                    <a:pt x="10500" y="211926"/>
                  </a:lnTo>
                  <a:lnTo>
                    <a:pt x="12973" y="203539"/>
                  </a:lnTo>
                  <a:lnTo>
                    <a:pt x="15701" y="195229"/>
                  </a:lnTo>
                  <a:lnTo>
                    <a:pt x="18659" y="187007"/>
                  </a:lnTo>
                  <a:lnTo>
                    <a:pt x="27513" y="190412"/>
                  </a:lnTo>
                  <a:lnTo>
                    <a:pt x="24657" y="198348"/>
                  </a:lnTo>
                  <a:lnTo>
                    <a:pt x="22030" y="206399"/>
                  </a:lnTo>
                  <a:lnTo>
                    <a:pt x="19660" y="214527"/>
                  </a:lnTo>
                  <a:lnTo>
                    <a:pt x="17570" y="222693"/>
                  </a:lnTo>
                  <a:close/>
                </a:path>
                <a:path w="575945" h="575945">
                  <a:moveTo>
                    <a:pt x="186871" y="560070"/>
                  </a:moveTo>
                  <a:lnTo>
                    <a:pt x="178750" y="556877"/>
                  </a:lnTo>
                  <a:lnTo>
                    <a:pt x="170731" y="553430"/>
                  </a:lnTo>
                  <a:lnTo>
                    <a:pt x="162814" y="549727"/>
                  </a:lnTo>
                  <a:lnTo>
                    <a:pt x="154999" y="545768"/>
                  </a:lnTo>
                  <a:lnTo>
                    <a:pt x="159494" y="537324"/>
                  </a:lnTo>
                  <a:lnTo>
                    <a:pt x="167024" y="541180"/>
                  </a:lnTo>
                  <a:lnTo>
                    <a:pt x="174681" y="544781"/>
                  </a:lnTo>
                  <a:lnTo>
                    <a:pt x="182440" y="548126"/>
                  </a:lnTo>
                  <a:lnTo>
                    <a:pt x="190276" y="551216"/>
                  </a:lnTo>
                  <a:lnTo>
                    <a:pt x="186871" y="560070"/>
                  </a:lnTo>
                  <a:close/>
                </a:path>
                <a:path w="575945" h="575945">
                  <a:moveTo>
                    <a:pt x="550808" y="189731"/>
                  </a:moveTo>
                  <a:lnTo>
                    <a:pt x="547718" y="181895"/>
                  </a:lnTo>
                  <a:lnTo>
                    <a:pt x="544372" y="174136"/>
                  </a:lnTo>
                  <a:lnTo>
                    <a:pt x="540771" y="166479"/>
                  </a:lnTo>
                  <a:lnTo>
                    <a:pt x="536915" y="158949"/>
                  </a:lnTo>
                  <a:lnTo>
                    <a:pt x="545360" y="154455"/>
                  </a:lnTo>
                  <a:lnTo>
                    <a:pt x="549337" y="162212"/>
                  </a:lnTo>
                  <a:lnTo>
                    <a:pt x="553072" y="170135"/>
                  </a:lnTo>
                  <a:lnTo>
                    <a:pt x="556526" y="178186"/>
                  </a:lnTo>
                  <a:lnTo>
                    <a:pt x="559661" y="186326"/>
                  </a:lnTo>
                  <a:lnTo>
                    <a:pt x="550808" y="189731"/>
                  </a:lnTo>
                  <a:close/>
                </a:path>
                <a:path w="575945" h="575945">
                  <a:moveTo>
                    <a:pt x="527653" y="453831"/>
                  </a:moveTo>
                  <a:lnTo>
                    <a:pt x="519753" y="448383"/>
                  </a:lnTo>
                  <a:lnTo>
                    <a:pt x="524452" y="441343"/>
                  </a:lnTo>
                  <a:lnTo>
                    <a:pt x="528947" y="434149"/>
                  </a:lnTo>
                  <a:lnTo>
                    <a:pt x="533238" y="426854"/>
                  </a:lnTo>
                  <a:lnTo>
                    <a:pt x="537324" y="419507"/>
                  </a:lnTo>
                  <a:lnTo>
                    <a:pt x="545768" y="424002"/>
                  </a:lnTo>
                  <a:lnTo>
                    <a:pt x="541578" y="431632"/>
                  </a:lnTo>
                  <a:lnTo>
                    <a:pt x="537170" y="439172"/>
                  </a:lnTo>
                  <a:lnTo>
                    <a:pt x="532533" y="446584"/>
                  </a:lnTo>
                  <a:lnTo>
                    <a:pt x="527653" y="453831"/>
                  </a:lnTo>
                  <a:close/>
                </a:path>
                <a:path w="575945" h="575945">
                  <a:moveTo>
                    <a:pt x="255246" y="11577"/>
                  </a:moveTo>
                  <a:lnTo>
                    <a:pt x="289024" y="0"/>
                  </a:lnTo>
                  <a:lnTo>
                    <a:pt x="289024" y="9534"/>
                  </a:lnTo>
                  <a:lnTo>
                    <a:pt x="280548" y="9661"/>
                  </a:lnTo>
                  <a:lnTo>
                    <a:pt x="272084" y="10045"/>
                  </a:lnTo>
                  <a:lnTo>
                    <a:pt x="263645" y="10683"/>
                  </a:lnTo>
                  <a:lnTo>
                    <a:pt x="255246" y="11577"/>
                  </a:lnTo>
                  <a:close/>
                </a:path>
                <a:path w="575945" h="575945">
                  <a:moveTo>
                    <a:pt x="559934" y="391994"/>
                  </a:moveTo>
                  <a:lnTo>
                    <a:pt x="551080" y="388589"/>
                  </a:lnTo>
                  <a:lnTo>
                    <a:pt x="553936" y="380653"/>
                  </a:lnTo>
                  <a:lnTo>
                    <a:pt x="556562" y="372602"/>
                  </a:lnTo>
                  <a:lnTo>
                    <a:pt x="558933" y="364475"/>
                  </a:lnTo>
                  <a:lnTo>
                    <a:pt x="561023" y="356309"/>
                  </a:lnTo>
                  <a:lnTo>
                    <a:pt x="570285" y="358624"/>
                  </a:lnTo>
                  <a:lnTo>
                    <a:pt x="568093" y="367075"/>
                  </a:lnTo>
                  <a:lnTo>
                    <a:pt x="565620" y="375462"/>
                  </a:lnTo>
                  <a:lnTo>
                    <a:pt x="562892" y="383773"/>
                  </a:lnTo>
                  <a:lnTo>
                    <a:pt x="559934" y="391994"/>
                  </a:lnTo>
                  <a:close/>
                </a:path>
                <a:path w="575945" h="575945">
                  <a:moveTo>
                    <a:pt x="481208" y="505861"/>
                  </a:moveTo>
                  <a:lnTo>
                    <a:pt x="474942" y="498778"/>
                  </a:lnTo>
                  <a:lnTo>
                    <a:pt x="481195" y="493138"/>
                  </a:lnTo>
                  <a:lnTo>
                    <a:pt x="487269" y="487269"/>
                  </a:lnTo>
                  <a:lnTo>
                    <a:pt x="493138" y="481195"/>
                  </a:lnTo>
                  <a:lnTo>
                    <a:pt x="498778" y="474942"/>
                  </a:lnTo>
                  <a:lnTo>
                    <a:pt x="505861" y="481208"/>
                  </a:lnTo>
                  <a:lnTo>
                    <a:pt x="500017" y="487588"/>
                  </a:lnTo>
                  <a:lnTo>
                    <a:pt x="493943" y="493841"/>
                  </a:lnTo>
                  <a:lnTo>
                    <a:pt x="487665" y="499940"/>
                  </a:lnTo>
                  <a:lnTo>
                    <a:pt x="481208" y="505861"/>
                  </a:lnTo>
                  <a:close/>
                </a:path>
                <a:path w="575945" h="575945">
                  <a:moveTo>
                    <a:pt x="575498" y="324043"/>
                  </a:moveTo>
                  <a:lnTo>
                    <a:pt x="567152" y="323075"/>
                  </a:lnTo>
                  <a:lnTo>
                    <a:pt x="568046" y="314675"/>
                  </a:lnTo>
                  <a:lnTo>
                    <a:pt x="568685" y="306237"/>
                  </a:lnTo>
                  <a:lnTo>
                    <a:pt x="569068" y="297773"/>
                  </a:lnTo>
                  <a:lnTo>
                    <a:pt x="569195" y="288752"/>
                  </a:lnTo>
                  <a:lnTo>
                    <a:pt x="575498" y="288752"/>
                  </a:lnTo>
                  <a:lnTo>
                    <a:pt x="575498" y="324043"/>
                  </a:lnTo>
                  <a:close/>
                </a:path>
                <a:path w="575945" h="575945">
                  <a:moveTo>
                    <a:pt x="519345" y="130074"/>
                  </a:moveTo>
                  <a:lnTo>
                    <a:pt x="514441" y="123204"/>
                  </a:lnTo>
                  <a:lnTo>
                    <a:pt x="509334" y="116488"/>
                  </a:lnTo>
                  <a:lnTo>
                    <a:pt x="504022" y="109925"/>
                  </a:lnTo>
                  <a:lnTo>
                    <a:pt x="498506" y="103514"/>
                  </a:lnTo>
                  <a:lnTo>
                    <a:pt x="505724" y="97113"/>
                  </a:lnTo>
                  <a:lnTo>
                    <a:pt x="511385" y="103749"/>
                  </a:lnTo>
                  <a:lnTo>
                    <a:pt x="516893" y="110563"/>
                  </a:lnTo>
                  <a:lnTo>
                    <a:pt x="522197" y="117531"/>
                  </a:lnTo>
                  <a:lnTo>
                    <a:pt x="527245" y="124626"/>
                  </a:lnTo>
                  <a:lnTo>
                    <a:pt x="519345" y="130074"/>
                  </a:lnTo>
                  <a:close/>
                </a:path>
                <a:path w="575945" h="575945">
                  <a:moveTo>
                    <a:pt x="358760" y="570421"/>
                  </a:moveTo>
                  <a:lnTo>
                    <a:pt x="356445" y="561159"/>
                  </a:lnTo>
                  <a:lnTo>
                    <a:pt x="364611" y="558993"/>
                  </a:lnTo>
                  <a:lnTo>
                    <a:pt x="372738" y="556597"/>
                  </a:lnTo>
                  <a:lnTo>
                    <a:pt x="380789" y="553996"/>
                  </a:lnTo>
                  <a:lnTo>
                    <a:pt x="388725" y="551216"/>
                  </a:lnTo>
                  <a:lnTo>
                    <a:pt x="392130" y="560070"/>
                  </a:lnTo>
                  <a:lnTo>
                    <a:pt x="383909" y="563028"/>
                  </a:lnTo>
                  <a:lnTo>
                    <a:pt x="375599" y="565756"/>
                  </a:lnTo>
                  <a:lnTo>
                    <a:pt x="367211" y="568229"/>
                  </a:lnTo>
                  <a:lnTo>
                    <a:pt x="358760" y="570421"/>
                  </a:lnTo>
                  <a:close/>
                </a:path>
                <a:path w="575945" h="575945">
                  <a:moveTo>
                    <a:pt x="355900" y="17570"/>
                  </a:moveTo>
                  <a:lnTo>
                    <a:pt x="347681" y="15733"/>
                  </a:lnTo>
                  <a:lnTo>
                    <a:pt x="339385" y="14114"/>
                  </a:lnTo>
                  <a:lnTo>
                    <a:pt x="331039" y="12724"/>
                  </a:lnTo>
                  <a:lnTo>
                    <a:pt x="322666" y="11577"/>
                  </a:lnTo>
                  <a:lnTo>
                    <a:pt x="323756" y="2043"/>
                  </a:lnTo>
                  <a:lnTo>
                    <a:pt x="332435" y="3192"/>
                  </a:lnTo>
                  <a:lnTo>
                    <a:pt x="341088" y="4596"/>
                  </a:lnTo>
                  <a:lnTo>
                    <a:pt x="349690" y="6256"/>
                  </a:lnTo>
                  <a:lnTo>
                    <a:pt x="358216" y="8172"/>
                  </a:lnTo>
                  <a:lnTo>
                    <a:pt x="355900" y="17570"/>
                  </a:lnTo>
                  <a:close/>
                </a:path>
                <a:path w="575945" h="575945">
                  <a:moveTo>
                    <a:pt x="324310" y="575590"/>
                  </a:moveTo>
                  <a:lnTo>
                    <a:pt x="289569" y="575590"/>
                  </a:lnTo>
                  <a:lnTo>
                    <a:pt x="289569" y="569195"/>
                  </a:lnTo>
                  <a:lnTo>
                    <a:pt x="297988" y="569070"/>
                  </a:lnTo>
                  <a:lnTo>
                    <a:pt x="306458" y="568702"/>
                  </a:lnTo>
                  <a:lnTo>
                    <a:pt x="314928" y="568104"/>
                  </a:lnTo>
                  <a:lnTo>
                    <a:pt x="323347" y="567289"/>
                  </a:lnTo>
                  <a:lnTo>
                    <a:pt x="324310" y="575590"/>
                  </a:lnTo>
                  <a:close/>
                </a:path>
                <a:path w="575945" h="575945">
                  <a:moveTo>
                    <a:pt x="418963" y="41269"/>
                  </a:moveTo>
                  <a:lnTo>
                    <a:pt x="411433" y="37413"/>
                  </a:lnTo>
                  <a:lnTo>
                    <a:pt x="403776" y="33812"/>
                  </a:lnTo>
                  <a:lnTo>
                    <a:pt x="396016" y="30467"/>
                  </a:lnTo>
                  <a:lnTo>
                    <a:pt x="388180" y="27376"/>
                  </a:lnTo>
                  <a:lnTo>
                    <a:pt x="391586" y="18523"/>
                  </a:lnTo>
                  <a:lnTo>
                    <a:pt x="399724" y="21735"/>
                  </a:lnTo>
                  <a:lnTo>
                    <a:pt x="407760" y="25214"/>
                  </a:lnTo>
                  <a:lnTo>
                    <a:pt x="415643" y="28924"/>
                  </a:lnTo>
                  <a:lnTo>
                    <a:pt x="423321" y="32825"/>
                  </a:lnTo>
                  <a:lnTo>
                    <a:pt x="418963" y="41269"/>
                  </a:lnTo>
                  <a:close/>
                </a:path>
                <a:path w="575945" h="575945">
                  <a:moveTo>
                    <a:pt x="474534" y="79679"/>
                  </a:moveTo>
                  <a:lnTo>
                    <a:pt x="468181" y="74162"/>
                  </a:lnTo>
                  <a:lnTo>
                    <a:pt x="461611" y="68851"/>
                  </a:lnTo>
                  <a:lnTo>
                    <a:pt x="454863" y="63743"/>
                  </a:lnTo>
                  <a:lnTo>
                    <a:pt x="447974" y="58840"/>
                  </a:lnTo>
                  <a:lnTo>
                    <a:pt x="453422" y="50940"/>
                  </a:lnTo>
                  <a:lnTo>
                    <a:pt x="460515" y="55990"/>
                  </a:lnTo>
                  <a:lnTo>
                    <a:pt x="467468" y="61308"/>
                  </a:lnTo>
                  <a:lnTo>
                    <a:pt x="474242" y="66856"/>
                  </a:lnTo>
                  <a:lnTo>
                    <a:pt x="480799" y="72596"/>
                  </a:lnTo>
                  <a:lnTo>
                    <a:pt x="474534" y="79679"/>
                  </a:lnTo>
                  <a:close/>
                </a:path>
                <a:path w="575945" h="575945">
                  <a:moveTo>
                    <a:pt x="424002" y="545632"/>
                  </a:moveTo>
                  <a:lnTo>
                    <a:pt x="419507" y="537187"/>
                  </a:lnTo>
                  <a:lnTo>
                    <a:pt x="426911" y="533159"/>
                  </a:lnTo>
                  <a:lnTo>
                    <a:pt x="434200" y="528862"/>
                  </a:lnTo>
                  <a:lnTo>
                    <a:pt x="441362" y="524335"/>
                  </a:lnTo>
                  <a:lnTo>
                    <a:pt x="448383" y="519617"/>
                  </a:lnTo>
                  <a:lnTo>
                    <a:pt x="453831" y="527517"/>
                  </a:lnTo>
                  <a:lnTo>
                    <a:pt x="446584" y="532397"/>
                  </a:lnTo>
                  <a:lnTo>
                    <a:pt x="439172" y="537034"/>
                  </a:lnTo>
                  <a:lnTo>
                    <a:pt x="431632" y="541442"/>
                  </a:lnTo>
                  <a:lnTo>
                    <a:pt x="424002" y="545632"/>
                  </a:lnTo>
                  <a:close/>
                </a:path>
              </a:pathLst>
            </a:custGeom>
            <a:solidFill>
              <a:srgbClr val="1253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0328178" y="7158197"/>
              <a:ext cx="273685" cy="273685"/>
            </a:xfrm>
            <a:custGeom>
              <a:avLst/>
              <a:gdLst/>
              <a:ahLst/>
              <a:cxnLst/>
              <a:rect l="l" t="t" r="r" b="b"/>
              <a:pathLst>
                <a:path w="273684" h="273684">
                  <a:moveTo>
                    <a:pt x="136733" y="273466"/>
                  </a:moveTo>
                  <a:lnTo>
                    <a:pt x="93509" y="266497"/>
                  </a:lnTo>
                  <a:lnTo>
                    <a:pt x="55974" y="247088"/>
                  </a:lnTo>
                  <a:lnTo>
                    <a:pt x="26377" y="217492"/>
                  </a:lnTo>
                  <a:lnTo>
                    <a:pt x="6969" y="179956"/>
                  </a:lnTo>
                  <a:lnTo>
                    <a:pt x="0" y="136733"/>
                  </a:lnTo>
                  <a:lnTo>
                    <a:pt x="6969" y="93521"/>
                  </a:lnTo>
                  <a:lnTo>
                    <a:pt x="26377" y="55987"/>
                  </a:lnTo>
                  <a:lnTo>
                    <a:pt x="55974" y="26386"/>
                  </a:lnTo>
                  <a:lnTo>
                    <a:pt x="93509" y="6972"/>
                  </a:lnTo>
                  <a:lnTo>
                    <a:pt x="136733" y="0"/>
                  </a:lnTo>
                  <a:lnTo>
                    <a:pt x="179945" y="6972"/>
                  </a:lnTo>
                  <a:lnTo>
                    <a:pt x="217478" y="26386"/>
                  </a:lnTo>
                  <a:lnTo>
                    <a:pt x="247080" y="55987"/>
                  </a:lnTo>
                  <a:lnTo>
                    <a:pt x="266494" y="93521"/>
                  </a:lnTo>
                  <a:lnTo>
                    <a:pt x="273466" y="136733"/>
                  </a:lnTo>
                  <a:lnTo>
                    <a:pt x="266494" y="179956"/>
                  </a:lnTo>
                  <a:lnTo>
                    <a:pt x="247080" y="217492"/>
                  </a:lnTo>
                  <a:lnTo>
                    <a:pt x="217478" y="247088"/>
                  </a:lnTo>
                  <a:lnTo>
                    <a:pt x="179945" y="266497"/>
                  </a:lnTo>
                  <a:lnTo>
                    <a:pt x="136733" y="273466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2335012" y="6999579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5" h="575945">
                  <a:moveTo>
                    <a:pt x="8444" y="358897"/>
                  </a:moveTo>
                  <a:lnTo>
                    <a:pt x="6507" y="350373"/>
                  </a:lnTo>
                  <a:lnTo>
                    <a:pt x="4801" y="341786"/>
                  </a:lnTo>
                  <a:lnTo>
                    <a:pt x="3349" y="333173"/>
                  </a:lnTo>
                  <a:lnTo>
                    <a:pt x="2179" y="324573"/>
                  </a:lnTo>
                  <a:lnTo>
                    <a:pt x="11577" y="323347"/>
                  </a:lnTo>
                  <a:lnTo>
                    <a:pt x="12726" y="331720"/>
                  </a:lnTo>
                  <a:lnTo>
                    <a:pt x="14131" y="340066"/>
                  </a:lnTo>
                  <a:lnTo>
                    <a:pt x="15791" y="348362"/>
                  </a:lnTo>
                  <a:lnTo>
                    <a:pt x="17706" y="356581"/>
                  </a:lnTo>
                  <a:lnTo>
                    <a:pt x="8444" y="358897"/>
                  </a:lnTo>
                  <a:close/>
                </a:path>
                <a:path w="575945" h="575945">
                  <a:moveTo>
                    <a:pt x="33233" y="424138"/>
                  </a:moveTo>
                  <a:lnTo>
                    <a:pt x="29254" y="416324"/>
                  </a:lnTo>
                  <a:lnTo>
                    <a:pt x="25504" y="408407"/>
                  </a:lnTo>
                  <a:lnTo>
                    <a:pt x="22009" y="400388"/>
                  </a:lnTo>
                  <a:lnTo>
                    <a:pt x="18796" y="392267"/>
                  </a:lnTo>
                  <a:lnTo>
                    <a:pt x="27785" y="388861"/>
                  </a:lnTo>
                  <a:lnTo>
                    <a:pt x="30894" y="396697"/>
                  </a:lnTo>
                  <a:lnTo>
                    <a:pt x="34272" y="404457"/>
                  </a:lnTo>
                  <a:lnTo>
                    <a:pt x="37879" y="412114"/>
                  </a:lnTo>
                  <a:lnTo>
                    <a:pt x="41678" y="419644"/>
                  </a:lnTo>
                  <a:lnTo>
                    <a:pt x="33233" y="424138"/>
                  </a:lnTo>
                  <a:close/>
                </a:path>
                <a:path w="575945" h="575945">
                  <a:moveTo>
                    <a:pt x="567152" y="255109"/>
                  </a:moveTo>
                  <a:lnTo>
                    <a:pt x="565931" y="246306"/>
                  </a:lnTo>
                  <a:lnTo>
                    <a:pt x="564598" y="238390"/>
                  </a:lnTo>
                  <a:lnTo>
                    <a:pt x="562939" y="230095"/>
                  </a:lnTo>
                  <a:lnTo>
                    <a:pt x="561023" y="221876"/>
                  </a:lnTo>
                  <a:lnTo>
                    <a:pt x="570285" y="219560"/>
                  </a:lnTo>
                  <a:lnTo>
                    <a:pt x="572222" y="228007"/>
                  </a:lnTo>
                  <a:lnTo>
                    <a:pt x="573928" y="236569"/>
                  </a:lnTo>
                  <a:lnTo>
                    <a:pt x="575380" y="245207"/>
                  </a:lnTo>
                  <a:lnTo>
                    <a:pt x="575528" y="246306"/>
                  </a:lnTo>
                  <a:lnTo>
                    <a:pt x="575528" y="254017"/>
                  </a:lnTo>
                  <a:lnTo>
                    <a:pt x="567152" y="255109"/>
                  </a:lnTo>
                  <a:close/>
                </a:path>
                <a:path w="575945" h="575945">
                  <a:moveTo>
                    <a:pt x="72869" y="481480"/>
                  </a:moveTo>
                  <a:lnTo>
                    <a:pt x="67208" y="474844"/>
                  </a:lnTo>
                  <a:lnTo>
                    <a:pt x="61700" y="468030"/>
                  </a:lnTo>
                  <a:lnTo>
                    <a:pt x="56396" y="461062"/>
                  </a:lnTo>
                  <a:lnTo>
                    <a:pt x="51348" y="453967"/>
                  </a:lnTo>
                  <a:lnTo>
                    <a:pt x="59112" y="448655"/>
                  </a:lnTo>
                  <a:lnTo>
                    <a:pt x="64015" y="455525"/>
                  </a:lnTo>
                  <a:lnTo>
                    <a:pt x="69123" y="462241"/>
                  </a:lnTo>
                  <a:lnTo>
                    <a:pt x="74435" y="468805"/>
                  </a:lnTo>
                  <a:lnTo>
                    <a:pt x="79951" y="475215"/>
                  </a:lnTo>
                  <a:lnTo>
                    <a:pt x="72869" y="481480"/>
                  </a:lnTo>
                  <a:close/>
                </a:path>
                <a:path w="575945" h="575945">
                  <a:moveTo>
                    <a:pt x="254690" y="575590"/>
                  </a:moveTo>
                  <a:lnTo>
                    <a:pt x="246506" y="575590"/>
                  </a:lnTo>
                  <a:lnTo>
                    <a:pt x="245964" y="575516"/>
                  </a:lnTo>
                  <a:lnTo>
                    <a:pt x="237352" y="574065"/>
                  </a:lnTo>
                  <a:lnTo>
                    <a:pt x="228765" y="572358"/>
                  </a:lnTo>
                  <a:lnTo>
                    <a:pt x="220241" y="570421"/>
                  </a:lnTo>
                  <a:lnTo>
                    <a:pt x="222420" y="561159"/>
                  </a:lnTo>
                  <a:lnTo>
                    <a:pt x="230639" y="562996"/>
                  </a:lnTo>
                  <a:lnTo>
                    <a:pt x="238935" y="564616"/>
                  </a:lnTo>
                  <a:lnTo>
                    <a:pt x="247282" y="566005"/>
                  </a:lnTo>
                  <a:lnTo>
                    <a:pt x="255654" y="567152"/>
                  </a:lnTo>
                  <a:lnTo>
                    <a:pt x="254690" y="575590"/>
                  </a:lnTo>
                  <a:close/>
                </a:path>
                <a:path w="575945" h="575945">
                  <a:moveTo>
                    <a:pt x="125171" y="527653"/>
                  </a:moveTo>
                  <a:lnTo>
                    <a:pt x="118075" y="522624"/>
                  </a:lnTo>
                  <a:lnTo>
                    <a:pt x="111108" y="517353"/>
                  </a:lnTo>
                  <a:lnTo>
                    <a:pt x="104293" y="511851"/>
                  </a:lnTo>
                  <a:lnTo>
                    <a:pt x="97658" y="506133"/>
                  </a:lnTo>
                  <a:lnTo>
                    <a:pt x="104059" y="498914"/>
                  </a:lnTo>
                  <a:lnTo>
                    <a:pt x="110469" y="504430"/>
                  </a:lnTo>
                  <a:lnTo>
                    <a:pt x="117033" y="509742"/>
                  </a:lnTo>
                  <a:lnTo>
                    <a:pt x="123749" y="514850"/>
                  </a:lnTo>
                  <a:lnTo>
                    <a:pt x="130619" y="519753"/>
                  </a:lnTo>
                  <a:lnTo>
                    <a:pt x="125171" y="527653"/>
                  </a:lnTo>
                  <a:close/>
                </a:path>
                <a:path w="575945" h="575945">
                  <a:moveTo>
                    <a:pt x="79679" y="103923"/>
                  </a:moveTo>
                  <a:lnTo>
                    <a:pt x="72596" y="97658"/>
                  </a:lnTo>
                  <a:lnTo>
                    <a:pt x="78440" y="91258"/>
                  </a:lnTo>
                  <a:lnTo>
                    <a:pt x="84514" y="84974"/>
                  </a:lnTo>
                  <a:lnTo>
                    <a:pt x="90792" y="78868"/>
                  </a:lnTo>
                  <a:lnTo>
                    <a:pt x="97249" y="73005"/>
                  </a:lnTo>
                  <a:lnTo>
                    <a:pt x="103514" y="80087"/>
                  </a:lnTo>
                  <a:lnTo>
                    <a:pt x="97338" y="85804"/>
                  </a:lnTo>
                  <a:lnTo>
                    <a:pt x="91290" y="91699"/>
                  </a:lnTo>
                  <a:lnTo>
                    <a:pt x="85395" y="97747"/>
                  </a:lnTo>
                  <a:lnTo>
                    <a:pt x="79679" y="103923"/>
                  </a:lnTo>
                  <a:close/>
                </a:path>
                <a:path w="575945" h="575945">
                  <a:moveTo>
                    <a:pt x="9534" y="289705"/>
                  </a:moveTo>
                  <a:lnTo>
                    <a:pt x="0" y="289705"/>
                  </a:lnTo>
                  <a:lnTo>
                    <a:pt x="127" y="280733"/>
                  </a:lnTo>
                  <a:lnTo>
                    <a:pt x="510" y="272033"/>
                  </a:lnTo>
                  <a:lnTo>
                    <a:pt x="1149" y="263384"/>
                  </a:lnTo>
                  <a:lnTo>
                    <a:pt x="2043" y="254837"/>
                  </a:lnTo>
                  <a:lnTo>
                    <a:pt x="11577" y="255927"/>
                  </a:lnTo>
                  <a:lnTo>
                    <a:pt x="10683" y="264246"/>
                  </a:lnTo>
                  <a:lnTo>
                    <a:pt x="10045" y="272629"/>
                  </a:lnTo>
                  <a:lnTo>
                    <a:pt x="9661" y="281037"/>
                  </a:lnTo>
                  <a:lnTo>
                    <a:pt x="9534" y="289433"/>
                  </a:lnTo>
                  <a:lnTo>
                    <a:pt x="9534" y="289705"/>
                  </a:lnTo>
                  <a:close/>
                </a:path>
                <a:path w="575945" h="575945">
                  <a:moveTo>
                    <a:pt x="189731" y="27785"/>
                  </a:moveTo>
                  <a:lnTo>
                    <a:pt x="219696" y="8444"/>
                  </a:lnTo>
                  <a:lnTo>
                    <a:pt x="222012" y="17706"/>
                  </a:lnTo>
                  <a:lnTo>
                    <a:pt x="213846" y="19875"/>
                  </a:lnTo>
                  <a:lnTo>
                    <a:pt x="205718" y="22286"/>
                  </a:lnTo>
                  <a:lnTo>
                    <a:pt x="197667" y="24927"/>
                  </a:lnTo>
                  <a:lnTo>
                    <a:pt x="189731" y="27785"/>
                  </a:lnTo>
                  <a:close/>
                </a:path>
                <a:path w="575945" h="575945">
                  <a:moveTo>
                    <a:pt x="130074" y="59248"/>
                  </a:moveTo>
                  <a:lnTo>
                    <a:pt x="154455" y="33233"/>
                  </a:lnTo>
                  <a:lnTo>
                    <a:pt x="158949" y="41678"/>
                  </a:lnTo>
                  <a:lnTo>
                    <a:pt x="151545" y="45764"/>
                  </a:lnTo>
                  <a:lnTo>
                    <a:pt x="144256" y="50054"/>
                  </a:lnTo>
                  <a:lnTo>
                    <a:pt x="137095" y="54549"/>
                  </a:lnTo>
                  <a:lnTo>
                    <a:pt x="130074" y="59248"/>
                  </a:lnTo>
                  <a:close/>
                </a:path>
                <a:path w="575945" h="575945">
                  <a:moveTo>
                    <a:pt x="41269" y="159630"/>
                  </a:moveTo>
                  <a:lnTo>
                    <a:pt x="32825" y="155136"/>
                  </a:lnTo>
                  <a:lnTo>
                    <a:pt x="37034" y="147427"/>
                  </a:lnTo>
                  <a:lnTo>
                    <a:pt x="41474" y="139847"/>
                  </a:lnTo>
                  <a:lnTo>
                    <a:pt x="46117" y="132419"/>
                  </a:lnTo>
                  <a:lnTo>
                    <a:pt x="50940" y="125171"/>
                  </a:lnTo>
                  <a:lnTo>
                    <a:pt x="58840" y="130619"/>
                  </a:lnTo>
                  <a:lnTo>
                    <a:pt x="54141" y="137661"/>
                  </a:lnTo>
                  <a:lnTo>
                    <a:pt x="49646" y="144869"/>
                  </a:lnTo>
                  <a:lnTo>
                    <a:pt x="45355" y="152205"/>
                  </a:lnTo>
                  <a:lnTo>
                    <a:pt x="41269" y="159630"/>
                  </a:lnTo>
                  <a:close/>
                </a:path>
                <a:path w="575945" h="575945">
                  <a:moveTo>
                    <a:pt x="17570" y="222693"/>
                  </a:moveTo>
                  <a:lnTo>
                    <a:pt x="8308" y="220377"/>
                  </a:lnTo>
                  <a:lnTo>
                    <a:pt x="10500" y="211926"/>
                  </a:lnTo>
                  <a:lnTo>
                    <a:pt x="12973" y="203539"/>
                  </a:lnTo>
                  <a:lnTo>
                    <a:pt x="15701" y="195229"/>
                  </a:lnTo>
                  <a:lnTo>
                    <a:pt x="18659" y="187007"/>
                  </a:lnTo>
                  <a:lnTo>
                    <a:pt x="27513" y="190412"/>
                  </a:lnTo>
                  <a:lnTo>
                    <a:pt x="24657" y="198348"/>
                  </a:lnTo>
                  <a:lnTo>
                    <a:pt x="22030" y="206399"/>
                  </a:lnTo>
                  <a:lnTo>
                    <a:pt x="19660" y="214527"/>
                  </a:lnTo>
                  <a:lnTo>
                    <a:pt x="17570" y="222693"/>
                  </a:lnTo>
                  <a:close/>
                </a:path>
                <a:path w="575945" h="575945">
                  <a:moveTo>
                    <a:pt x="186871" y="560070"/>
                  </a:moveTo>
                  <a:lnTo>
                    <a:pt x="178750" y="556877"/>
                  </a:lnTo>
                  <a:lnTo>
                    <a:pt x="170731" y="553430"/>
                  </a:lnTo>
                  <a:lnTo>
                    <a:pt x="162814" y="549727"/>
                  </a:lnTo>
                  <a:lnTo>
                    <a:pt x="154999" y="545768"/>
                  </a:lnTo>
                  <a:lnTo>
                    <a:pt x="159494" y="537324"/>
                  </a:lnTo>
                  <a:lnTo>
                    <a:pt x="167024" y="541180"/>
                  </a:lnTo>
                  <a:lnTo>
                    <a:pt x="174681" y="544781"/>
                  </a:lnTo>
                  <a:lnTo>
                    <a:pt x="182440" y="548126"/>
                  </a:lnTo>
                  <a:lnTo>
                    <a:pt x="190276" y="551216"/>
                  </a:lnTo>
                  <a:lnTo>
                    <a:pt x="186871" y="560070"/>
                  </a:lnTo>
                  <a:close/>
                </a:path>
                <a:path w="575945" h="575945">
                  <a:moveTo>
                    <a:pt x="550808" y="189731"/>
                  </a:moveTo>
                  <a:lnTo>
                    <a:pt x="547718" y="181895"/>
                  </a:lnTo>
                  <a:lnTo>
                    <a:pt x="544372" y="174136"/>
                  </a:lnTo>
                  <a:lnTo>
                    <a:pt x="540771" y="166479"/>
                  </a:lnTo>
                  <a:lnTo>
                    <a:pt x="536915" y="158949"/>
                  </a:lnTo>
                  <a:lnTo>
                    <a:pt x="545360" y="154455"/>
                  </a:lnTo>
                  <a:lnTo>
                    <a:pt x="549337" y="162212"/>
                  </a:lnTo>
                  <a:lnTo>
                    <a:pt x="553072" y="170135"/>
                  </a:lnTo>
                  <a:lnTo>
                    <a:pt x="556526" y="178186"/>
                  </a:lnTo>
                  <a:lnTo>
                    <a:pt x="559661" y="186326"/>
                  </a:lnTo>
                  <a:lnTo>
                    <a:pt x="550808" y="189731"/>
                  </a:lnTo>
                  <a:close/>
                </a:path>
                <a:path w="575945" h="575945">
                  <a:moveTo>
                    <a:pt x="527653" y="453831"/>
                  </a:moveTo>
                  <a:lnTo>
                    <a:pt x="519753" y="448383"/>
                  </a:lnTo>
                  <a:lnTo>
                    <a:pt x="524452" y="441343"/>
                  </a:lnTo>
                  <a:lnTo>
                    <a:pt x="528947" y="434149"/>
                  </a:lnTo>
                  <a:lnTo>
                    <a:pt x="533238" y="426854"/>
                  </a:lnTo>
                  <a:lnTo>
                    <a:pt x="537324" y="419507"/>
                  </a:lnTo>
                  <a:lnTo>
                    <a:pt x="545768" y="424002"/>
                  </a:lnTo>
                  <a:lnTo>
                    <a:pt x="541578" y="431632"/>
                  </a:lnTo>
                  <a:lnTo>
                    <a:pt x="537170" y="439172"/>
                  </a:lnTo>
                  <a:lnTo>
                    <a:pt x="532533" y="446584"/>
                  </a:lnTo>
                  <a:lnTo>
                    <a:pt x="527653" y="453831"/>
                  </a:lnTo>
                  <a:close/>
                </a:path>
                <a:path w="575945" h="575945">
                  <a:moveTo>
                    <a:pt x="255246" y="11577"/>
                  </a:moveTo>
                  <a:lnTo>
                    <a:pt x="289024" y="0"/>
                  </a:lnTo>
                  <a:lnTo>
                    <a:pt x="289024" y="9534"/>
                  </a:lnTo>
                  <a:lnTo>
                    <a:pt x="280548" y="9661"/>
                  </a:lnTo>
                  <a:lnTo>
                    <a:pt x="272084" y="10045"/>
                  </a:lnTo>
                  <a:lnTo>
                    <a:pt x="263645" y="10683"/>
                  </a:lnTo>
                  <a:lnTo>
                    <a:pt x="255246" y="11577"/>
                  </a:lnTo>
                  <a:close/>
                </a:path>
                <a:path w="575945" h="575945">
                  <a:moveTo>
                    <a:pt x="559934" y="391994"/>
                  </a:moveTo>
                  <a:lnTo>
                    <a:pt x="551080" y="388589"/>
                  </a:lnTo>
                  <a:lnTo>
                    <a:pt x="553936" y="380653"/>
                  </a:lnTo>
                  <a:lnTo>
                    <a:pt x="556562" y="372602"/>
                  </a:lnTo>
                  <a:lnTo>
                    <a:pt x="558933" y="364475"/>
                  </a:lnTo>
                  <a:lnTo>
                    <a:pt x="561023" y="356309"/>
                  </a:lnTo>
                  <a:lnTo>
                    <a:pt x="570285" y="358624"/>
                  </a:lnTo>
                  <a:lnTo>
                    <a:pt x="568093" y="367075"/>
                  </a:lnTo>
                  <a:lnTo>
                    <a:pt x="565620" y="375462"/>
                  </a:lnTo>
                  <a:lnTo>
                    <a:pt x="562892" y="383773"/>
                  </a:lnTo>
                  <a:lnTo>
                    <a:pt x="559934" y="391994"/>
                  </a:lnTo>
                  <a:close/>
                </a:path>
                <a:path w="575945" h="575945">
                  <a:moveTo>
                    <a:pt x="481208" y="505861"/>
                  </a:moveTo>
                  <a:lnTo>
                    <a:pt x="474942" y="498778"/>
                  </a:lnTo>
                  <a:lnTo>
                    <a:pt x="481195" y="493138"/>
                  </a:lnTo>
                  <a:lnTo>
                    <a:pt x="487269" y="487269"/>
                  </a:lnTo>
                  <a:lnTo>
                    <a:pt x="493138" y="481195"/>
                  </a:lnTo>
                  <a:lnTo>
                    <a:pt x="498778" y="474942"/>
                  </a:lnTo>
                  <a:lnTo>
                    <a:pt x="505861" y="481208"/>
                  </a:lnTo>
                  <a:lnTo>
                    <a:pt x="500017" y="487588"/>
                  </a:lnTo>
                  <a:lnTo>
                    <a:pt x="493943" y="493841"/>
                  </a:lnTo>
                  <a:lnTo>
                    <a:pt x="487665" y="499940"/>
                  </a:lnTo>
                  <a:lnTo>
                    <a:pt x="481208" y="505861"/>
                  </a:lnTo>
                  <a:close/>
                </a:path>
                <a:path w="575945" h="575945">
                  <a:moveTo>
                    <a:pt x="575528" y="324046"/>
                  </a:moveTo>
                  <a:lnTo>
                    <a:pt x="567152" y="323075"/>
                  </a:lnTo>
                  <a:lnTo>
                    <a:pt x="568046" y="314675"/>
                  </a:lnTo>
                  <a:lnTo>
                    <a:pt x="568685" y="306237"/>
                  </a:lnTo>
                  <a:lnTo>
                    <a:pt x="569068" y="297773"/>
                  </a:lnTo>
                  <a:lnTo>
                    <a:pt x="569195" y="288752"/>
                  </a:lnTo>
                  <a:lnTo>
                    <a:pt x="575528" y="288752"/>
                  </a:lnTo>
                  <a:lnTo>
                    <a:pt x="575528" y="324046"/>
                  </a:lnTo>
                  <a:close/>
                </a:path>
                <a:path w="575945" h="575945">
                  <a:moveTo>
                    <a:pt x="519345" y="130074"/>
                  </a:moveTo>
                  <a:lnTo>
                    <a:pt x="514441" y="123204"/>
                  </a:lnTo>
                  <a:lnTo>
                    <a:pt x="509334" y="116488"/>
                  </a:lnTo>
                  <a:lnTo>
                    <a:pt x="504022" y="109925"/>
                  </a:lnTo>
                  <a:lnTo>
                    <a:pt x="498506" y="103514"/>
                  </a:lnTo>
                  <a:lnTo>
                    <a:pt x="505724" y="97113"/>
                  </a:lnTo>
                  <a:lnTo>
                    <a:pt x="511385" y="103749"/>
                  </a:lnTo>
                  <a:lnTo>
                    <a:pt x="516893" y="110563"/>
                  </a:lnTo>
                  <a:lnTo>
                    <a:pt x="522197" y="117531"/>
                  </a:lnTo>
                  <a:lnTo>
                    <a:pt x="527245" y="124626"/>
                  </a:lnTo>
                  <a:lnTo>
                    <a:pt x="519345" y="130074"/>
                  </a:lnTo>
                  <a:close/>
                </a:path>
                <a:path w="575945" h="575945">
                  <a:moveTo>
                    <a:pt x="358760" y="570421"/>
                  </a:moveTo>
                  <a:lnTo>
                    <a:pt x="356445" y="561159"/>
                  </a:lnTo>
                  <a:lnTo>
                    <a:pt x="364611" y="558993"/>
                  </a:lnTo>
                  <a:lnTo>
                    <a:pt x="372738" y="556597"/>
                  </a:lnTo>
                  <a:lnTo>
                    <a:pt x="380789" y="553996"/>
                  </a:lnTo>
                  <a:lnTo>
                    <a:pt x="388725" y="551216"/>
                  </a:lnTo>
                  <a:lnTo>
                    <a:pt x="392130" y="560070"/>
                  </a:lnTo>
                  <a:lnTo>
                    <a:pt x="383909" y="563028"/>
                  </a:lnTo>
                  <a:lnTo>
                    <a:pt x="375599" y="565756"/>
                  </a:lnTo>
                  <a:lnTo>
                    <a:pt x="367211" y="568229"/>
                  </a:lnTo>
                  <a:lnTo>
                    <a:pt x="358760" y="570421"/>
                  </a:lnTo>
                  <a:close/>
                </a:path>
                <a:path w="575945" h="575945">
                  <a:moveTo>
                    <a:pt x="355900" y="17570"/>
                  </a:moveTo>
                  <a:lnTo>
                    <a:pt x="347681" y="15733"/>
                  </a:lnTo>
                  <a:lnTo>
                    <a:pt x="339385" y="14114"/>
                  </a:lnTo>
                  <a:lnTo>
                    <a:pt x="331039" y="12724"/>
                  </a:lnTo>
                  <a:lnTo>
                    <a:pt x="322666" y="11577"/>
                  </a:lnTo>
                  <a:lnTo>
                    <a:pt x="323756" y="2043"/>
                  </a:lnTo>
                  <a:lnTo>
                    <a:pt x="332435" y="3192"/>
                  </a:lnTo>
                  <a:lnTo>
                    <a:pt x="341088" y="4596"/>
                  </a:lnTo>
                  <a:lnTo>
                    <a:pt x="349690" y="6256"/>
                  </a:lnTo>
                  <a:lnTo>
                    <a:pt x="358216" y="8172"/>
                  </a:lnTo>
                  <a:lnTo>
                    <a:pt x="355900" y="17570"/>
                  </a:lnTo>
                  <a:close/>
                </a:path>
                <a:path w="575945" h="575945">
                  <a:moveTo>
                    <a:pt x="324310" y="575590"/>
                  </a:moveTo>
                  <a:lnTo>
                    <a:pt x="289569" y="575590"/>
                  </a:lnTo>
                  <a:lnTo>
                    <a:pt x="289569" y="569195"/>
                  </a:lnTo>
                  <a:lnTo>
                    <a:pt x="297988" y="569070"/>
                  </a:lnTo>
                  <a:lnTo>
                    <a:pt x="306458" y="568702"/>
                  </a:lnTo>
                  <a:lnTo>
                    <a:pt x="314928" y="568104"/>
                  </a:lnTo>
                  <a:lnTo>
                    <a:pt x="323347" y="567289"/>
                  </a:lnTo>
                  <a:lnTo>
                    <a:pt x="324310" y="575590"/>
                  </a:lnTo>
                  <a:close/>
                </a:path>
                <a:path w="575945" h="575945">
                  <a:moveTo>
                    <a:pt x="418963" y="41269"/>
                  </a:moveTo>
                  <a:lnTo>
                    <a:pt x="411433" y="37413"/>
                  </a:lnTo>
                  <a:lnTo>
                    <a:pt x="403776" y="33812"/>
                  </a:lnTo>
                  <a:lnTo>
                    <a:pt x="396016" y="30467"/>
                  </a:lnTo>
                  <a:lnTo>
                    <a:pt x="388180" y="27376"/>
                  </a:lnTo>
                  <a:lnTo>
                    <a:pt x="391586" y="18523"/>
                  </a:lnTo>
                  <a:lnTo>
                    <a:pt x="399724" y="21735"/>
                  </a:lnTo>
                  <a:lnTo>
                    <a:pt x="407760" y="25214"/>
                  </a:lnTo>
                  <a:lnTo>
                    <a:pt x="415643" y="28924"/>
                  </a:lnTo>
                  <a:lnTo>
                    <a:pt x="423321" y="32825"/>
                  </a:lnTo>
                  <a:lnTo>
                    <a:pt x="418963" y="41269"/>
                  </a:lnTo>
                  <a:close/>
                </a:path>
                <a:path w="575945" h="575945">
                  <a:moveTo>
                    <a:pt x="474534" y="79679"/>
                  </a:moveTo>
                  <a:lnTo>
                    <a:pt x="468181" y="74162"/>
                  </a:lnTo>
                  <a:lnTo>
                    <a:pt x="461611" y="68851"/>
                  </a:lnTo>
                  <a:lnTo>
                    <a:pt x="454863" y="63743"/>
                  </a:lnTo>
                  <a:lnTo>
                    <a:pt x="447974" y="58840"/>
                  </a:lnTo>
                  <a:lnTo>
                    <a:pt x="453422" y="50940"/>
                  </a:lnTo>
                  <a:lnTo>
                    <a:pt x="460515" y="55990"/>
                  </a:lnTo>
                  <a:lnTo>
                    <a:pt x="467468" y="61308"/>
                  </a:lnTo>
                  <a:lnTo>
                    <a:pt x="474242" y="66856"/>
                  </a:lnTo>
                  <a:lnTo>
                    <a:pt x="480799" y="72596"/>
                  </a:lnTo>
                  <a:lnTo>
                    <a:pt x="474534" y="79679"/>
                  </a:lnTo>
                  <a:close/>
                </a:path>
                <a:path w="575945" h="575945">
                  <a:moveTo>
                    <a:pt x="424002" y="545632"/>
                  </a:moveTo>
                  <a:lnTo>
                    <a:pt x="419507" y="537187"/>
                  </a:lnTo>
                  <a:lnTo>
                    <a:pt x="426911" y="533159"/>
                  </a:lnTo>
                  <a:lnTo>
                    <a:pt x="434200" y="528862"/>
                  </a:lnTo>
                  <a:lnTo>
                    <a:pt x="441362" y="524335"/>
                  </a:lnTo>
                  <a:lnTo>
                    <a:pt x="448383" y="519617"/>
                  </a:lnTo>
                  <a:lnTo>
                    <a:pt x="453831" y="527517"/>
                  </a:lnTo>
                  <a:lnTo>
                    <a:pt x="446584" y="532397"/>
                  </a:lnTo>
                  <a:lnTo>
                    <a:pt x="439172" y="537034"/>
                  </a:lnTo>
                  <a:lnTo>
                    <a:pt x="431632" y="541442"/>
                  </a:lnTo>
                  <a:lnTo>
                    <a:pt x="424002" y="545632"/>
                  </a:lnTo>
                  <a:close/>
                </a:path>
              </a:pathLst>
            </a:custGeom>
            <a:solidFill>
              <a:srgbClr val="1253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2487625" y="7152253"/>
              <a:ext cx="273685" cy="273685"/>
            </a:xfrm>
            <a:custGeom>
              <a:avLst/>
              <a:gdLst/>
              <a:ahLst/>
              <a:cxnLst/>
              <a:rect l="l" t="t" r="r" b="b"/>
              <a:pathLst>
                <a:path w="273684" h="273684">
                  <a:moveTo>
                    <a:pt x="136891" y="273471"/>
                  </a:moveTo>
                  <a:lnTo>
                    <a:pt x="136573" y="273471"/>
                  </a:lnTo>
                  <a:lnTo>
                    <a:pt x="93508" y="266524"/>
                  </a:lnTo>
                  <a:lnTo>
                    <a:pt x="55973" y="247110"/>
                  </a:lnTo>
                  <a:lnTo>
                    <a:pt x="26376" y="217509"/>
                  </a:lnTo>
                  <a:lnTo>
                    <a:pt x="6968" y="179975"/>
                  </a:lnTo>
                  <a:lnTo>
                    <a:pt x="0" y="136768"/>
                  </a:lnTo>
                  <a:lnTo>
                    <a:pt x="6968" y="93537"/>
                  </a:lnTo>
                  <a:lnTo>
                    <a:pt x="26376" y="55994"/>
                  </a:lnTo>
                  <a:lnTo>
                    <a:pt x="55973" y="26388"/>
                  </a:lnTo>
                  <a:lnTo>
                    <a:pt x="93508" y="6972"/>
                  </a:lnTo>
                  <a:lnTo>
                    <a:pt x="136732" y="0"/>
                  </a:lnTo>
                  <a:lnTo>
                    <a:pt x="179956" y="6972"/>
                  </a:lnTo>
                  <a:lnTo>
                    <a:pt x="217491" y="26388"/>
                  </a:lnTo>
                  <a:lnTo>
                    <a:pt x="247088" y="55994"/>
                  </a:lnTo>
                  <a:lnTo>
                    <a:pt x="266496" y="93537"/>
                  </a:lnTo>
                  <a:lnTo>
                    <a:pt x="273464" y="136758"/>
                  </a:lnTo>
                  <a:lnTo>
                    <a:pt x="266496" y="179975"/>
                  </a:lnTo>
                  <a:lnTo>
                    <a:pt x="247088" y="217509"/>
                  </a:lnTo>
                  <a:lnTo>
                    <a:pt x="217491" y="247110"/>
                  </a:lnTo>
                  <a:lnTo>
                    <a:pt x="179956" y="266524"/>
                  </a:lnTo>
                  <a:lnTo>
                    <a:pt x="136891" y="273471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723387" y="4996928"/>
              <a:ext cx="3620135" cy="409575"/>
            </a:xfrm>
            <a:custGeom>
              <a:avLst/>
              <a:gdLst/>
              <a:ahLst/>
              <a:cxnLst/>
              <a:rect l="l" t="t" r="r" b="b"/>
              <a:pathLst>
                <a:path w="3620134" h="409575">
                  <a:moveTo>
                    <a:pt x="3213" y="397586"/>
                  </a:moveTo>
                  <a:lnTo>
                    <a:pt x="2997" y="398310"/>
                  </a:lnTo>
                  <a:lnTo>
                    <a:pt x="2146" y="400875"/>
                  </a:lnTo>
                  <a:lnTo>
                    <a:pt x="1066" y="402945"/>
                  </a:lnTo>
                  <a:lnTo>
                    <a:pt x="1003" y="395160"/>
                  </a:lnTo>
                  <a:lnTo>
                    <a:pt x="139" y="397662"/>
                  </a:lnTo>
                  <a:lnTo>
                    <a:pt x="0" y="399656"/>
                  </a:lnTo>
                  <a:lnTo>
                    <a:pt x="431" y="402158"/>
                  </a:lnTo>
                  <a:lnTo>
                    <a:pt x="1143" y="403872"/>
                  </a:lnTo>
                  <a:lnTo>
                    <a:pt x="1930" y="405079"/>
                  </a:lnTo>
                  <a:lnTo>
                    <a:pt x="2146" y="405079"/>
                  </a:lnTo>
                  <a:lnTo>
                    <a:pt x="2209" y="404863"/>
                  </a:lnTo>
                  <a:lnTo>
                    <a:pt x="2209" y="404444"/>
                  </a:lnTo>
                  <a:lnTo>
                    <a:pt x="2425" y="403161"/>
                  </a:lnTo>
                  <a:lnTo>
                    <a:pt x="2578" y="402729"/>
                  </a:lnTo>
                  <a:lnTo>
                    <a:pt x="2578" y="402297"/>
                  </a:lnTo>
                  <a:lnTo>
                    <a:pt x="2857" y="400799"/>
                  </a:lnTo>
                  <a:lnTo>
                    <a:pt x="3073" y="399084"/>
                  </a:lnTo>
                  <a:lnTo>
                    <a:pt x="3213" y="398449"/>
                  </a:lnTo>
                  <a:lnTo>
                    <a:pt x="3213" y="397586"/>
                  </a:lnTo>
                  <a:close/>
                </a:path>
                <a:path w="3620134" h="409575">
                  <a:moveTo>
                    <a:pt x="9931" y="372262"/>
                  </a:moveTo>
                  <a:lnTo>
                    <a:pt x="8140" y="363334"/>
                  </a:lnTo>
                  <a:lnTo>
                    <a:pt x="5283" y="373545"/>
                  </a:lnTo>
                  <a:lnTo>
                    <a:pt x="2425" y="376542"/>
                  </a:lnTo>
                  <a:lnTo>
                    <a:pt x="4356" y="377901"/>
                  </a:lnTo>
                  <a:lnTo>
                    <a:pt x="7645" y="372833"/>
                  </a:lnTo>
                  <a:lnTo>
                    <a:pt x="9931" y="372262"/>
                  </a:lnTo>
                  <a:close/>
                </a:path>
                <a:path w="3620134" h="409575">
                  <a:moveTo>
                    <a:pt x="229044" y="243738"/>
                  </a:moveTo>
                  <a:lnTo>
                    <a:pt x="216344" y="242328"/>
                  </a:lnTo>
                  <a:lnTo>
                    <a:pt x="216344" y="243001"/>
                  </a:lnTo>
                  <a:lnTo>
                    <a:pt x="211950" y="240969"/>
                  </a:lnTo>
                  <a:lnTo>
                    <a:pt x="211594" y="241681"/>
                  </a:lnTo>
                  <a:lnTo>
                    <a:pt x="210019" y="242684"/>
                  </a:lnTo>
                  <a:lnTo>
                    <a:pt x="210591" y="243751"/>
                  </a:lnTo>
                  <a:lnTo>
                    <a:pt x="207086" y="243967"/>
                  </a:lnTo>
                  <a:lnTo>
                    <a:pt x="209804" y="245173"/>
                  </a:lnTo>
                  <a:lnTo>
                    <a:pt x="213017" y="243179"/>
                  </a:lnTo>
                  <a:lnTo>
                    <a:pt x="216344" y="243052"/>
                  </a:lnTo>
                  <a:lnTo>
                    <a:pt x="216344" y="244525"/>
                  </a:lnTo>
                  <a:lnTo>
                    <a:pt x="203644" y="246456"/>
                  </a:lnTo>
                  <a:lnTo>
                    <a:pt x="216344" y="244830"/>
                  </a:lnTo>
                  <a:lnTo>
                    <a:pt x="216344" y="245833"/>
                  </a:lnTo>
                  <a:lnTo>
                    <a:pt x="229044" y="247154"/>
                  </a:lnTo>
                  <a:lnTo>
                    <a:pt x="229044" y="243738"/>
                  </a:lnTo>
                  <a:close/>
                </a:path>
                <a:path w="3620134" h="409575">
                  <a:moveTo>
                    <a:pt x="282740" y="243103"/>
                  </a:moveTo>
                  <a:lnTo>
                    <a:pt x="257454" y="247103"/>
                  </a:lnTo>
                  <a:lnTo>
                    <a:pt x="265049" y="246646"/>
                  </a:lnTo>
                  <a:lnTo>
                    <a:pt x="273075" y="245770"/>
                  </a:lnTo>
                  <a:lnTo>
                    <a:pt x="279603" y="244563"/>
                  </a:lnTo>
                  <a:lnTo>
                    <a:pt x="282740" y="243103"/>
                  </a:lnTo>
                  <a:close/>
                </a:path>
                <a:path w="3620134" h="409575">
                  <a:moveTo>
                    <a:pt x="343344" y="243459"/>
                  </a:moveTo>
                  <a:lnTo>
                    <a:pt x="330644" y="246151"/>
                  </a:lnTo>
                  <a:lnTo>
                    <a:pt x="317944" y="247307"/>
                  </a:lnTo>
                  <a:lnTo>
                    <a:pt x="305244" y="247065"/>
                  </a:lnTo>
                  <a:lnTo>
                    <a:pt x="292544" y="245529"/>
                  </a:lnTo>
                  <a:lnTo>
                    <a:pt x="292544" y="248272"/>
                  </a:lnTo>
                  <a:lnTo>
                    <a:pt x="305244" y="248754"/>
                  </a:lnTo>
                  <a:lnTo>
                    <a:pt x="305244" y="250952"/>
                  </a:lnTo>
                  <a:lnTo>
                    <a:pt x="317944" y="250304"/>
                  </a:lnTo>
                  <a:lnTo>
                    <a:pt x="317944" y="249237"/>
                  </a:lnTo>
                  <a:lnTo>
                    <a:pt x="330644" y="248094"/>
                  </a:lnTo>
                  <a:lnTo>
                    <a:pt x="343344" y="247243"/>
                  </a:lnTo>
                  <a:lnTo>
                    <a:pt x="343344" y="243459"/>
                  </a:lnTo>
                  <a:close/>
                </a:path>
                <a:path w="3620134" h="409575">
                  <a:moveTo>
                    <a:pt x="354749" y="253453"/>
                  </a:moveTo>
                  <a:lnTo>
                    <a:pt x="349034" y="251675"/>
                  </a:lnTo>
                  <a:lnTo>
                    <a:pt x="347459" y="252666"/>
                  </a:lnTo>
                  <a:lnTo>
                    <a:pt x="344893" y="253174"/>
                  </a:lnTo>
                  <a:lnTo>
                    <a:pt x="345465" y="254304"/>
                  </a:lnTo>
                  <a:lnTo>
                    <a:pt x="353174" y="254381"/>
                  </a:lnTo>
                  <a:lnTo>
                    <a:pt x="354749" y="253453"/>
                  </a:lnTo>
                  <a:close/>
                </a:path>
                <a:path w="3620134" h="409575">
                  <a:moveTo>
                    <a:pt x="355155" y="240880"/>
                  </a:moveTo>
                  <a:lnTo>
                    <a:pt x="343344" y="240969"/>
                  </a:lnTo>
                  <a:lnTo>
                    <a:pt x="343344" y="242392"/>
                  </a:lnTo>
                  <a:lnTo>
                    <a:pt x="355155" y="240880"/>
                  </a:lnTo>
                  <a:close/>
                </a:path>
                <a:path w="3620134" h="409575">
                  <a:moveTo>
                    <a:pt x="356044" y="240766"/>
                  </a:moveTo>
                  <a:lnTo>
                    <a:pt x="355155" y="240880"/>
                  </a:lnTo>
                  <a:lnTo>
                    <a:pt x="356044" y="240880"/>
                  </a:lnTo>
                  <a:close/>
                </a:path>
                <a:path w="3620134" h="409575">
                  <a:moveTo>
                    <a:pt x="361873" y="248132"/>
                  </a:moveTo>
                  <a:lnTo>
                    <a:pt x="359244" y="246964"/>
                  </a:lnTo>
                  <a:lnTo>
                    <a:pt x="353745" y="246964"/>
                  </a:lnTo>
                  <a:lnTo>
                    <a:pt x="351891" y="250456"/>
                  </a:lnTo>
                  <a:lnTo>
                    <a:pt x="361873" y="248132"/>
                  </a:lnTo>
                  <a:close/>
                </a:path>
                <a:path w="3620134" h="409575">
                  <a:moveTo>
                    <a:pt x="364680" y="249313"/>
                  </a:moveTo>
                  <a:lnTo>
                    <a:pt x="364464" y="247535"/>
                  </a:lnTo>
                  <a:lnTo>
                    <a:pt x="361873" y="248132"/>
                  </a:lnTo>
                  <a:lnTo>
                    <a:pt x="364680" y="249313"/>
                  </a:lnTo>
                  <a:close/>
                </a:path>
                <a:path w="3620134" h="409575">
                  <a:moveTo>
                    <a:pt x="406844" y="246811"/>
                  </a:moveTo>
                  <a:lnTo>
                    <a:pt x="394144" y="247319"/>
                  </a:lnTo>
                  <a:lnTo>
                    <a:pt x="394144" y="249237"/>
                  </a:lnTo>
                  <a:lnTo>
                    <a:pt x="381444" y="249631"/>
                  </a:lnTo>
                  <a:lnTo>
                    <a:pt x="368744" y="249555"/>
                  </a:lnTo>
                  <a:lnTo>
                    <a:pt x="368744" y="251104"/>
                  </a:lnTo>
                  <a:lnTo>
                    <a:pt x="381444" y="255803"/>
                  </a:lnTo>
                  <a:lnTo>
                    <a:pt x="381444" y="253555"/>
                  </a:lnTo>
                  <a:lnTo>
                    <a:pt x="394144" y="252044"/>
                  </a:lnTo>
                  <a:lnTo>
                    <a:pt x="394144" y="254520"/>
                  </a:lnTo>
                  <a:lnTo>
                    <a:pt x="406844" y="253022"/>
                  </a:lnTo>
                  <a:lnTo>
                    <a:pt x="406844" y="246811"/>
                  </a:lnTo>
                  <a:close/>
                </a:path>
                <a:path w="3620134" h="409575">
                  <a:moveTo>
                    <a:pt x="432244" y="241541"/>
                  </a:moveTo>
                  <a:lnTo>
                    <a:pt x="419544" y="245173"/>
                  </a:lnTo>
                  <a:lnTo>
                    <a:pt x="419544" y="245529"/>
                  </a:lnTo>
                  <a:lnTo>
                    <a:pt x="432244" y="241541"/>
                  </a:lnTo>
                  <a:close/>
                </a:path>
                <a:path w="3620134" h="409575">
                  <a:moveTo>
                    <a:pt x="511759" y="253453"/>
                  </a:moveTo>
                  <a:lnTo>
                    <a:pt x="508546" y="251104"/>
                  </a:lnTo>
                  <a:lnTo>
                    <a:pt x="501116" y="252882"/>
                  </a:lnTo>
                  <a:lnTo>
                    <a:pt x="497611" y="253022"/>
                  </a:lnTo>
                  <a:lnTo>
                    <a:pt x="494906" y="256095"/>
                  </a:lnTo>
                  <a:lnTo>
                    <a:pt x="508114" y="251815"/>
                  </a:lnTo>
                  <a:lnTo>
                    <a:pt x="511759" y="253453"/>
                  </a:lnTo>
                  <a:close/>
                </a:path>
                <a:path w="3620134" h="409575">
                  <a:moveTo>
                    <a:pt x="546544" y="248170"/>
                  </a:moveTo>
                  <a:lnTo>
                    <a:pt x="533844" y="250456"/>
                  </a:lnTo>
                  <a:lnTo>
                    <a:pt x="546544" y="252234"/>
                  </a:lnTo>
                  <a:lnTo>
                    <a:pt x="546544" y="248170"/>
                  </a:lnTo>
                  <a:close/>
                </a:path>
                <a:path w="3620134" h="409575">
                  <a:moveTo>
                    <a:pt x="787844" y="243700"/>
                  </a:moveTo>
                  <a:lnTo>
                    <a:pt x="775144" y="244157"/>
                  </a:lnTo>
                  <a:lnTo>
                    <a:pt x="775144" y="245325"/>
                  </a:lnTo>
                  <a:lnTo>
                    <a:pt x="787844" y="244132"/>
                  </a:lnTo>
                  <a:lnTo>
                    <a:pt x="787844" y="243700"/>
                  </a:lnTo>
                  <a:close/>
                </a:path>
                <a:path w="3620134" h="409575">
                  <a:moveTo>
                    <a:pt x="829233" y="248437"/>
                  </a:moveTo>
                  <a:lnTo>
                    <a:pt x="825944" y="248031"/>
                  </a:lnTo>
                  <a:lnTo>
                    <a:pt x="825944" y="249605"/>
                  </a:lnTo>
                  <a:lnTo>
                    <a:pt x="829233" y="248437"/>
                  </a:lnTo>
                  <a:close/>
                </a:path>
                <a:path w="3620134" h="409575">
                  <a:moveTo>
                    <a:pt x="1029144" y="246888"/>
                  </a:moveTo>
                  <a:lnTo>
                    <a:pt x="1017193" y="245605"/>
                  </a:lnTo>
                  <a:lnTo>
                    <a:pt x="1016444" y="245745"/>
                  </a:lnTo>
                  <a:lnTo>
                    <a:pt x="1029144" y="246888"/>
                  </a:lnTo>
                  <a:close/>
                </a:path>
                <a:path w="3620134" h="409575">
                  <a:moveTo>
                    <a:pt x="1156144" y="203149"/>
                  </a:moveTo>
                  <a:lnTo>
                    <a:pt x="1148867" y="203885"/>
                  </a:lnTo>
                  <a:lnTo>
                    <a:pt x="1156144" y="203504"/>
                  </a:lnTo>
                  <a:lnTo>
                    <a:pt x="1156144" y="203149"/>
                  </a:lnTo>
                  <a:close/>
                </a:path>
                <a:path w="3620134" h="409575">
                  <a:moveTo>
                    <a:pt x="1460944" y="242036"/>
                  </a:moveTo>
                  <a:lnTo>
                    <a:pt x="1448244" y="242887"/>
                  </a:lnTo>
                  <a:lnTo>
                    <a:pt x="1460944" y="243306"/>
                  </a:lnTo>
                  <a:lnTo>
                    <a:pt x="1460944" y="242824"/>
                  </a:lnTo>
                  <a:lnTo>
                    <a:pt x="1460944" y="242036"/>
                  </a:lnTo>
                  <a:close/>
                </a:path>
                <a:path w="3620134" h="409575">
                  <a:moveTo>
                    <a:pt x="1486344" y="240398"/>
                  </a:moveTo>
                  <a:lnTo>
                    <a:pt x="1479994" y="239712"/>
                  </a:lnTo>
                  <a:lnTo>
                    <a:pt x="1473644" y="239331"/>
                  </a:lnTo>
                  <a:lnTo>
                    <a:pt x="1473644" y="240258"/>
                  </a:lnTo>
                  <a:lnTo>
                    <a:pt x="1460944" y="242824"/>
                  </a:lnTo>
                  <a:lnTo>
                    <a:pt x="1473644" y="241325"/>
                  </a:lnTo>
                  <a:lnTo>
                    <a:pt x="1473644" y="242036"/>
                  </a:lnTo>
                  <a:lnTo>
                    <a:pt x="1486344" y="240398"/>
                  </a:lnTo>
                  <a:close/>
                </a:path>
                <a:path w="3620134" h="409575">
                  <a:moveTo>
                    <a:pt x="1638744" y="191363"/>
                  </a:moveTo>
                  <a:lnTo>
                    <a:pt x="1613344" y="196837"/>
                  </a:lnTo>
                  <a:lnTo>
                    <a:pt x="1587944" y="200164"/>
                  </a:lnTo>
                  <a:lnTo>
                    <a:pt x="1575244" y="201295"/>
                  </a:lnTo>
                  <a:lnTo>
                    <a:pt x="1562544" y="201358"/>
                  </a:lnTo>
                  <a:lnTo>
                    <a:pt x="1549844" y="201434"/>
                  </a:lnTo>
                  <a:lnTo>
                    <a:pt x="1524444" y="201803"/>
                  </a:lnTo>
                  <a:lnTo>
                    <a:pt x="1499044" y="202514"/>
                  </a:lnTo>
                  <a:lnTo>
                    <a:pt x="1473644" y="203644"/>
                  </a:lnTo>
                  <a:lnTo>
                    <a:pt x="1448244" y="203111"/>
                  </a:lnTo>
                  <a:lnTo>
                    <a:pt x="1422844" y="201307"/>
                  </a:lnTo>
                  <a:lnTo>
                    <a:pt x="1384744" y="199986"/>
                  </a:lnTo>
                  <a:lnTo>
                    <a:pt x="1359344" y="200939"/>
                  </a:lnTo>
                  <a:lnTo>
                    <a:pt x="1346644" y="202006"/>
                  </a:lnTo>
                  <a:lnTo>
                    <a:pt x="1359344" y="203796"/>
                  </a:lnTo>
                  <a:lnTo>
                    <a:pt x="1346644" y="204508"/>
                  </a:lnTo>
                  <a:lnTo>
                    <a:pt x="1346644" y="202006"/>
                  </a:lnTo>
                  <a:lnTo>
                    <a:pt x="1346644" y="201079"/>
                  </a:lnTo>
                  <a:lnTo>
                    <a:pt x="1333944" y="202336"/>
                  </a:lnTo>
                  <a:lnTo>
                    <a:pt x="1321244" y="201968"/>
                  </a:lnTo>
                  <a:lnTo>
                    <a:pt x="1295844" y="201015"/>
                  </a:lnTo>
                  <a:lnTo>
                    <a:pt x="1283144" y="200507"/>
                  </a:lnTo>
                  <a:lnTo>
                    <a:pt x="1270444" y="201790"/>
                  </a:lnTo>
                  <a:lnTo>
                    <a:pt x="1270444" y="204076"/>
                  </a:lnTo>
                  <a:lnTo>
                    <a:pt x="1245044" y="202018"/>
                  </a:lnTo>
                  <a:lnTo>
                    <a:pt x="1219644" y="202476"/>
                  </a:lnTo>
                  <a:lnTo>
                    <a:pt x="1206944" y="203187"/>
                  </a:lnTo>
                  <a:lnTo>
                    <a:pt x="1181544" y="201930"/>
                  </a:lnTo>
                  <a:lnTo>
                    <a:pt x="1181544" y="205460"/>
                  </a:lnTo>
                  <a:lnTo>
                    <a:pt x="1168844" y="206590"/>
                  </a:lnTo>
                  <a:lnTo>
                    <a:pt x="1168844" y="206730"/>
                  </a:lnTo>
                  <a:lnTo>
                    <a:pt x="1156144" y="207289"/>
                  </a:lnTo>
                  <a:lnTo>
                    <a:pt x="1143444" y="206933"/>
                  </a:lnTo>
                  <a:lnTo>
                    <a:pt x="1143444" y="204431"/>
                  </a:lnTo>
                  <a:lnTo>
                    <a:pt x="1148867" y="203885"/>
                  </a:lnTo>
                  <a:lnTo>
                    <a:pt x="1143444" y="204165"/>
                  </a:lnTo>
                  <a:lnTo>
                    <a:pt x="1130744" y="204419"/>
                  </a:lnTo>
                  <a:lnTo>
                    <a:pt x="1105344" y="204050"/>
                  </a:lnTo>
                  <a:lnTo>
                    <a:pt x="1092644" y="202869"/>
                  </a:lnTo>
                  <a:lnTo>
                    <a:pt x="1079944" y="203885"/>
                  </a:lnTo>
                  <a:lnTo>
                    <a:pt x="1079944" y="205308"/>
                  </a:lnTo>
                  <a:lnTo>
                    <a:pt x="1067244" y="206375"/>
                  </a:lnTo>
                  <a:lnTo>
                    <a:pt x="1054544" y="204292"/>
                  </a:lnTo>
                  <a:lnTo>
                    <a:pt x="1041844" y="204266"/>
                  </a:lnTo>
                  <a:lnTo>
                    <a:pt x="1029144" y="204812"/>
                  </a:lnTo>
                  <a:lnTo>
                    <a:pt x="1016444" y="204431"/>
                  </a:lnTo>
                  <a:lnTo>
                    <a:pt x="1016444" y="209473"/>
                  </a:lnTo>
                  <a:lnTo>
                    <a:pt x="1003744" y="210527"/>
                  </a:lnTo>
                  <a:lnTo>
                    <a:pt x="991044" y="210070"/>
                  </a:lnTo>
                  <a:lnTo>
                    <a:pt x="1003744" y="204216"/>
                  </a:lnTo>
                  <a:lnTo>
                    <a:pt x="965644" y="205486"/>
                  </a:lnTo>
                  <a:lnTo>
                    <a:pt x="927544" y="205117"/>
                  </a:lnTo>
                  <a:lnTo>
                    <a:pt x="889444" y="205409"/>
                  </a:lnTo>
                  <a:lnTo>
                    <a:pt x="838644" y="208648"/>
                  </a:lnTo>
                  <a:lnTo>
                    <a:pt x="838644" y="205219"/>
                  </a:lnTo>
                  <a:lnTo>
                    <a:pt x="825944" y="205803"/>
                  </a:lnTo>
                  <a:lnTo>
                    <a:pt x="825944" y="226860"/>
                  </a:lnTo>
                  <a:lnTo>
                    <a:pt x="813244" y="227977"/>
                  </a:lnTo>
                  <a:lnTo>
                    <a:pt x="813244" y="225844"/>
                  </a:lnTo>
                  <a:lnTo>
                    <a:pt x="825944" y="226860"/>
                  </a:lnTo>
                  <a:lnTo>
                    <a:pt x="825944" y="205803"/>
                  </a:lnTo>
                  <a:lnTo>
                    <a:pt x="800544" y="206971"/>
                  </a:lnTo>
                  <a:lnTo>
                    <a:pt x="762444" y="207429"/>
                  </a:lnTo>
                  <a:lnTo>
                    <a:pt x="724344" y="208368"/>
                  </a:lnTo>
                  <a:lnTo>
                    <a:pt x="686244" y="211569"/>
                  </a:lnTo>
                  <a:lnTo>
                    <a:pt x="673544" y="210312"/>
                  </a:lnTo>
                  <a:lnTo>
                    <a:pt x="660844" y="209372"/>
                  </a:lnTo>
                  <a:lnTo>
                    <a:pt x="648144" y="208775"/>
                  </a:lnTo>
                  <a:lnTo>
                    <a:pt x="635444" y="208572"/>
                  </a:lnTo>
                  <a:lnTo>
                    <a:pt x="622744" y="210286"/>
                  </a:lnTo>
                  <a:lnTo>
                    <a:pt x="622744" y="211543"/>
                  </a:lnTo>
                  <a:lnTo>
                    <a:pt x="610044" y="213131"/>
                  </a:lnTo>
                  <a:lnTo>
                    <a:pt x="597344" y="215849"/>
                  </a:lnTo>
                  <a:lnTo>
                    <a:pt x="597344" y="213499"/>
                  </a:lnTo>
                  <a:lnTo>
                    <a:pt x="584644" y="212280"/>
                  </a:lnTo>
                  <a:lnTo>
                    <a:pt x="571944" y="211124"/>
                  </a:lnTo>
                  <a:lnTo>
                    <a:pt x="559244" y="209816"/>
                  </a:lnTo>
                  <a:lnTo>
                    <a:pt x="546544" y="209689"/>
                  </a:lnTo>
                  <a:lnTo>
                    <a:pt x="521144" y="212064"/>
                  </a:lnTo>
                  <a:lnTo>
                    <a:pt x="521144" y="209143"/>
                  </a:lnTo>
                  <a:lnTo>
                    <a:pt x="508444" y="211340"/>
                  </a:lnTo>
                  <a:lnTo>
                    <a:pt x="495744" y="213080"/>
                  </a:lnTo>
                  <a:lnTo>
                    <a:pt x="483044" y="213652"/>
                  </a:lnTo>
                  <a:lnTo>
                    <a:pt x="457644" y="212356"/>
                  </a:lnTo>
                  <a:lnTo>
                    <a:pt x="457644" y="214045"/>
                  </a:lnTo>
                  <a:lnTo>
                    <a:pt x="444944" y="215519"/>
                  </a:lnTo>
                  <a:lnTo>
                    <a:pt x="444944" y="219278"/>
                  </a:lnTo>
                  <a:lnTo>
                    <a:pt x="432244" y="219913"/>
                  </a:lnTo>
                  <a:lnTo>
                    <a:pt x="444944" y="214426"/>
                  </a:lnTo>
                  <a:lnTo>
                    <a:pt x="432244" y="217487"/>
                  </a:lnTo>
                  <a:lnTo>
                    <a:pt x="432244" y="213283"/>
                  </a:lnTo>
                  <a:lnTo>
                    <a:pt x="406844" y="213042"/>
                  </a:lnTo>
                  <a:lnTo>
                    <a:pt x="368744" y="213728"/>
                  </a:lnTo>
                  <a:lnTo>
                    <a:pt x="343344" y="215023"/>
                  </a:lnTo>
                  <a:lnTo>
                    <a:pt x="305244" y="216636"/>
                  </a:lnTo>
                  <a:lnTo>
                    <a:pt x="292544" y="214579"/>
                  </a:lnTo>
                  <a:lnTo>
                    <a:pt x="279844" y="214693"/>
                  </a:lnTo>
                  <a:lnTo>
                    <a:pt x="267144" y="215239"/>
                  </a:lnTo>
                  <a:lnTo>
                    <a:pt x="241744" y="214426"/>
                  </a:lnTo>
                  <a:lnTo>
                    <a:pt x="229044" y="215519"/>
                  </a:lnTo>
                  <a:lnTo>
                    <a:pt x="216344" y="215671"/>
                  </a:lnTo>
                  <a:lnTo>
                    <a:pt x="203644" y="216471"/>
                  </a:lnTo>
                  <a:lnTo>
                    <a:pt x="190944" y="219494"/>
                  </a:lnTo>
                  <a:lnTo>
                    <a:pt x="190944" y="216560"/>
                  </a:lnTo>
                  <a:lnTo>
                    <a:pt x="178244" y="216420"/>
                  </a:lnTo>
                  <a:lnTo>
                    <a:pt x="178244" y="216776"/>
                  </a:lnTo>
                  <a:lnTo>
                    <a:pt x="165544" y="217068"/>
                  </a:lnTo>
                  <a:lnTo>
                    <a:pt x="152844" y="218135"/>
                  </a:lnTo>
                  <a:lnTo>
                    <a:pt x="152844" y="218986"/>
                  </a:lnTo>
                  <a:lnTo>
                    <a:pt x="140144" y="219697"/>
                  </a:lnTo>
                  <a:lnTo>
                    <a:pt x="140144" y="221411"/>
                  </a:lnTo>
                  <a:lnTo>
                    <a:pt x="127444" y="222123"/>
                  </a:lnTo>
                  <a:lnTo>
                    <a:pt x="127444" y="224485"/>
                  </a:lnTo>
                  <a:lnTo>
                    <a:pt x="114744" y="225628"/>
                  </a:lnTo>
                  <a:lnTo>
                    <a:pt x="114744" y="228981"/>
                  </a:lnTo>
                  <a:lnTo>
                    <a:pt x="102044" y="230124"/>
                  </a:lnTo>
                  <a:lnTo>
                    <a:pt x="102044" y="239179"/>
                  </a:lnTo>
                  <a:lnTo>
                    <a:pt x="89344" y="242608"/>
                  </a:lnTo>
                  <a:lnTo>
                    <a:pt x="89344" y="240461"/>
                  </a:lnTo>
                  <a:lnTo>
                    <a:pt x="76644" y="249097"/>
                  </a:lnTo>
                  <a:lnTo>
                    <a:pt x="76644" y="249389"/>
                  </a:lnTo>
                  <a:lnTo>
                    <a:pt x="76644" y="254889"/>
                  </a:lnTo>
                  <a:lnTo>
                    <a:pt x="76644" y="260019"/>
                  </a:lnTo>
                  <a:lnTo>
                    <a:pt x="63944" y="264439"/>
                  </a:lnTo>
                  <a:lnTo>
                    <a:pt x="63944" y="260426"/>
                  </a:lnTo>
                  <a:lnTo>
                    <a:pt x="76644" y="254889"/>
                  </a:lnTo>
                  <a:lnTo>
                    <a:pt x="76644" y="249389"/>
                  </a:lnTo>
                  <a:lnTo>
                    <a:pt x="63944" y="253949"/>
                  </a:lnTo>
                  <a:lnTo>
                    <a:pt x="63944" y="260019"/>
                  </a:lnTo>
                  <a:lnTo>
                    <a:pt x="51244" y="266153"/>
                  </a:lnTo>
                  <a:lnTo>
                    <a:pt x="51244" y="276504"/>
                  </a:lnTo>
                  <a:lnTo>
                    <a:pt x="38544" y="278422"/>
                  </a:lnTo>
                  <a:lnTo>
                    <a:pt x="38544" y="289636"/>
                  </a:lnTo>
                  <a:lnTo>
                    <a:pt x="25844" y="297903"/>
                  </a:lnTo>
                  <a:lnTo>
                    <a:pt x="25844" y="306324"/>
                  </a:lnTo>
                  <a:lnTo>
                    <a:pt x="13144" y="310400"/>
                  </a:lnTo>
                  <a:lnTo>
                    <a:pt x="13144" y="331089"/>
                  </a:lnTo>
                  <a:lnTo>
                    <a:pt x="22898" y="327304"/>
                  </a:lnTo>
                  <a:lnTo>
                    <a:pt x="13144" y="338861"/>
                  </a:lnTo>
                  <a:lnTo>
                    <a:pt x="13144" y="344716"/>
                  </a:lnTo>
                  <a:lnTo>
                    <a:pt x="25844" y="336016"/>
                  </a:lnTo>
                  <a:lnTo>
                    <a:pt x="25844" y="326161"/>
                  </a:lnTo>
                  <a:lnTo>
                    <a:pt x="25844" y="323811"/>
                  </a:lnTo>
                  <a:lnTo>
                    <a:pt x="25844" y="316598"/>
                  </a:lnTo>
                  <a:lnTo>
                    <a:pt x="38544" y="311391"/>
                  </a:lnTo>
                  <a:lnTo>
                    <a:pt x="38544" y="291414"/>
                  </a:lnTo>
                  <a:lnTo>
                    <a:pt x="51244" y="286842"/>
                  </a:lnTo>
                  <a:lnTo>
                    <a:pt x="51244" y="282206"/>
                  </a:lnTo>
                  <a:lnTo>
                    <a:pt x="63944" y="279425"/>
                  </a:lnTo>
                  <a:lnTo>
                    <a:pt x="63944" y="275501"/>
                  </a:lnTo>
                  <a:lnTo>
                    <a:pt x="76644" y="270649"/>
                  </a:lnTo>
                  <a:lnTo>
                    <a:pt x="76644" y="262661"/>
                  </a:lnTo>
                  <a:lnTo>
                    <a:pt x="89344" y="260807"/>
                  </a:lnTo>
                  <a:lnTo>
                    <a:pt x="89344" y="258737"/>
                  </a:lnTo>
                  <a:lnTo>
                    <a:pt x="89344" y="255663"/>
                  </a:lnTo>
                  <a:lnTo>
                    <a:pt x="102044" y="251675"/>
                  </a:lnTo>
                  <a:lnTo>
                    <a:pt x="89344" y="258737"/>
                  </a:lnTo>
                  <a:lnTo>
                    <a:pt x="102044" y="256806"/>
                  </a:lnTo>
                  <a:lnTo>
                    <a:pt x="102044" y="255092"/>
                  </a:lnTo>
                  <a:lnTo>
                    <a:pt x="114744" y="250317"/>
                  </a:lnTo>
                  <a:lnTo>
                    <a:pt x="114744" y="248107"/>
                  </a:lnTo>
                  <a:lnTo>
                    <a:pt x="127444" y="245960"/>
                  </a:lnTo>
                  <a:lnTo>
                    <a:pt x="127444" y="243827"/>
                  </a:lnTo>
                  <a:lnTo>
                    <a:pt x="140144" y="241960"/>
                  </a:lnTo>
                  <a:lnTo>
                    <a:pt x="140144" y="239471"/>
                  </a:lnTo>
                  <a:lnTo>
                    <a:pt x="152844" y="238467"/>
                  </a:lnTo>
                  <a:lnTo>
                    <a:pt x="165544" y="238823"/>
                  </a:lnTo>
                  <a:lnTo>
                    <a:pt x="165544" y="236969"/>
                  </a:lnTo>
                  <a:lnTo>
                    <a:pt x="178244" y="236397"/>
                  </a:lnTo>
                  <a:lnTo>
                    <a:pt x="178244" y="235191"/>
                  </a:lnTo>
                  <a:lnTo>
                    <a:pt x="190944" y="234264"/>
                  </a:lnTo>
                  <a:lnTo>
                    <a:pt x="190944" y="233121"/>
                  </a:lnTo>
                  <a:lnTo>
                    <a:pt x="203644" y="231902"/>
                  </a:lnTo>
                  <a:lnTo>
                    <a:pt x="203644" y="234416"/>
                  </a:lnTo>
                  <a:lnTo>
                    <a:pt x="216344" y="235610"/>
                  </a:lnTo>
                  <a:lnTo>
                    <a:pt x="216344" y="240195"/>
                  </a:lnTo>
                  <a:lnTo>
                    <a:pt x="229044" y="239661"/>
                  </a:lnTo>
                  <a:lnTo>
                    <a:pt x="229044" y="236258"/>
                  </a:lnTo>
                  <a:lnTo>
                    <a:pt x="241744" y="236931"/>
                  </a:lnTo>
                  <a:lnTo>
                    <a:pt x="267144" y="237286"/>
                  </a:lnTo>
                  <a:lnTo>
                    <a:pt x="279844" y="237248"/>
                  </a:lnTo>
                  <a:lnTo>
                    <a:pt x="292544" y="236753"/>
                  </a:lnTo>
                  <a:lnTo>
                    <a:pt x="292544" y="237109"/>
                  </a:lnTo>
                  <a:lnTo>
                    <a:pt x="279844" y="240614"/>
                  </a:lnTo>
                  <a:lnTo>
                    <a:pt x="292544" y="242328"/>
                  </a:lnTo>
                  <a:lnTo>
                    <a:pt x="305244" y="240055"/>
                  </a:lnTo>
                  <a:lnTo>
                    <a:pt x="305244" y="238480"/>
                  </a:lnTo>
                  <a:lnTo>
                    <a:pt x="317944" y="237718"/>
                  </a:lnTo>
                  <a:lnTo>
                    <a:pt x="330644" y="237896"/>
                  </a:lnTo>
                  <a:lnTo>
                    <a:pt x="330644" y="228688"/>
                  </a:lnTo>
                  <a:lnTo>
                    <a:pt x="343344" y="228981"/>
                  </a:lnTo>
                  <a:lnTo>
                    <a:pt x="343344" y="238328"/>
                  </a:lnTo>
                  <a:lnTo>
                    <a:pt x="356044" y="238467"/>
                  </a:lnTo>
                  <a:lnTo>
                    <a:pt x="356044" y="240766"/>
                  </a:lnTo>
                  <a:lnTo>
                    <a:pt x="368744" y="242290"/>
                  </a:lnTo>
                  <a:lnTo>
                    <a:pt x="368744" y="248069"/>
                  </a:lnTo>
                  <a:lnTo>
                    <a:pt x="381444" y="247459"/>
                  </a:lnTo>
                  <a:lnTo>
                    <a:pt x="381444" y="246583"/>
                  </a:lnTo>
                  <a:lnTo>
                    <a:pt x="394144" y="246253"/>
                  </a:lnTo>
                  <a:lnTo>
                    <a:pt x="394144" y="247319"/>
                  </a:lnTo>
                  <a:lnTo>
                    <a:pt x="406844" y="244487"/>
                  </a:lnTo>
                  <a:lnTo>
                    <a:pt x="406844" y="245160"/>
                  </a:lnTo>
                  <a:lnTo>
                    <a:pt x="419544" y="245173"/>
                  </a:lnTo>
                  <a:lnTo>
                    <a:pt x="419544" y="241896"/>
                  </a:lnTo>
                  <a:lnTo>
                    <a:pt x="406844" y="238607"/>
                  </a:lnTo>
                  <a:lnTo>
                    <a:pt x="419544" y="238544"/>
                  </a:lnTo>
                  <a:lnTo>
                    <a:pt x="432244" y="237896"/>
                  </a:lnTo>
                  <a:lnTo>
                    <a:pt x="444944" y="238544"/>
                  </a:lnTo>
                  <a:lnTo>
                    <a:pt x="444944" y="244817"/>
                  </a:lnTo>
                  <a:lnTo>
                    <a:pt x="432244" y="245325"/>
                  </a:lnTo>
                  <a:lnTo>
                    <a:pt x="432244" y="253822"/>
                  </a:lnTo>
                  <a:lnTo>
                    <a:pt x="444944" y="252247"/>
                  </a:lnTo>
                  <a:lnTo>
                    <a:pt x="444944" y="250317"/>
                  </a:lnTo>
                  <a:lnTo>
                    <a:pt x="457644" y="249669"/>
                  </a:lnTo>
                  <a:lnTo>
                    <a:pt x="444944" y="249936"/>
                  </a:lnTo>
                  <a:lnTo>
                    <a:pt x="444944" y="245033"/>
                  </a:lnTo>
                  <a:lnTo>
                    <a:pt x="457644" y="241973"/>
                  </a:lnTo>
                  <a:lnTo>
                    <a:pt x="457644" y="244729"/>
                  </a:lnTo>
                  <a:lnTo>
                    <a:pt x="470344" y="249008"/>
                  </a:lnTo>
                  <a:lnTo>
                    <a:pt x="483044" y="250532"/>
                  </a:lnTo>
                  <a:lnTo>
                    <a:pt x="483044" y="246354"/>
                  </a:lnTo>
                  <a:lnTo>
                    <a:pt x="495744" y="242862"/>
                  </a:lnTo>
                  <a:lnTo>
                    <a:pt x="495744" y="233616"/>
                  </a:lnTo>
                  <a:lnTo>
                    <a:pt x="508444" y="232117"/>
                  </a:lnTo>
                  <a:lnTo>
                    <a:pt x="508444" y="240322"/>
                  </a:lnTo>
                  <a:lnTo>
                    <a:pt x="521144" y="240322"/>
                  </a:lnTo>
                  <a:lnTo>
                    <a:pt x="508444" y="245465"/>
                  </a:lnTo>
                  <a:lnTo>
                    <a:pt x="508444" y="247688"/>
                  </a:lnTo>
                  <a:lnTo>
                    <a:pt x="533844" y="251726"/>
                  </a:lnTo>
                  <a:lnTo>
                    <a:pt x="533844" y="250456"/>
                  </a:lnTo>
                  <a:lnTo>
                    <a:pt x="533844" y="249174"/>
                  </a:lnTo>
                  <a:lnTo>
                    <a:pt x="546544" y="248170"/>
                  </a:lnTo>
                  <a:lnTo>
                    <a:pt x="546544" y="246443"/>
                  </a:lnTo>
                  <a:lnTo>
                    <a:pt x="559244" y="245110"/>
                  </a:lnTo>
                  <a:lnTo>
                    <a:pt x="571944" y="245033"/>
                  </a:lnTo>
                  <a:lnTo>
                    <a:pt x="571944" y="250101"/>
                  </a:lnTo>
                  <a:lnTo>
                    <a:pt x="571639" y="250190"/>
                  </a:lnTo>
                  <a:lnTo>
                    <a:pt x="570052" y="249809"/>
                  </a:lnTo>
                  <a:lnTo>
                    <a:pt x="567550" y="250317"/>
                  </a:lnTo>
                  <a:lnTo>
                    <a:pt x="566623" y="249961"/>
                  </a:lnTo>
                  <a:lnTo>
                    <a:pt x="564476" y="249809"/>
                  </a:lnTo>
                  <a:lnTo>
                    <a:pt x="565962" y="251853"/>
                  </a:lnTo>
                  <a:lnTo>
                    <a:pt x="559244" y="253809"/>
                  </a:lnTo>
                  <a:lnTo>
                    <a:pt x="566153" y="252107"/>
                  </a:lnTo>
                  <a:lnTo>
                    <a:pt x="566483" y="252526"/>
                  </a:lnTo>
                  <a:lnTo>
                    <a:pt x="569836" y="252310"/>
                  </a:lnTo>
                  <a:lnTo>
                    <a:pt x="571944" y="251523"/>
                  </a:lnTo>
                  <a:lnTo>
                    <a:pt x="571944" y="254101"/>
                  </a:lnTo>
                  <a:lnTo>
                    <a:pt x="584644" y="251739"/>
                  </a:lnTo>
                  <a:lnTo>
                    <a:pt x="584644" y="245033"/>
                  </a:lnTo>
                  <a:lnTo>
                    <a:pt x="597344" y="243967"/>
                  </a:lnTo>
                  <a:lnTo>
                    <a:pt x="597344" y="253822"/>
                  </a:lnTo>
                  <a:lnTo>
                    <a:pt x="610044" y="254025"/>
                  </a:lnTo>
                  <a:lnTo>
                    <a:pt x="610044" y="250672"/>
                  </a:lnTo>
                  <a:lnTo>
                    <a:pt x="622744" y="251167"/>
                  </a:lnTo>
                  <a:lnTo>
                    <a:pt x="622744" y="251523"/>
                  </a:lnTo>
                  <a:lnTo>
                    <a:pt x="610044" y="253949"/>
                  </a:lnTo>
                  <a:lnTo>
                    <a:pt x="622744" y="252666"/>
                  </a:lnTo>
                  <a:lnTo>
                    <a:pt x="622744" y="252031"/>
                  </a:lnTo>
                  <a:lnTo>
                    <a:pt x="635444" y="251167"/>
                  </a:lnTo>
                  <a:lnTo>
                    <a:pt x="635444" y="251955"/>
                  </a:lnTo>
                  <a:lnTo>
                    <a:pt x="640626" y="249948"/>
                  </a:lnTo>
                  <a:lnTo>
                    <a:pt x="635444" y="248958"/>
                  </a:lnTo>
                  <a:lnTo>
                    <a:pt x="635444" y="245554"/>
                  </a:lnTo>
                  <a:lnTo>
                    <a:pt x="648144" y="244678"/>
                  </a:lnTo>
                  <a:lnTo>
                    <a:pt x="648144" y="247027"/>
                  </a:lnTo>
                  <a:lnTo>
                    <a:pt x="640626" y="249948"/>
                  </a:lnTo>
                  <a:lnTo>
                    <a:pt x="648144" y="251383"/>
                  </a:lnTo>
                  <a:lnTo>
                    <a:pt x="648144" y="247142"/>
                  </a:lnTo>
                  <a:lnTo>
                    <a:pt x="660844" y="247078"/>
                  </a:lnTo>
                  <a:lnTo>
                    <a:pt x="660844" y="245948"/>
                  </a:lnTo>
                  <a:lnTo>
                    <a:pt x="673544" y="245249"/>
                  </a:lnTo>
                  <a:lnTo>
                    <a:pt x="673544" y="247319"/>
                  </a:lnTo>
                  <a:lnTo>
                    <a:pt x="686244" y="248246"/>
                  </a:lnTo>
                  <a:lnTo>
                    <a:pt x="686244" y="248513"/>
                  </a:lnTo>
                  <a:lnTo>
                    <a:pt x="698944" y="247840"/>
                  </a:lnTo>
                  <a:lnTo>
                    <a:pt x="698944" y="246214"/>
                  </a:lnTo>
                  <a:lnTo>
                    <a:pt x="711644" y="246253"/>
                  </a:lnTo>
                  <a:lnTo>
                    <a:pt x="698944" y="248462"/>
                  </a:lnTo>
                  <a:lnTo>
                    <a:pt x="711644" y="251383"/>
                  </a:lnTo>
                  <a:lnTo>
                    <a:pt x="711644" y="246545"/>
                  </a:lnTo>
                  <a:lnTo>
                    <a:pt x="724344" y="244398"/>
                  </a:lnTo>
                  <a:lnTo>
                    <a:pt x="724344" y="251307"/>
                  </a:lnTo>
                  <a:lnTo>
                    <a:pt x="737044" y="251841"/>
                  </a:lnTo>
                  <a:lnTo>
                    <a:pt x="737044" y="252145"/>
                  </a:lnTo>
                  <a:lnTo>
                    <a:pt x="749744" y="250024"/>
                  </a:lnTo>
                  <a:lnTo>
                    <a:pt x="737044" y="248767"/>
                  </a:lnTo>
                  <a:lnTo>
                    <a:pt x="749744" y="247396"/>
                  </a:lnTo>
                  <a:lnTo>
                    <a:pt x="749744" y="247103"/>
                  </a:lnTo>
                  <a:lnTo>
                    <a:pt x="762444" y="248526"/>
                  </a:lnTo>
                  <a:lnTo>
                    <a:pt x="762444" y="247815"/>
                  </a:lnTo>
                  <a:lnTo>
                    <a:pt x="775144" y="243611"/>
                  </a:lnTo>
                  <a:lnTo>
                    <a:pt x="762444" y="242036"/>
                  </a:lnTo>
                  <a:lnTo>
                    <a:pt x="762444" y="244767"/>
                  </a:lnTo>
                  <a:lnTo>
                    <a:pt x="749744" y="245795"/>
                  </a:lnTo>
                  <a:lnTo>
                    <a:pt x="749744" y="244182"/>
                  </a:lnTo>
                  <a:lnTo>
                    <a:pt x="762444" y="244767"/>
                  </a:lnTo>
                  <a:lnTo>
                    <a:pt x="762444" y="242036"/>
                  </a:lnTo>
                  <a:lnTo>
                    <a:pt x="775144" y="241935"/>
                  </a:lnTo>
                  <a:lnTo>
                    <a:pt x="775144" y="240855"/>
                  </a:lnTo>
                  <a:lnTo>
                    <a:pt x="787844" y="240182"/>
                  </a:lnTo>
                  <a:lnTo>
                    <a:pt x="787844" y="241096"/>
                  </a:lnTo>
                  <a:lnTo>
                    <a:pt x="800544" y="237782"/>
                  </a:lnTo>
                  <a:lnTo>
                    <a:pt x="800544" y="230873"/>
                  </a:lnTo>
                  <a:lnTo>
                    <a:pt x="813244" y="228003"/>
                  </a:lnTo>
                  <a:lnTo>
                    <a:pt x="813244" y="232257"/>
                  </a:lnTo>
                  <a:lnTo>
                    <a:pt x="825944" y="231622"/>
                  </a:lnTo>
                  <a:lnTo>
                    <a:pt x="825944" y="235750"/>
                  </a:lnTo>
                  <a:lnTo>
                    <a:pt x="813244" y="239356"/>
                  </a:lnTo>
                  <a:lnTo>
                    <a:pt x="813244" y="246456"/>
                  </a:lnTo>
                  <a:lnTo>
                    <a:pt x="825944" y="248031"/>
                  </a:lnTo>
                  <a:lnTo>
                    <a:pt x="825944" y="246888"/>
                  </a:lnTo>
                  <a:lnTo>
                    <a:pt x="837133" y="245643"/>
                  </a:lnTo>
                  <a:lnTo>
                    <a:pt x="829233" y="248437"/>
                  </a:lnTo>
                  <a:lnTo>
                    <a:pt x="838644" y="249605"/>
                  </a:lnTo>
                  <a:lnTo>
                    <a:pt x="838644" y="245478"/>
                  </a:lnTo>
                  <a:lnTo>
                    <a:pt x="838644" y="245110"/>
                  </a:lnTo>
                  <a:lnTo>
                    <a:pt x="838644" y="243433"/>
                  </a:lnTo>
                  <a:lnTo>
                    <a:pt x="851344" y="241973"/>
                  </a:lnTo>
                  <a:lnTo>
                    <a:pt x="864044" y="242328"/>
                  </a:lnTo>
                  <a:lnTo>
                    <a:pt x="851344" y="244754"/>
                  </a:lnTo>
                  <a:lnTo>
                    <a:pt x="864044" y="247103"/>
                  </a:lnTo>
                  <a:lnTo>
                    <a:pt x="864044" y="244957"/>
                  </a:lnTo>
                  <a:lnTo>
                    <a:pt x="876744" y="246888"/>
                  </a:lnTo>
                  <a:lnTo>
                    <a:pt x="876744" y="248958"/>
                  </a:lnTo>
                  <a:lnTo>
                    <a:pt x="902144" y="249097"/>
                  </a:lnTo>
                  <a:lnTo>
                    <a:pt x="927544" y="248208"/>
                  </a:lnTo>
                  <a:lnTo>
                    <a:pt x="965644" y="245605"/>
                  </a:lnTo>
                  <a:lnTo>
                    <a:pt x="991044" y="240614"/>
                  </a:lnTo>
                  <a:lnTo>
                    <a:pt x="991044" y="242722"/>
                  </a:lnTo>
                  <a:lnTo>
                    <a:pt x="1003744" y="244157"/>
                  </a:lnTo>
                  <a:lnTo>
                    <a:pt x="1017193" y="245605"/>
                  </a:lnTo>
                  <a:lnTo>
                    <a:pt x="1029144" y="243255"/>
                  </a:lnTo>
                  <a:lnTo>
                    <a:pt x="1029144" y="242824"/>
                  </a:lnTo>
                  <a:lnTo>
                    <a:pt x="1041844" y="246888"/>
                  </a:lnTo>
                  <a:lnTo>
                    <a:pt x="1041844" y="247611"/>
                  </a:lnTo>
                  <a:lnTo>
                    <a:pt x="1054544" y="246735"/>
                  </a:lnTo>
                  <a:lnTo>
                    <a:pt x="1067244" y="244995"/>
                  </a:lnTo>
                  <a:lnTo>
                    <a:pt x="1067244" y="243103"/>
                  </a:lnTo>
                  <a:lnTo>
                    <a:pt x="1079944" y="243967"/>
                  </a:lnTo>
                  <a:lnTo>
                    <a:pt x="1079944" y="243827"/>
                  </a:lnTo>
                  <a:lnTo>
                    <a:pt x="1092644" y="242963"/>
                  </a:lnTo>
                  <a:lnTo>
                    <a:pt x="1105344" y="241388"/>
                  </a:lnTo>
                  <a:lnTo>
                    <a:pt x="1118044" y="242112"/>
                  </a:lnTo>
                  <a:lnTo>
                    <a:pt x="1118044" y="243611"/>
                  </a:lnTo>
                  <a:lnTo>
                    <a:pt x="1118044" y="246672"/>
                  </a:lnTo>
                  <a:lnTo>
                    <a:pt x="1130020" y="245059"/>
                  </a:lnTo>
                  <a:lnTo>
                    <a:pt x="1130744" y="245148"/>
                  </a:lnTo>
                  <a:lnTo>
                    <a:pt x="1143444" y="245783"/>
                  </a:lnTo>
                  <a:lnTo>
                    <a:pt x="1156144" y="245618"/>
                  </a:lnTo>
                  <a:lnTo>
                    <a:pt x="1168844" y="244754"/>
                  </a:lnTo>
                  <a:lnTo>
                    <a:pt x="1168844" y="240258"/>
                  </a:lnTo>
                  <a:lnTo>
                    <a:pt x="1181544" y="237401"/>
                  </a:lnTo>
                  <a:lnTo>
                    <a:pt x="1181544" y="242392"/>
                  </a:lnTo>
                  <a:lnTo>
                    <a:pt x="1194244" y="245249"/>
                  </a:lnTo>
                  <a:lnTo>
                    <a:pt x="1219644" y="245516"/>
                  </a:lnTo>
                  <a:lnTo>
                    <a:pt x="1245044" y="244843"/>
                  </a:lnTo>
                  <a:lnTo>
                    <a:pt x="1257744" y="244894"/>
                  </a:lnTo>
                  <a:lnTo>
                    <a:pt x="1270444" y="244106"/>
                  </a:lnTo>
                  <a:lnTo>
                    <a:pt x="1270444" y="242036"/>
                  </a:lnTo>
                  <a:lnTo>
                    <a:pt x="1283144" y="244144"/>
                  </a:lnTo>
                  <a:lnTo>
                    <a:pt x="1295844" y="244068"/>
                  </a:lnTo>
                  <a:lnTo>
                    <a:pt x="1308544" y="243459"/>
                  </a:lnTo>
                  <a:lnTo>
                    <a:pt x="1333944" y="243967"/>
                  </a:lnTo>
                  <a:lnTo>
                    <a:pt x="1321244" y="241960"/>
                  </a:lnTo>
                  <a:lnTo>
                    <a:pt x="1333944" y="236258"/>
                  </a:lnTo>
                  <a:lnTo>
                    <a:pt x="1346644" y="236118"/>
                  </a:lnTo>
                  <a:lnTo>
                    <a:pt x="1346644" y="241274"/>
                  </a:lnTo>
                  <a:lnTo>
                    <a:pt x="1359344" y="244106"/>
                  </a:lnTo>
                  <a:lnTo>
                    <a:pt x="1359344" y="242252"/>
                  </a:lnTo>
                  <a:lnTo>
                    <a:pt x="1372044" y="241681"/>
                  </a:lnTo>
                  <a:lnTo>
                    <a:pt x="1372044" y="242684"/>
                  </a:lnTo>
                  <a:lnTo>
                    <a:pt x="1384744" y="241287"/>
                  </a:lnTo>
                  <a:lnTo>
                    <a:pt x="1384744" y="240436"/>
                  </a:lnTo>
                  <a:lnTo>
                    <a:pt x="1397444" y="240334"/>
                  </a:lnTo>
                  <a:lnTo>
                    <a:pt x="1397444" y="241465"/>
                  </a:lnTo>
                  <a:lnTo>
                    <a:pt x="1410144" y="241820"/>
                  </a:lnTo>
                  <a:lnTo>
                    <a:pt x="1410144" y="244386"/>
                  </a:lnTo>
                  <a:lnTo>
                    <a:pt x="1422844" y="244030"/>
                  </a:lnTo>
                  <a:lnTo>
                    <a:pt x="1422844" y="242163"/>
                  </a:lnTo>
                  <a:lnTo>
                    <a:pt x="1435544" y="241490"/>
                  </a:lnTo>
                  <a:lnTo>
                    <a:pt x="1435544" y="240880"/>
                  </a:lnTo>
                  <a:lnTo>
                    <a:pt x="1448244" y="239255"/>
                  </a:lnTo>
                  <a:lnTo>
                    <a:pt x="1448244" y="237617"/>
                  </a:lnTo>
                  <a:lnTo>
                    <a:pt x="1460944" y="239395"/>
                  </a:lnTo>
                  <a:lnTo>
                    <a:pt x="1460944" y="238188"/>
                  </a:lnTo>
                  <a:lnTo>
                    <a:pt x="1473644" y="235902"/>
                  </a:lnTo>
                  <a:lnTo>
                    <a:pt x="1473644" y="239039"/>
                  </a:lnTo>
                  <a:lnTo>
                    <a:pt x="1479994" y="239712"/>
                  </a:lnTo>
                  <a:lnTo>
                    <a:pt x="1486344" y="240106"/>
                  </a:lnTo>
                  <a:lnTo>
                    <a:pt x="1499044" y="240461"/>
                  </a:lnTo>
                  <a:lnTo>
                    <a:pt x="1511744" y="239471"/>
                  </a:lnTo>
                  <a:lnTo>
                    <a:pt x="1511744" y="241109"/>
                  </a:lnTo>
                  <a:lnTo>
                    <a:pt x="1524444" y="241465"/>
                  </a:lnTo>
                  <a:lnTo>
                    <a:pt x="1524444" y="239890"/>
                  </a:lnTo>
                  <a:lnTo>
                    <a:pt x="1511744" y="239255"/>
                  </a:lnTo>
                  <a:lnTo>
                    <a:pt x="1511744" y="235762"/>
                  </a:lnTo>
                  <a:lnTo>
                    <a:pt x="1524444" y="234835"/>
                  </a:lnTo>
                  <a:lnTo>
                    <a:pt x="1524444" y="236334"/>
                  </a:lnTo>
                  <a:lnTo>
                    <a:pt x="1532382" y="236994"/>
                  </a:lnTo>
                  <a:lnTo>
                    <a:pt x="1537144" y="238683"/>
                  </a:lnTo>
                  <a:lnTo>
                    <a:pt x="1537144" y="237401"/>
                  </a:lnTo>
                  <a:lnTo>
                    <a:pt x="1537144" y="236042"/>
                  </a:lnTo>
                  <a:lnTo>
                    <a:pt x="1549844" y="236258"/>
                  </a:lnTo>
                  <a:lnTo>
                    <a:pt x="1562544" y="235610"/>
                  </a:lnTo>
                  <a:lnTo>
                    <a:pt x="1562544" y="239179"/>
                  </a:lnTo>
                  <a:lnTo>
                    <a:pt x="1549844" y="243103"/>
                  </a:lnTo>
                  <a:lnTo>
                    <a:pt x="1575244" y="243967"/>
                  </a:lnTo>
                  <a:lnTo>
                    <a:pt x="1575244" y="241249"/>
                  </a:lnTo>
                  <a:lnTo>
                    <a:pt x="1587944" y="239890"/>
                  </a:lnTo>
                  <a:lnTo>
                    <a:pt x="1587944" y="242036"/>
                  </a:lnTo>
                  <a:lnTo>
                    <a:pt x="1600644" y="242392"/>
                  </a:lnTo>
                  <a:lnTo>
                    <a:pt x="1600644" y="239750"/>
                  </a:lnTo>
                  <a:lnTo>
                    <a:pt x="1613344" y="238404"/>
                  </a:lnTo>
                  <a:lnTo>
                    <a:pt x="1613344" y="235191"/>
                  </a:lnTo>
                  <a:lnTo>
                    <a:pt x="1626044" y="232257"/>
                  </a:lnTo>
                  <a:lnTo>
                    <a:pt x="1626044" y="228765"/>
                  </a:lnTo>
                  <a:lnTo>
                    <a:pt x="1638744" y="227914"/>
                  </a:lnTo>
                  <a:lnTo>
                    <a:pt x="1638744" y="227126"/>
                  </a:lnTo>
                  <a:lnTo>
                    <a:pt x="1638744" y="191363"/>
                  </a:lnTo>
                  <a:close/>
                </a:path>
                <a:path w="3620134" h="409575">
                  <a:moveTo>
                    <a:pt x="1651444" y="227977"/>
                  </a:moveTo>
                  <a:lnTo>
                    <a:pt x="1641843" y="227330"/>
                  </a:lnTo>
                  <a:lnTo>
                    <a:pt x="1638744" y="227914"/>
                  </a:lnTo>
                  <a:lnTo>
                    <a:pt x="1626044" y="234048"/>
                  </a:lnTo>
                  <a:lnTo>
                    <a:pt x="1638744" y="232765"/>
                  </a:lnTo>
                  <a:lnTo>
                    <a:pt x="1638744" y="229412"/>
                  </a:lnTo>
                  <a:lnTo>
                    <a:pt x="1651444" y="227977"/>
                  </a:lnTo>
                  <a:close/>
                </a:path>
                <a:path w="3620134" h="409575">
                  <a:moveTo>
                    <a:pt x="1767801" y="150558"/>
                  </a:moveTo>
                  <a:lnTo>
                    <a:pt x="1766303" y="151993"/>
                  </a:lnTo>
                  <a:lnTo>
                    <a:pt x="1764728" y="153555"/>
                  </a:lnTo>
                  <a:lnTo>
                    <a:pt x="1762950" y="154914"/>
                  </a:lnTo>
                  <a:lnTo>
                    <a:pt x="1763737" y="157048"/>
                  </a:lnTo>
                  <a:lnTo>
                    <a:pt x="1765300" y="154990"/>
                  </a:lnTo>
                  <a:lnTo>
                    <a:pt x="1766658" y="152704"/>
                  </a:lnTo>
                  <a:lnTo>
                    <a:pt x="1767801" y="150558"/>
                  </a:lnTo>
                  <a:close/>
                </a:path>
                <a:path w="3620134" h="409575">
                  <a:moveTo>
                    <a:pt x="1767878" y="150418"/>
                  </a:moveTo>
                  <a:lnTo>
                    <a:pt x="1767801" y="150558"/>
                  </a:lnTo>
                  <a:lnTo>
                    <a:pt x="1767878" y="150418"/>
                  </a:lnTo>
                  <a:close/>
                </a:path>
                <a:path w="3620134" h="409575">
                  <a:moveTo>
                    <a:pt x="1834845" y="151688"/>
                  </a:moveTo>
                  <a:lnTo>
                    <a:pt x="1832508" y="150520"/>
                  </a:lnTo>
                  <a:lnTo>
                    <a:pt x="1829244" y="150495"/>
                  </a:lnTo>
                  <a:lnTo>
                    <a:pt x="1834845" y="151688"/>
                  </a:lnTo>
                  <a:close/>
                </a:path>
                <a:path w="3620134" h="409575">
                  <a:moveTo>
                    <a:pt x="1837626" y="150583"/>
                  </a:moveTo>
                  <a:lnTo>
                    <a:pt x="1834261" y="147828"/>
                  </a:lnTo>
                  <a:lnTo>
                    <a:pt x="1829244" y="145999"/>
                  </a:lnTo>
                  <a:lnTo>
                    <a:pt x="1829244" y="148907"/>
                  </a:lnTo>
                  <a:lnTo>
                    <a:pt x="1832508" y="150520"/>
                  </a:lnTo>
                  <a:lnTo>
                    <a:pt x="1837626" y="150583"/>
                  </a:lnTo>
                  <a:close/>
                </a:path>
                <a:path w="3620134" h="409575">
                  <a:moveTo>
                    <a:pt x="2012213" y="243979"/>
                  </a:moveTo>
                  <a:lnTo>
                    <a:pt x="2007044" y="244182"/>
                  </a:lnTo>
                  <a:lnTo>
                    <a:pt x="2007044" y="246672"/>
                  </a:lnTo>
                  <a:lnTo>
                    <a:pt x="2012213" y="243979"/>
                  </a:lnTo>
                  <a:close/>
                </a:path>
                <a:path w="3620134" h="409575">
                  <a:moveTo>
                    <a:pt x="2061324" y="248246"/>
                  </a:moveTo>
                  <a:lnTo>
                    <a:pt x="2060117" y="247891"/>
                  </a:lnTo>
                  <a:lnTo>
                    <a:pt x="2061057" y="246519"/>
                  </a:lnTo>
                  <a:lnTo>
                    <a:pt x="2060117" y="246811"/>
                  </a:lnTo>
                  <a:lnTo>
                    <a:pt x="2054834" y="248462"/>
                  </a:lnTo>
                  <a:lnTo>
                    <a:pt x="2061324" y="248246"/>
                  </a:lnTo>
                  <a:close/>
                </a:path>
                <a:path w="3620134" h="409575">
                  <a:moveTo>
                    <a:pt x="2062327" y="244678"/>
                  </a:moveTo>
                  <a:lnTo>
                    <a:pt x="2055114" y="245960"/>
                  </a:lnTo>
                  <a:lnTo>
                    <a:pt x="2061591" y="245745"/>
                  </a:lnTo>
                  <a:lnTo>
                    <a:pt x="2062327" y="244678"/>
                  </a:lnTo>
                  <a:close/>
                </a:path>
                <a:path w="3620134" h="409575">
                  <a:moveTo>
                    <a:pt x="2063762" y="245681"/>
                  </a:moveTo>
                  <a:lnTo>
                    <a:pt x="2061591" y="245745"/>
                  </a:lnTo>
                  <a:lnTo>
                    <a:pt x="2061057" y="246519"/>
                  </a:lnTo>
                  <a:lnTo>
                    <a:pt x="2063762" y="245681"/>
                  </a:lnTo>
                  <a:close/>
                </a:path>
                <a:path w="3620134" h="409575">
                  <a:moveTo>
                    <a:pt x="2342718" y="235546"/>
                  </a:moveTo>
                  <a:lnTo>
                    <a:pt x="2341283" y="231330"/>
                  </a:lnTo>
                  <a:lnTo>
                    <a:pt x="2340572" y="235610"/>
                  </a:lnTo>
                  <a:lnTo>
                    <a:pt x="2342718" y="235546"/>
                  </a:lnTo>
                  <a:close/>
                </a:path>
                <a:path w="3620134" h="409575">
                  <a:moveTo>
                    <a:pt x="2464244" y="232117"/>
                  </a:moveTo>
                  <a:lnTo>
                    <a:pt x="2451544" y="232981"/>
                  </a:lnTo>
                  <a:lnTo>
                    <a:pt x="2464244" y="232740"/>
                  </a:lnTo>
                  <a:lnTo>
                    <a:pt x="2464244" y="232117"/>
                  </a:lnTo>
                  <a:close/>
                </a:path>
                <a:path w="3620134" h="409575">
                  <a:moveTo>
                    <a:pt x="3607244" y="346176"/>
                  </a:moveTo>
                  <a:lnTo>
                    <a:pt x="3594544" y="337718"/>
                  </a:lnTo>
                  <a:lnTo>
                    <a:pt x="3594544" y="321322"/>
                  </a:lnTo>
                  <a:lnTo>
                    <a:pt x="3581844" y="305638"/>
                  </a:lnTo>
                  <a:lnTo>
                    <a:pt x="3569144" y="290753"/>
                  </a:lnTo>
                  <a:lnTo>
                    <a:pt x="3569144" y="276720"/>
                  </a:lnTo>
                  <a:lnTo>
                    <a:pt x="3543744" y="251447"/>
                  </a:lnTo>
                  <a:lnTo>
                    <a:pt x="3505644" y="230314"/>
                  </a:lnTo>
                  <a:lnTo>
                    <a:pt x="3480244" y="214299"/>
                  </a:lnTo>
                  <a:lnTo>
                    <a:pt x="3442144" y="204355"/>
                  </a:lnTo>
                  <a:lnTo>
                    <a:pt x="3429444" y="203796"/>
                  </a:lnTo>
                  <a:lnTo>
                    <a:pt x="3416744" y="203720"/>
                  </a:lnTo>
                  <a:lnTo>
                    <a:pt x="3404044" y="203923"/>
                  </a:lnTo>
                  <a:lnTo>
                    <a:pt x="3391344" y="204431"/>
                  </a:lnTo>
                  <a:lnTo>
                    <a:pt x="3378644" y="204584"/>
                  </a:lnTo>
                  <a:lnTo>
                    <a:pt x="3365944" y="204558"/>
                  </a:lnTo>
                  <a:lnTo>
                    <a:pt x="3353244" y="204292"/>
                  </a:lnTo>
                  <a:lnTo>
                    <a:pt x="3340544" y="203720"/>
                  </a:lnTo>
                  <a:lnTo>
                    <a:pt x="3289744" y="203631"/>
                  </a:lnTo>
                  <a:lnTo>
                    <a:pt x="3251644" y="202907"/>
                  </a:lnTo>
                  <a:lnTo>
                    <a:pt x="3238944" y="202679"/>
                  </a:lnTo>
                  <a:lnTo>
                    <a:pt x="3188144" y="201256"/>
                  </a:lnTo>
                  <a:lnTo>
                    <a:pt x="3137344" y="199821"/>
                  </a:lnTo>
                  <a:lnTo>
                    <a:pt x="3086544" y="198767"/>
                  </a:lnTo>
                  <a:lnTo>
                    <a:pt x="3035744" y="198526"/>
                  </a:lnTo>
                  <a:lnTo>
                    <a:pt x="2984944" y="199504"/>
                  </a:lnTo>
                  <a:lnTo>
                    <a:pt x="2984944" y="203288"/>
                  </a:lnTo>
                  <a:lnTo>
                    <a:pt x="2972244" y="204000"/>
                  </a:lnTo>
                  <a:lnTo>
                    <a:pt x="2972244" y="205714"/>
                  </a:lnTo>
                  <a:lnTo>
                    <a:pt x="2959544" y="206070"/>
                  </a:lnTo>
                  <a:lnTo>
                    <a:pt x="2959544" y="202222"/>
                  </a:lnTo>
                  <a:lnTo>
                    <a:pt x="2972244" y="201726"/>
                  </a:lnTo>
                  <a:lnTo>
                    <a:pt x="2959544" y="201790"/>
                  </a:lnTo>
                  <a:lnTo>
                    <a:pt x="2934144" y="201904"/>
                  </a:lnTo>
                  <a:lnTo>
                    <a:pt x="2896044" y="202260"/>
                  </a:lnTo>
                  <a:lnTo>
                    <a:pt x="2857944" y="202349"/>
                  </a:lnTo>
                  <a:lnTo>
                    <a:pt x="2832544" y="202145"/>
                  </a:lnTo>
                  <a:lnTo>
                    <a:pt x="2832544" y="204165"/>
                  </a:lnTo>
                  <a:lnTo>
                    <a:pt x="2819844" y="204558"/>
                  </a:lnTo>
                  <a:lnTo>
                    <a:pt x="2807144" y="204978"/>
                  </a:lnTo>
                  <a:lnTo>
                    <a:pt x="2794444" y="206375"/>
                  </a:lnTo>
                  <a:lnTo>
                    <a:pt x="2769044" y="206489"/>
                  </a:lnTo>
                  <a:lnTo>
                    <a:pt x="2756344" y="205105"/>
                  </a:lnTo>
                  <a:lnTo>
                    <a:pt x="2743644" y="201866"/>
                  </a:lnTo>
                  <a:lnTo>
                    <a:pt x="2692844" y="200634"/>
                  </a:lnTo>
                  <a:lnTo>
                    <a:pt x="2642044" y="200063"/>
                  </a:lnTo>
                  <a:lnTo>
                    <a:pt x="2553144" y="200012"/>
                  </a:lnTo>
                  <a:lnTo>
                    <a:pt x="2515044" y="200113"/>
                  </a:lnTo>
                  <a:lnTo>
                    <a:pt x="2413444" y="200190"/>
                  </a:lnTo>
                  <a:lnTo>
                    <a:pt x="2400744" y="200101"/>
                  </a:lnTo>
                  <a:lnTo>
                    <a:pt x="2362644" y="200050"/>
                  </a:lnTo>
                  <a:lnTo>
                    <a:pt x="2324544" y="200393"/>
                  </a:lnTo>
                  <a:lnTo>
                    <a:pt x="2286444" y="201066"/>
                  </a:lnTo>
                  <a:lnTo>
                    <a:pt x="2273744" y="201282"/>
                  </a:lnTo>
                  <a:lnTo>
                    <a:pt x="2235644" y="201891"/>
                  </a:lnTo>
                  <a:lnTo>
                    <a:pt x="2197544" y="202565"/>
                  </a:lnTo>
                  <a:lnTo>
                    <a:pt x="2184844" y="202793"/>
                  </a:lnTo>
                  <a:lnTo>
                    <a:pt x="2095944" y="204647"/>
                  </a:lnTo>
                  <a:lnTo>
                    <a:pt x="2045144" y="205435"/>
                  </a:lnTo>
                  <a:lnTo>
                    <a:pt x="2032444" y="205574"/>
                  </a:lnTo>
                  <a:lnTo>
                    <a:pt x="2032444" y="205714"/>
                  </a:lnTo>
                  <a:lnTo>
                    <a:pt x="2019744" y="205498"/>
                  </a:lnTo>
                  <a:lnTo>
                    <a:pt x="2007044" y="204863"/>
                  </a:lnTo>
                  <a:lnTo>
                    <a:pt x="2007044" y="204152"/>
                  </a:lnTo>
                  <a:lnTo>
                    <a:pt x="1994344" y="205219"/>
                  </a:lnTo>
                  <a:lnTo>
                    <a:pt x="1994344" y="205651"/>
                  </a:lnTo>
                  <a:lnTo>
                    <a:pt x="1981644" y="205651"/>
                  </a:lnTo>
                  <a:lnTo>
                    <a:pt x="1981644" y="204216"/>
                  </a:lnTo>
                  <a:lnTo>
                    <a:pt x="1968944" y="203365"/>
                  </a:lnTo>
                  <a:lnTo>
                    <a:pt x="1968944" y="202653"/>
                  </a:lnTo>
                  <a:lnTo>
                    <a:pt x="1956244" y="200863"/>
                  </a:lnTo>
                  <a:lnTo>
                    <a:pt x="1943544" y="198297"/>
                  </a:lnTo>
                  <a:lnTo>
                    <a:pt x="1943544" y="194868"/>
                  </a:lnTo>
                  <a:lnTo>
                    <a:pt x="1930844" y="192163"/>
                  </a:lnTo>
                  <a:lnTo>
                    <a:pt x="1930844" y="190017"/>
                  </a:lnTo>
                  <a:lnTo>
                    <a:pt x="1918144" y="185661"/>
                  </a:lnTo>
                  <a:lnTo>
                    <a:pt x="1918144" y="181457"/>
                  </a:lnTo>
                  <a:lnTo>
                    <a:pt x="1905444" y="177101"/>
                  </a:lnTo>
                  <a:lnTo>
                    <a:pt x="1905444" y="170688"/>
                  </a:lnTo>
                  <a:lnTo>
                    <a:pt x="1892744" y="164122"/>
                  </a:lnTo>
                  <a:lnTo>
                    <a:pt x="1892744" y="160693"/>
                  </a:lnTo>
                  <a:lnTo>
                    <a:pt x="1880044" y="156692"/>
                  </a:lnTo>
                  <a:lnTo>
                    <a:pt x="1880044" y="148348"/>
                  </a:lnTo>
                  <a:lnTo>
                    <a:pt x="1867344" y="138925"/>
                  </a:lnTo>
                  <a:lnTo>
                    <a:pt x="1867344" y="136004"/>
                  </a:lnTo>
                  <a:lnTo>
                    <a:pt x="1854644" y="119951"/>
                  </a:lnTo>
                  <a:lnTo>
                    <a:pt x="1854644" y="104140"/>
                  </a:lnTo>
                  <a:lnTo>
                    <a:pt x="1841944" y="87325"/>
                  </a:lnTo>
                  <a:lnTo>
                    <a:pt x="1829244" y="69621"/>
                  </a:lnTo>
                  <a:lnTo>
                    <a:pt x="1829244" y="44881"/>
                  </a:lnTo>
                  <a:lnTo>
                    <a:pt x="1816544" y="41744"/>
                  </a:lnTo>
                  <a:lnTo>
                    <a:pt x="1816544" y="139"/>
                  </a:lnTo>
                  <a:lnTo>
                    <a:pt x="1816544" y="0"/>
                  </a:lnTo>
                  <a:lnTo>
                    <a:pt x="1778444" y="0"/>
                  </a:lnTo>
                  <a:lnTo>
                    <a:pt x="1778444" y="139"/>
                  </a:lnTo>
                  <a:lnTo>
                    <a:pt x="1778444" y="34315"/>
                  </a:lnTo>
                  <a:lnTo>
                    <a:pt x="1778444" y="43675"/>
                  </a:lnTo>
                  <a:lnTo>
                    <a:pt x="1765744" y="49022"/>
                  </a:lnTo>
                  <a:lnTo>
                    <a:pt x="1765744" y="50241"/>
                  </a:lnTo>
                  <a:lnTo>
                    <a:pt x="1778444" y="46024"/>
                  </a:lnTo>
                  <a:lnTo>
                    <a:pt x="1778444" y="51231"/>
                  </a:lnTo>
                  <a:lnTo>
                    <a:pt x="1765744" y="50241"/>
                  </a:lnTo>
                  <a:lnTo>
                    <a:pt x="1765744" y="78994"/>
                  </a:lnTo>
                  <a:lnTo>
                    <a:pt x="1753044" y="83553"/>
                  </a:lnTo>
                  <a:lnTo>
                    <a:pt x="1753044" y="101688"/>
                  </a:lnTo>
                  <a:lnTo>
                    <a:pt x="1740344" y="106743"/>
                  </a:lnTo>
                  <a:lnTo>
                    <a:pt x="1740344" y="120738"/>
                  </a:lnTo>
                  <a:lnTo>
                    <a:pt x="1727644" y="125018"/>
                  </a:lnTo>
                  <a:lnTo>
                    <a:pt x="1727644" y="136436"/>
                  </a:lnTo>
                  <a:lnTo>
                    <a:pt x="1714944" y="139928"/>
                  </a:lnTo>
                  <a:lnTo>
                    <a:pt x="1714944" y="142430"/>
                  </a:lnTo>
                  <a:lnTo>
                    <a:pt x="1702244" y="151066"/>
                  </a:lnTo>
                  <a:lnTo>
                    <a:pt x="1702244" y="159981"/>
                  </a:lnTo>
                  <a:lnTo>
                    <a:pt x="1689544" y="163042"/>
                  </a:lnTo>
                  <a:lnTo>
                    <a:pt x="1689544" y="168833"/>
                  </a:lnTo>
                  <a:lnTo>
                    <a:pt x="1676844" y="170891"/>
                  </a:lnTo>
                  <a:lnTo>
                    <a:pt x="1676844" y="175463"/>
                  </a:lnTo>
                  <a:lnTo>
                    <a:pt x="1664144" y="177673"/>
                  </a:lnTo>
                  <a:lnTo>
                    <a:pt x="1664144" y="179743"/>
                  </a:lnTo>
                  <a:lnTo>
                    <a:pt x="1651444" y="182168"/>
                  </a:lnTo>
                  <a:lnTo>
                    <a:pt x="1651444" y="183807"/>
                  </a:lnTo>
                  <a:lnTo>
                    <a:pt x="1641843" y="189509"/>
                  </a:lnTo>
                  <a:lnTo>
                    <a:pt x="1641843" y="227330"/>
                  </a:lnTo>
                  <a:lnTo>
                    <a:pt x="1651444" y="225552"/>
                  </a:lnTo>
                  <a:lnTo>
                    <a:pt x="1651444" y="225412"/>
                  </a:lnTo>
                  <a:lnTo>
                    <a:pt x="1664144" y="223774"/>
                  </a:lnTo>
                  <a:lnTo>
                    <a:pt x="1664144" y="222199"/>
                  </a:lnTo>
                  <a:lnTo>
                    <a:pt x="1676844" y="218567"/>
                  </a:lnTo>
                  <a:lnTo>
                    <a:pt x="1689544" y="215214"/>
                  </a:lnTo>
                  <a:lnTo>
                    <a:pt x="1689544" y="209283"/>
                  </a:lnTo>
                  <a:lnTo>
                    <a:pt x="1702244" y="205003"/>
                  </a:lnTo>
                  <a:lnTo>
                    <a:pt x="1714944" y="198793"/>
                  </a:lnTo>
                  <a:lnTo>
                    <a:pt x="1714944" y="194017"/>
                  </a:lnTo>
                  <a:lnTo>
                    <a:pt x="1727644" y="190665"/>
                  </a:lnTo>
                  <a:lnTo>
                    <a:pt x="1727644" y="181737"/>
                  </a:lnTo>
                  <a:lnTo>
                    <a:pt x="1740344" y="178676"/>
                  </a:lnTo>
                  <a:lnTo>
                    <a:pt x="1740344" y="171818"/>
                  </a:lnTo>
                  <a:lnTo>
                    <a:pt x="1753044" y="167754"/>
                  </a:lnTo>
                  <a:lnTo>
                    <a:pt x="1753044" y="145567"/>
                  </a:lnTo>
                  <a:lnTo>
                    <a:pt x="1765744" y="142709"/>
                  </a:lnTo>
                  <a:lnTo>
                    <a:pt x="1765744" y="138150"/>
                  </a:lnTo>
                  <a:lnTo>
                    <a:pt x="1778444" y="134581"/>
                  </a:lnTo>
                  <a:lnTo>
                    <a:pt x="1778444" y="129768"/>
                  </a:lnTo>
                  <a:lnTo>
                    <a:pt x="1765744" y="134264"/>
                  </a:lnTo>
                  <a:lnTo>
                    <a:pt x="1765744" y="129578"/>
                  </a:lnTo>
                  <a:lnTo>
                    <a:pt x="1778444" y="127317"/>
                  </a:lnTo>
                  <a:lnTo>
                    <a:pt x="1778444" y="118097"/>
                  </a:lnTo>
                  <a:lnTo>
                    <a:pt x="1791144" y="110096"/>
                  </a:lnTo>
                  <a:lnTo>
                    <a:pt x="1791144" y="79387"/>
                  </a:lnTo>
                  <a:lnTo>
                    <a:pt x="1803844" y="87020"/>
                  </a:lnTo>
                  <a:lnTo>
                    <a:pt x="1803844" y="105752"/>
                  </a:lnTo>
                  <a:lnTo>
                    <a:pt x="1816544" y="111594"/>
                  </a:lnTo>
                  <a:lnTo>
                    <a:pt x="1816544" y="120446"/>
                  </a:lnTo>
                  <a:lnTo>
                    <a:pt x="1829244" y="128371"/>
                  </a:lnTo>
                  <a:lnTo>
                    <a:pt x="1816544" y="125730"/>
                  </a:lnTo>
                  <a:lnTo>
                    <a:pt x="1816544" y="133007"/>
                  </a:lnTo>
                  <a:lnTo>
                    <a:pt x="1829244" y="137579"/>
                  </a:lnTo>
                  <a:lnTo>
                    <a:pt x="1829244" y="143713"/>
                  </a:lnTo>
                  <a:lnTo>
                    <a:pt x="1834261" y="147828"/>
                  </a:lnTo>
                  <a:lnTo>
                    <a:pt x="1841944" y="150634"/>
                  </a:lnTo>
                  <a:lnTo>
                    <a:pt x="1837626" y="150583"/>
                  </a:lnTo>
                  <a:lnTo>
                    <a:pt x="1840420" y="152869"/>
                  </a:lnTo>
                  <a:lnTo>
                    <a:pt x="1841944" y="153200"/>
                  </a:lnTo>
                  <a:lnTo>
                    <a:pt x="1841944" y="154127"/>
                  </a:lnTo>
                  <a:lnTo>
                    <a:pt x="1840420" y="152869"/>
                  </a:lnTo>
                  <a:lnTo>
                    <a:pt x="1834845" y="151688"/>
                  </a:lnTo>
                  <a:lnTo>
                    <a:pt x="1841944" y="155194"/>
                  </a:lnTo>
                  <a:lnTo>
                    <a:pt x="1841944" y="159194"/>
                  </a:lnTo>
                  <a:lnTo>
                    <a:pt x="1854644" y="162687"/>
                  </a:lnTo>
                  <a:lnTo>
                    <a:pt x="1854644" y="165061"/>
                  </a:lnTo>
                  <a:lnTo>
                    <a:pt x="1841944" y="160794"/>
                  </a:lnTo>
                  <a:lnTo>
                    <a:pt x="1841944" y="164122"/>
                  </a:lnTo>
                  <a:lnTo>
                    <a:pt x="1854644" y="173685"/>
                  </a:lnTo>
                  <a:lnTo>
                    <a:pt x="1854644" y="177177"/>
                  </a:lnTo>
                  <a:lnTo>
                    <a:pt x="1867344" y="182460"/>
                  </a:lnTo>
                  <a:lnTo>
                    <a:pt x="1867344" y="187883"/>
                  </a:lnTo>
                  <a:lnTo>
                    <a:pt x="1880044" y="193014"/>
                  </a:lnTo>
                  <a:lnTo>
                    <a:pt x="1880044" y="197586"/>
                  </a:lnTo>
                  <a:lnTo>
                    <a:pt x="1892744" y="202082"/>
                  </a:lnTo>
                  <a:lnTo>
                    <a:pt x="1892744" y="206146"/>
                  </a:lnTo>
                  <a:lnTo>
                    <a:pt x="1905444" y="209359"/>
                  </a:lnTo>
                  <a:lnTo>
                    <a:pt x="1905444" y="212140"/>
                  </a:lnTo>
                  <a:lnTo>
                    <a:pt x="1918144" y="214998"/>
                  </a:lnTo>
                  <a:lnTo>
                    <a:pt x="1918144" y="219062"/>
                  </a:lnTo>
                  <a:lnTo>
                    <a:pt x="1930844" y="220268"/>
                  </a:lnTo>
                  <a:lnTo>
                    <a:pt x="1930844" y="222554"/>
                  </a:lnTo>
                  <a:lnTo>
                    <a:pt x="1943544" y="224129"/>
                  </a:lnTo>
                  <a:lnTo>
                    <a:pt x="1943544" y="228333"/>
                  </a:lnTo>
                  <a:lnTo>
                    <a:pt x="1943544" y="232257"/>
                  </a:lnTo>
                  <a:lnTo>
                    <a:pt x="1954123" y="229590"/>
                  </a:lnTo>
                  <a:lnTo>
                    <a:pt x="1956244" y="229831"/>
                  </a:lnTo>
                  <a:lnTo>
                    <a:pt x="1956244" y="233972"/>
                  </a:lnTo>
                  <a:lnTo>
                    <a:pt x="1968944" y="234683"/>
                  </a:lnTo>
                  <a:lnTo>
                    <a:pt x="1968944" y="235966"/>
                  </a:lnTo>
                  <a:lnTo>
                    <a:pt x="1981644" y="237261"/>
                  </a:lnTo>
                  <a:lnTo>
                    <a:pt x="1981644" y="238328"/>
                  </a:lnTo>
                  <a:lnTo>
                    <a:pt x="1994344" y="238683"/>
                  </a:lnTo>
                  <a:lnTo>
                    <a:pt x="1994344" y="239395"/>
                  </a:lnTo>
                  <a:lnTo>
                    <a:pt x="2007044" y="240258"/>
                  </a:lnTo>
                  <a:lnTo>
                    <a:pt x="2007044" y="240106"/>
                  </a:lnTo>
                  <a:lnTo>
                    <a:pt x="2017471" y="241223"/>
                  </a:lnTo>
                  <a:lnTo>
                    <a:pt x="2012213" y="243979"/>
                  </a:lnTo>
                  <a:lnTo>
                    <a:pt x="2019744" y="243687"/>
                  </a:lnTo>
                  <a:lnTo>
                    <a:pt x="2032444" y="242557"/>
                  </a:lnTo>
                  <a:lnTo>
                    <a:pt x="2045144" y="240741"/>
                  </a:lnTo>
                  <a:lnTo>
                    <a:pt x="2057844" y="238112"/>
                  </a:lnTo>
                  <a:lnTo>
                    <a:pt x="2057844" y="241820"/>
                  </a:lnTo>
                  <a:lnTo>
                    <a:pt x="2070544" y="241617"/>
                  </a:lnTo>
                  <a:lnTo>
                    <a:pt x="2070544" y="240982"/>
                  </a:lnTo>
                  <a:lnTo>
                    <a:pt x="2083244" y="239801"/>
                  </a:lnTo>
                  <a:lnTo>
                    <a:pt x="2083244" y="234467"/>
                  </a:lnTo>
                  <a:lnTo>
                    <a:pt x="2095944" y="234403"/>
                  </a:lnTo>
                  <a:lnTo>
                    <a:pt x="2095944" y="235115"/>
                  </a:lnTo>
                  <a:lnTo>
                    <a:pt x="2108644" y="235038"/>
                  </a:lnTo>
                  <a:lnTo>
                    <a:pt x="2108644" y="234048"/>
                  </a:lnTo>
                  <a:lnTo>
                    <a:pt x="2108644" y="233184"/>
                  </a:lnTo>
                  <a:lnTo>
                    <a:pt x="2121344" y="233184"/>
                  </a:lnTo>
                  <a:lnTo>
                    <a:pt x="2121344" y="235038"/>
                  </a:lnTo>
                  <a:lnTo>
                    <a:pt x="2108644" y="234048"/>
                  </a:lnTo>
                  <a:lnTo>
                    <a:pt x="2121344" y="236118"/>
                  </a:lnTo>
                  <a:lnTo>
                    <a:pt x="2121344" y="238836"/>
                  </a:lnTo>
                  <a:lnTo>
                    <a:pt x="2134044" y="239776"/>
                  </a:lnTo>
                  <a:lnTo>
                    <a:pt x="2146744" y="239852"/>
                  </a:lnTo>
                  <a:lnTo>
                    <a:pt x="2146744" y="238823"/>
                  </a:lnTo>
                  <a:lnTo>
                    <a:pt x="2159444" y="237972"/>
                  </a:lnTo>
                  <a:lnTo>
                    <a:pt x="2159444" y="239331"/>
                  </a:lnTo>
                  <a:lnTo>
                    <a:pt x="2190280" y="231127"/>
                  </a:lnTo>
                  <a:lnTo>
                    <a:pt x="2197544" y="232156"/>
                  </a:lnTo>
                  <a:lnTo>
                    <a:pt x="2197544" y="234175"/>
                  </a:lnTo>
                  <a:lnTo>
                    <a:pt x="2184844" y="235966"/>
                  </a:lnTo>
                  <a:lnTo>
                    <a:pt x="2197544" y="234569"/>
                  </a:lnTo>
                  <a:lnTo>
                    <a:pt x="2210244" y="231940"/>
                  </a:lnTo>
                  <a:lnTo>
                    <a:pt x="2222944" y="228828"/>
                  </a:lnTo>
                  <a:lnTo>
                    <a:pt x="2235644" y="225983"/>
                  </a:lnTo>
                  <a:lnTo>
                    <a:pt x="2235644" y="226148"/>
                  </a:lnTo>
                  <a:lnTo>
                    <a:pt x="2248344" y="225666"/>
                  </a:lnTo>
                  <a:lnTo>
                    <a:pt x="2261044" y="224993"/>
                  </a:lnTo>
                  <a:lnTo>
                    <a:pt x="2261044" y="236689"/>
                  </a:lnTo>
                  <a:lnTo>
                    <a:pt x="2273744" y="235978"/>
                  </a:lnTo>
                  <a:lnTo>
                    <a:pt x="2286444" y="236232"/>
                  </a:lnTo>
                  <a:lnTo>
                    <a:pt x="2299144" y="236982"/>
                  </a:lnTo>
                  <a:lnTo>
                    <a:pt x="2311844" y="237756"/>
                  </a:lnTo>
                  <a:lnTo>
                    <a:pt x="2311844" y="234683"/>
                  </a:lnTo>
                  <a:lnTo>
                    <a:pt x="2324544" y="233387"/>
                  </a:lnTo>
                  <a:lnTo>
                    <a:pt x="2324544" y="232219"/>
                  </a:lnTo>
                  <a:lnTo>
                    <a:pt x="2337244" y="229552"/>
                  </a:lnTo>
                  <a:lnTo>
                    <a:pt x="2337244" y="229844"/>
                  </a:lnTo>
                  <a:lnTo>
                    <a:pt x="2349944" y="231495"/>
                  </a:lnTo>
                  <a:lnTo>
                    <a:pt x="2349944" y="235038"/>
                  </a:lnTo>
                  <a:lnTo>
                    <a:pt x="2362644" y="234035"/>
                  </a:lnTo>
                  <a:lnTo>
                    <a:pt x="2375344" y="233845"/>
                  </a:lnTo>
                  <a:lnTo>
                    <a:pt x="2400744" y="233832"/>
                  </a:lnTo>
                  <a:lnTo>
                    <a:pt x="2400744" y="234899"/>
                  </a:lnTo>
                  <a:lnTo>
                    <a:pt x="2413444" y="234124"/>
                  </a:lnTo>
                  <a:lnTo>
                    <a:pt x="2426144" y="233654"/>
                  </a:lnTo>
                  <a:lnTo>
                    <a:pt x="2451544" y="232587"/>
                  </a:lnTo>
                  <a:lnTo>
                    <a:pt x="2464244" y="230047"/>
                  </a:lnTo>
                  <a:lnTo>
                    <a:pt x="2464244" y="228815"/>
                  </a:lnTo>
                  <a:lnTo>
                    <a:pt x="2476944" y="229336"/>
                  </a:lnTo>
                  <a:lnTo>
                    <a:pt x="2476944" y="231978"/>
                  </a:lnTo>
                  <a:lnTo>
                    <a:pt x="2489644" y="231190"/>
                  </a:lnTo>
                  <a:lnTo>
                    <a:pt x="2489644" y="231686"/>
                  </a:lnTo>
                  <a:lnTo>
                    <a:pt x="2502344" y="231889"/>
                  </a:lnTo>
                  <a:lnTo>
                    <a:pt x="2515044" y="230263"/>
                  </a:lnTo>
                  <a:lnTo>
                    <a:pt x="2515044" y="232117"/>
                  </a:lnTo>
                  <a:lnTo>
                    <a:pt x="2502344" y="232905"/>
                  </a:lnTo>
                  <a:lnTo>
                    <a:pt x="2515044" y="232283"/>
                  </a:lnTo>
                  <a:lnTo>
                    <a:pt x="2527744" y="231749"/>
                  </a:lnTo>
                  <a:lnTo>
                    <a:pt x="2540444" y="230759"/>
                  </a:lnTo>
                  <a:lnTo>
                    <a:pt x="2540444" y="228765"/>
                  </a:lnTo>
                  <a:lnTo>
                    <a:pt x="2553144" y="230479"/>
                  </a:lnTo>
                  <a:lnTo>
                    <a:pt x="2540444" y="231978"/>
                  </a:lnTo>
                  <a:lnTo>
                    <a:pt x="2540444" y="233184"/>
                  </a:lnTo>
                  <a:lnTo>
                    <a:pt x="2553144" y="233324"/>
                  </a:lnTo>
                  <a:lnTo>
                    <a:pt x="2553144" y="231800"/>
                  </a:lnTo>
                  <a:lnTo>
                    <a:pt x="2565844" y="230212"/>
                  </a:lnTo>
                  <a:lnTo>
                    <a:pt x="2565844" y="230403"/>
                  </a:lnTo>
                  <a:lnTo>
                    <a:pt x="2578544" y="232689"/>
                  </a:lnTo>
                  <a:lnTo>
                    <a:pt x="2578544" y="231432"/>
                  </a:lnTo>
                  <a:lnTo>
                    <a:pt x="2591244" y="230682"/>
                  </a:lnTo>
                  <a:lnTo>
                    <a:pt x="2591244" y="230187"/>
                  </a:lnTo>
                  <a:lnTo>
                    <a:pt x="2603944" y="229616"/>
                  </a:lnTo>
                  <a:lnTo>
                    <a:pt x="2603944" y="231902"/>
                  </a:lnTo>
                  <a:lnTo>
                    <a:pt x="2616644" y="233756"/>
                  </a:lnTo>
                  <a:lnTo>
                    <a:pt x="2692844" y="233680"/>
                  </a:lnTo>
                  <a:lnTo>
                    <a:pt x="2718244" y="233578"/>
                  </a:lnTo>
                  <a:lnTo>
                    <a:pt x="2756344" y="232486"/>
                  </a:lnTo>
                  <a:lnTo>
                    <a:pt x="2807144" y="229908"/>
                  </a:lnTo>
                  <a:lnTo>
                    <a:pt x="2807144" y="234353"/>
                  </a:lnTo>
                  <a:lnTo>
                    <a:pt x="2819844" y="234505"/>
                  </a:lnTo>
                  <a:lnTo>
                    <a:pt x="2832544" y="234048"/>
                  </a:lnTo>
                  <a:lnTo>
                    <a:pt x="2832544" y="234759"/>
                  </a:lnTo>
                  <a:lnTo>
                    <a:pt x="2845244" y="233756"/>
                  </a:lnTo>
                  <a:lnTo>
                    <a:pt x="2845244" y="236689"/>
                  </a:lnTo>
                  <a:lnTo>
                    <a:pt x="2857944" y="235254"/>
                  </a:lnTo>
                  <a:lnTo>
                    <a:pt x="2857944" y="233603"/>
                  </a:lnTo>
                  <a:lnTo>
                    <a:pt x="2870644" y="235115"/>
                  </a:lnTo>
                  <a:lnTo>
                    <a:pt x="2870644" y="236093"/>
                  </a:lnTo>
                  <a:lnTo>
                    <a:pt x="2883344" y="234048"/>
                  </a:lnTo>
                  <a:lnTo>
                    <a:pt x="2883344" y="237324"/>
                  </a:lnTo>
                  <a:lnTo>
                    <a:pt x="2896044" y="235318"/>
                  </a:lnTo>
                  <a:lnTo>
                    <a:pt x="2896044" y="235648"/>
                  </a:lnTo>
                  <a:lnTo>
                    <a:pt x="2908744" y="236143"/>
                  </a:lnTo>
                  <a:lnTo>
                    <a:pt x="2908744" y="235546"/>
                  </a:lnTo>
                  <a:lnTo>
                    <a:pt x="2921444" y="235686"/>
                  </a:lnTo>
                  <a:lnTo>
                    <a:pt x="2934144" y="234099"/>
                  </a:lnTo>
                  <a:lnTo>
                    <a:pt x="2946844" y="232854"/>
                  </a:lnTo>
                  <a:lnTo>
                    <a:pt x="2946844" y="234048"/>
                  </a:lnTo>
                  <a:lnTo>
                    <a:pt x="2959544" y="233375"/>
                  </a:lnTo>
                  <a:lnTo>
                    <a:pt x="2972244" y="232346"/>
                  </a:lnTo>
                  <a:lnTo>
                    <a:pt x="2972244" y="230708"/>
                  </a:lnTo>
                  <a:lnTo>
                    <a:pt x="2984944" y="228193"/>
                  </a:lnTo>
                  <a:lnTo>
                    <a:pt x="2984944" y="232194"/>
                  </a:lnTo>
                  <a:lnTo>
                    <a:pt x="2972244" y="233540"/>
                  </a:lnTo>
                  <a:lnTo>
                    <a:pt x="3010344" y="232435"/>
                  </a:lnTo>
                  <a:lnTo>
                    <a:pt x="3048444" y="231571"/>
                  </a:lnTo>
                  <a:lnTo>
                    <a:pt x="3086544" y="230060"/>
                  </a:lnTo>
                  <a:lnTo>
                    <a:pt x="3124644" y="226987"/>
                  </a:lnTo>
                  <a:lnTo>
                    <a:pt x="3124644" y="229412"/>
                  </a:lnTo>
                  <a:lnTo>
                    <a:pt x="3150044" y="228066"/>
                  </a:lnTo>
                  <a:lnTo>
                    <a:pt x="3162744" y="229031"/>
                  </a:lnTo>
                  <a:lnTo>
                    <a:pt x="3188144" y="229171"/>
                  </a:lnTo>
                  <a:lnTo>
                    <a:pt x="3200844" y="225336"/>
                  </a:lnTo>
                  <a:lnTo>
                    <a:pt x="3200844" y="221488"/>
                  </a:lnTo>
                  <a:lnTo>
                    <a:pt x="3213544" y="222986"/>
                  </a:lnTo>
                  <a:lnTo>
                    <a:pt x="3213544" y="226987"/>
                  </a:lnTo>
                  <a:lnTo>
                    <a:pt x="3226244" y="225767"/>
                  </a:lnTo>
                  <a:lnTo>
                    <a:pt x="3226244" y="225272"/>
                  </a:lnTo>
                  <a:lnTo>
                    <a:pt x="3238944" y="224612"/>
                  </a:lnTo>
                  <a:lnTo>
                    <a:pt x="3238944" y="222910"/>
                  </a:lnTo>
                  <a:lnTo>
                    <a:pt x="3251644" y="224485"/>
                  </a:lnTo>
                  <a:lnTo>
                    <a:pt x="3238944" y="224917"/>
                  </a:lnTo>
                  <a:lnTo>
                    <a:pt x="3238944" y="226060"/>
                  </a:lnTo>
                  <a:lnTo>
                    <a:pt x="3251644" y="225653"/>
                  </a:lnTo>
                  <a:lnTo>
                    <a:pt x="3264344" y="224104"/>
                  </a:lnTo>
                  <a:lnTo>
                    <a:pt x="3277044" y="222643"/>
                  </a:lnTo>
                  <a:lnTo>
                    <a:pt x="3277044" y="224193"/>
                  </a:lnTo>
                  <a:lnTo>
                    <a:pt x="3302444" y="226529"/>
                  </a:lnTo>
                  <a:lnTo>
                    <a:pt x="3353244" y="230251"/>
                  </a:lnTo>
                  <a:lnTo>
                    <a:pt x="3391344" y="231622"/>
                  </a:lnTo>
                  <a:lnTo>
                    <a:pt x="3416744" y="231724"/>
                  </a:lnTo>
                  <a:lnTo>
                    <a:pt x="3429444" y="231978"/>
                  </a:lnTo>
                  <a:lnTo>
                    <a:pt x="3442144" y="232333"/>
                  </a:lnTo>
                  <a:lnTo>
                    <a:pt x="3442144" y="232689"/>
                  </a:lnTo>
                  <a:lnTo>
                    <a:pt x="3454844" y="233540"/>
                  </a:lnTo>
                  <a:lnTo>
                    <a:pt x="3454844" y="234759"/>
                  </a:lnTo>
                  <a:lnTo>
                    <a:pt x="3467544" y="235331"/>
                  </a:lnTo>
                  <a:lnTo>
                    <a:pt x="3467544" y="236397"/>
                  </a:lnTo>
                  <a:lnTo>
                    <a:pt x="3480244" y="238975"/>
                  </a:lnTo>
                  <a:lnTo>
                    <a:pt x="3480244" y="244894"/>
                  </a:lnTo>
                  <a:lnTo>
                    <a:pt x="3505644" y="251714"/>
                  </a:lnTo>
                  <a:lnTo>
                    <a:pt x="3518344" y="262280"/>
                  </a:lnTo>
                  <a:lnTo>
                    <a:pt x="3531044" y="275717"/>
                  </a:lnTo>
                  <a:lnTo>
                    <a:pt x="3556444" y="291134"/>
                  </a:lnTo>
                  <a:lnTo>
                    <a:pt x="3569144" y="307848"/>
                  </a:lnTo>
                  <a:lnTo>
                    <a:pt x="3569144" y="325196"/>
                  </a:lnTo>
                  <a:lnTo>
                    <a:pt x="3581844" y="342633"/>
                  </a:lnTo>
                  <a:lnTo>
                    <a:pt x="3594544" y="359625"/>
                  </a:lnTo>
                  <a:lnTo>
                    <a:pt x="3594544" y="379323"/>
                  </a:lnTo>
                  <a:lnTo>
                    <a:pt x="3607244" y="382536"/>
                  </a:lnTo>
                  <a:lnTo>
                    <a:pt x="3607244" y="346176"/>
                  </a:lnTo>
                  <a:close/>
                </a:path>
                <a:path w="3620134" h="409575">
                  <a:moveTo>
                    <a:pt x="3619944" y="409460"/>
                  </a:moveTo>
                  <a:lnTo>
                    <a:pt x="3594544" y="409511"/>
                  </a:lnTo>
                  <a:lnTo>
                    <a:pt x="3619944" y="409511"/>
                  </a:lnTo>
                  <a:close/>
                </a:path>
                <a:path w="3620134" h="409575">
                  <a:moveTo>
                    <a:pt x="3619944" y="400088"/>
                  </a:moveTo>
                  <a:lnTo>
                    <a:pt x="3607244" y="390740"/>
                  </a:lnTo>
                  <a:lnTo>
                    <a:pt x="3607244" y="404939"/>
                  </a:lnTo>
                  <a:lnTo>
                    <a:pt x="3619944" y="408432"/>
                  </a:lnTo>
                  <a:lnTo>
                    <a:pt x="3619944" y="400088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8211627" y="3521677"/>
              <a:ext cx="3986529" cy="1561465"/>
            </a:xfrm>
            <a:custGeom>
              <a:avLst/>
              <a:gdLst/>
              <a:ahLst/>
              <a:cxnLst/>
              <a:rect l="l" t="t" r="r" b="b"/>
              <a:pathLst>
                <a:path w="3986529" h="1561464">
                  <a:moveTo>
                    <a:pt x="3985920" y="1561333"/>
                  </a:moveTo>
                  <a:lnTo>
                    <a:pt x="3954699" y="1561333"/>
                  </a:lnTo>
                  <a:lnTo>
                    <a:pt x="3951975" y="1514024"/>
                  </a:lnTo>
                  <a:lnTo>
                    <a:pt x="3943916" y="1467824"/>
                  </a:lnTo>
                  <a:lnTo>
                    <a:pt x="3930859" y="1423560"/>
                  </a:lnTo>
                  <a:lnTo>
                    <a:pt x="3913110" y="1381539"/>
                  </a:lnTo>
                  <a:lnTo>
                    <a:pt x="3890975" y="1342067"/>
                  </a:lnTo>
                  <a:lnTo>
                    <a:pt x="3864760" y="1305450"/>
                  </a:lnTo>
                  <a:lnTo>
                    <a:pt x="3834772" y="1271995"/>
                  </a:lnTo>
                  <a:lnTo>
                    <a:pt x="3801317" y="1242007"/>
                  </a:lnTo>
                  <a:lnTo>
                    <a:pt x="3764700" y="1215792"/>
                  </a:lnTo>
                  <a:lnTo>
                    <a:pt x="3725228" y="1193657"/>
                  </a:lnTo>
                  <a:lnTo>
                    <a:pt x="3683207" y="1175908"/>
                  </a:lnTo>
                  <a:lnTo>
                    <a:pt x="3638943" y="1162851"/>
                  </a:lnTo>
                  <a:lnTo>
                    <a:pt x="3592743" y="1154792"/>
                  </a:lnTo>
                  <a:lnTo>
                    <a:pt x="3544912" y="1152038"/>
                  </a:lnTo>
                  <a:lnTo>
                    <a:pt x="576019" y="1152038"/>
                  </a:lnTo>
                  <a:lnTo>
                    <a:pt x="528693" y="1150125"/>
                  </a:lnTo>
                  <a:lnTo>
                    <a:pt x="482436" y="1144485"/>
                  </a:lnTo>
                  <a:lnTo>
                    <a:pt x="437394" y="1135268"/>
                  </a:lnTo>
                  <a:lnTo>
                    <a:pt x="393715" y="1122622"/>
                  </a:lnTo>
                  <a:lnTo>
                    <a:pt x="351545" y="1106699"/>
                  </a:lnTo>
                  <a:lnTo>
                    <a:pt x="311032" y="1087646"/>
                  </a:lnTo>
                  <a:lnTo>
                    <a:pt x="272322" y="1065613"/>
                  </a:lnTo>
                  <a:lnTo>
                    <a:pt x="235562" y="1040750"/>
                  </a:lnTo>
                  <a:lnTo>
                    <a:pt x="200899" y="1013206"/>
                  </a:lnTo>
                  <a:lnTo>
                    <a:pt x="168480" y="983131"/>
                  </a:lnTo>
                  <a:lnTo>
                    <a:pt x="138451" y="950674"/>
                  </a:lnTo>
                  <a:lnTo>
                    <a:pt x="110960" y="915984"/>
                  </a:lnTo>
                  <a:lnTo>
                    <a:pt x="86153" y="879211"/>
                  </a:lnTo>
                  <a:lnTo>
                    <a:pt x="64177" y="840504"/>
                  </a:lnTo>
                  <a:lnTo>
                    <a:pt x="45179" y="800013"/>
                  </a:lnTo>
                  <a:lnTo>
                    <a:pt x="29306" y="757886"/>
                  </a:lnTo>
                  <a:lnTo>
                    <a:pt x="16705" y="714274"/>
                  </a:lnTo>
                  <a:lnTo>
                    <a:pt x="7522" y="669326"/>
                  </a:lnTo>
                  <a:lnTo>
                    <a:pt x="1905" y="623192"/>
                  </a:lnTo>
                  <a:lnTo>
                    <a:pt x="0" y="576019"/>
                  </a:lnTo>
                  <a:lnTo>
                    <a:pt x="1913" y="528693"/>
                  </a:lnTo>
                  <a:lnTo>
                    <a:pt x="7553" y="482436"/>
                  </a:lnTo>
                  <a:lnTo>
                    <a:pt x="16770" y="437394"/>
                  </a:lnTo>
                  <a:lnTo>
                    <a:pt x="29415" y="393715"/>
                  </a:lnTo>
                  <a:lnTo>
                    <a:pt x="45339" y="351545"/>
                  </a:lnTo>
                  <a:lnTo>
                    <a:pt x="64392" y="311032"/>
                  </a:lnTo>
                  <a:lnTo>
                    <a:pt x="86425" y="272322"/>
                  </a:lnTo>
                  <a:lnTo>
                    <a:pt x="111287" y="235562"/>
                  </a:lnTo>
                  <a:lnTo>
                    <a:pt x="138831" y="200899"/>
                  </a:lnTo>
                  <a:lnTo>
                    <a:pt x="168907" y="168480"/>
                  </a:lnTo>
                  <a:lnTo>
                    <a:pt x="201364" y="138451"/>
                  </a:lnTo>
                  <a:lnTo>
                    <a:pt x="236054" y="110960"/>
                  </a:lnTo>
                  <a:lnTo>
                    <a:pt x="272827" y="86153"/>
                  </a:lnTo>
                  <a:lnTo>
                    <a:pt x="311534" y="64177"/>
                  </a:lnTo>
                  <a:lnTo>
                    <a:pt x="352025" y="45179"/>
                  </a:lnTo>
                  <a:lnTo>
                    <a:pt x="394152" y="29306"/>
                  </a:lnTo>
                  <a:lnTo>
                    <a:pt x="437764" y="16705"/>
                  </a:lnTo>
                  <a:lnTo>
                    <a:pt x="482712" y="7522"/>
                  </a:lnTo>
                  <a:lnTo>
                    <a:pt x="528847" y="1905"/>
                  </a:lnTo>
                  <a:lnTo>
                    <a:pt x="576019" y="0"/>
                  </a:lnTo>
                  <a:lnTo>
                    <a:pt x="3192015" y="0"/>
                  </a:lnTo>
                  <a:lnTo>
                    <a:pt x="3240605" y="1452"/>
                  </a:lnTo>
                  <a:lnTo>
                    <a:pt x="3288418" y="5754"/>
                  </a:lnTo>
                  <a:lnTo>
                    <a:pt x="3335373" y="12823"/>
                  </a:lnTo>
                  <a:lnTo>
                    <a:pt x="3381385" y="22576"/>
                  </a:lnTo>
                  <a:lnTo>
                    <a:pt x="3426372" y="34929"/>
                  </a:lnTo>
                  <a:lnTo>
                    <a:pt x="3470251" y="49801"/>
                  </a:lnTo>
                  <a:lnTo>
                    <a:pt x="3512939" y="67107"/>
                  </a:lnTo>
                  <a:lnTo>
                    <a:pt x="3554353" y="86766"/>
                  </a:lnTo>
                  <a:lnTo>
                    <a:pt x="3594411" y="108694"/>
                  </a:lnTo>
                  <a:lnTo>
                    <a:pt x="3633028" y="132807"/>
                  </a:lnTo>
                  <a:lnTo>
                    <a:pt x="3670123" y="159025"/>
                  </a:lnTo>
                  <a:lnTo>
                    <a:pt x="3705613" y="187262"/>
                  </a:lnTo>
                  <a:lnTo>
                    <a:pt x="3739414" y="217437"/>
                  </a:lnTo>
                  <a:lnTo>
                    <a:pt x="3771443" y="249466"/>
                  </a:lnTo>
                  <a:lnTo>
                    <a:pt x="3801618" y="283267"/>
                  </a:lnTo>
                  <a:lnTo>
                    <a:pt x="3829855" y="318756"/>
                  </a:lnTo>
                  <a:lnTo>
                    <a:pt x="3856072" y="355851"/>
                  </a:lnTo>
                  <a:lnTo>
                    <a:pt x="3880186" y="394469"/>
                  </a:lnTo>
                  <a:lnTo>
                    <a:pt x="3902114" y="434526"/>
                  </a:lnTo>
                  <a:lnTo>
                    <a:pt x="3921772" y="475940"/>
                  </a:lnTo>
                  <a:lnTo>
                    <a:pt x="3939079" y="518628"/>
                  </a:lnTo>
                  <a:lnTo>
                    <a:pt x="3953950" y="562507"/>
                  </a:lnTo>
                  <a:lnTo>
                    <a:pt x="3966304" y="607494"/>
                  </a:lnTo>
                  <a:lnTo>
                    <a:pt x="3976057" y="653506"/>
                  </a:lnTo>
                  <a:lnTo>
                    <a:pt x="3983126" y="700461"/>
                  </a:lnTo>
                  <a:lnTo>
                    <a:pt x="3985920" y="731514"/>
                  </a:lnTo>
                  <a:lnTo>
                    <a:pt x="3985920" y="1561333"/>
                  </a:lnTo>
                  <a:close/>
                </a:path>
              </a:pathLst>
            </a:custGeom>
            <a:solidFill>
              <a:srgbClr val="00AE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58907" y="3150565"/>
              <a:ext cx="833308" cy="83329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18663" y="3381080"/>
              <a:ext cx="237169" cy="237169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8145678" y="3252634"/>
              <a:ext cx="438784" cy="438784"/>
            </a:xfrm>
            <a:custGeom>
              <a:avLst/>
              <a:gdLst/>
              <a:ahLst/>
              <a:cxnLst/>
              <a:rect l="l" t="t" r="r" b="b"/>
              <a:pathLst>
                <a:path w="438784" h="438785">
                  <a:moveTo>
                    <a:pt x="383120" y="247040"/>
                  </a:moveTo>
                  <a:lnTo>
                    <a:pt x="375018" y="191846"/>
                  </a:lnTo>
                  <a:lnTo>
                    <a:pt x="351307" y="141465"/>
                  </a:lnTo>
                  <a:lnTo>
                    <a:pt x="342823" y="136131"/>
                  </a:lnTo>
                  <a:lnTo>
                    <a:pt x="338658" y="138925"/>
                  </a:lnTo>
                  <a:lnTo>
                    <a:pt x="334467" y="141719"/>
                  </a:lnTo>
                  <a:lnTo>
                    <a:pt x="333324" y="147370"/>
                  </a:lnTo>
                  <a:lnTo>
                    <a:pt x="336105" y="151561"/>
                  </a:lnTo>
                  <a:lnTo>
                    <a:pt x="348551" y="173621"/>
                  </a:lnTo>
                  <a:lnTo>
                    <a:pt x="357555" y="197116"/>
                  </a:lnTo>
                  <a:lnTo>
                    <a:pt x="363029" y="221691"/>
                  </a:lnTo>
                  <a:lnTo>
                    <a:pt x="364883" y="247040"/>
                  </a:lnTo>
                  <a:lnTo>
                    <a:pt x="358673" y="293052"/>
                  </a:lnTo>
                  <a:lnTo>
                    <a:pt x="341185" y="334441"/>
                  </a:lnTo>
                  <a:lnTo>
                    <a:pt x="314058" y="369531"/>
                  </a:lnTo>
                  <a:lnTo>
                    <a:pt x="278968" y="396659"/>
                  </a:lnTo>
                  <a:lnTo>
                    <a:pt x="237578" y="414147"/>
                  </a:lnTo>
                  <a:lnTo>
                    <a:pt x="191566" y="420357"/>
                  </a:lnTo>
                  <a:lnTo>
                    <a:pt x="145542" y="414147"/>
                  </a:lnTo>
                  <a:lnTo>
                    <a:pt x="104152" y="396659"/>
                  </a:lnTo>
                  <a:lnTo>
                    <a:pt x="69075" y="369531"/>
                  </a:lnTo>
                  <a:lnTo>
                    <a:pt x="41948" y="334441"/>
                  </a:lnTo>
                  <a:lnTo>
                    <a:pt x="24447" y="293052"/>
                  </a:lnTo>
                  <a:lnTo>
                    <a:pt x="18249" y="247040"/>
                  </a:lnTo>
                  <a:lnTo>
                    <a:pt x="24447" y="201015"/>
                  </a:lnTo>
                  <a:lnTo>
                    <a:pt x="41948" y="159626"/>
                  </a:lnTo>
                  <a:lnTo>
                    <a:pt x="69075" y="124548"/>
                  </a:lnTo>
                  <a:lnTo>
                    <a:pt x="104152" y="97421"/>
                  </a:lnTo>
                  <a:lnTo>
                    <a:pt x="145542" y="79921"/>
                  </a:lnTo>
                  <a:lnTo>
                    <a:pt x="191566" y="73723"/>
                  </a:lnTo>
                  <a:lnTo>
                    <a:pt x="216916" y="75565"/>
                  </a:lnTo>
                  <a:lnTo>
                    <a:pt x="241490" y="81051"/>
                  </a:lnTo>
                  <a:lnTo>
                    <a:pt x="264985" y="90055"/>
                  </a:lnTo>
                  <a:lnTo>
                    <a:pt x="287032" y="102489"/>
                  </a:lnTo>
                  <a:lnTo>
                    <a:pt x="291211" y="105270"/>
                  </a:lnTo>
                  <a:lnTo>
                    <a:pt x="296887" y="104165"/>
                  </a:lnTo>
                  <a:lnTo>
                    <a:pt x="272719" y="73545"/>
                  </a:lnTo>
                  <a:lnTo>
                    <a:pt x="219583" y="57518"/>
                  </a:lnTo>
                  <a:lnTo>
                    <a:pt x="191566" y="55473"/>
                  </a:lnTo>
                  <a:lnTo>
                    <a:pt x="147688" y="60540"/>
                  </a:lnTo>
                  <a:lnTo>
                    <a:pt x="107391" y="74980"/>
                  </a:lnTo>
                  <a:lnTo>
                    <a:pt x="71818" y="97612"/>
                  </a:lnTo>
                  <a:lnTo>
                    <a:pt x="42138" y="127292"/>
                  </a:lnTo>
                  <a:lnTo>
                    <a:pt x="19507" y="162864"/>
                  </a:lnTo>
                  <a:lnTo>
                    <a:pt x="5067" y="203161"/>
                  </a:lnTo>
                  <a:lnTo>
                    <a:pt x="0" y="247040"/>
                  </a:lnTo>
                  <a:lnTo>
                    <a:pt x="5067" y="290906"/>
                  </a:lnTo>
                  <a:lnTo>
                    <a:pt x="19507" y="331203"/>
                  </a:lnTo>
                  <a:lnTo>
                    <a:pt x="42138" y="366776"/>
                  </a:lnTo>
                  <a:lnTo>
                    <a:pt x="71818" y="396468"/>
                  </a:lnTo>
                  <a:lnTo>
                    <a:pt x="107391" y="419100"/>
                  </a:lnTo>
                  <a:lnTo>
                    <a:pt x="147688" y="433527"/>
                  </a:lnTo>
                  <a:lnTo>
                    <a:pt x="191566" y="438594"/>
                  </a:lnTo>
                  <a:lnTo>
                    <a:pt x="235432" y="433527"/>
                  </a:lnTo>
                  <a:lnTo>
                    <a:pt x="275729" y="419100"/>
                  </a:lnTo>
                  <a:lnTo>
                    <a:pt x="311302" y="396468"/>
                  </a:lnTo>
                  <a:lnTo>
                    <a:pt x="340995" y="366776"/>
                  </a:lnTo>
                  <a:lnTo>
                    <a:pt x="363626" y="331203"/>
                  </a:lnTo>
                  <a:lnTo>
                    <a:pt x="378053" y="290906"/>
                  </a:lnTo>
                  <a:lnTo>
                    <a:pt x="383120" y="247040"/>
                  </a:lnTo>
                  <a:close/>
                </a:path>
                <a:path w="438784" h="438785">
                  <a:moveTo>
                    <a:pt x="438569" y="61391"/>
                  </a:moveTo>
                  <a:lnTo>
                    <a:pt x="435762" y="54559"/>
                  </a:lnTo>
                  <a:lnTo>
                    <a:pt x="432422" y="52336"/>
                  </a:lnTo>
                  <a:lnTo>
                    <a:pt x="406717" y="52336"/>
                  </a:lnTo>
                  <a:lnTo>
                    <a:pt x="406717" y="70599"/>
                  </a:lnTo>
                  <a:lnTo>
                    <a:pt x="373367" y="103949"/>
                  </a:lnTo>
                  <a:lnTo>
                    <a:pt x="334645" y="103949"/>
                  </a:lnTo>
                  <a:lnTo>
                    <a:pt x="334645" y="65252"/>
                  </a:lnTo>
                  <a:lnTo>
                    <a:pt x="368020" y="31889"/>
                  </a:lnTo>
                  <a:lnTo>
                    <a:pt x="368020" y="66509"/>
                  </a:lnTo>
                  <a:lnTo>
                    <a:pt x="372110" y="70599"/>
                  </a:lnTo>
                  <a:lnTo>
                    <a:pt x="406717" y="70599"/>
                  </a:lnTo>
                  <a:lnTo>
                    <a:pt x="406717" y="52336"/>
                  </a:lnTo>
                  <a:lnTo>
                    <a:pt x="386257" y="52336"/>
                  </a:lnTo>
                  <a:lnTo>
                    <a:pt x="386257" y="31889"/>
                  </a:lnTo>
                  <a:lnTo>
                    <a:pt x="386257" y="6184"/>
                  </a:lnTo>
                  <a:lnTo>
                    <a:pt x="384035" y="2844"/>
                  </a:lnTo>
                  <a:lnTo>
                    <a:pt x="380619" y="1435"/>
                  </a:lnTo>
                  <a:lnTo>
                    <a:pt x="377228" y="0"/>
                  </a:lnTo>
                  <a:lnTo>
                    <a:pt x="373303" y="800"/>
                  </a:lnTo>
                  <a:lnTo>
                    <a:pt x="317360" y="56730"/>
                  </a:lnTo>
                  <a:lnTo>
                    <a:pt x="316407" y="59055"/>
                  </a:lnTo>
                  <a:lnTo>
                    <a:pt x="316407" y="109296"/>
                  </a:lnTo>
                  <a:lnTo>
                    <a:pt x="218935" y="206781"/>
                  </a:lnTo>
                  <a:lnTo>
                    <a:pt x="218935" y="242824"/>
                  </a:lnTo>
                  <a:lnTo>
                    <a:pt x="218935" y="247040"/>
                  </a:lnTo>
                  <a:lnTo>
                    <a:pt x="216776" y="257683"/>
                  </a:lnTo>
                  <a:lnTo>
                    <a:pt x="210908" y="266382"/>
                  </a:lnTo>
                  <a:lnTo>
                    <a:pt x="202209" y="272249"/>
                  </a:lnTo>
                  <a:lnTo>
                    <a:pt x="191566" y="274408"/>
                  </a:lnTo>
                  <a:lnTo>
                    <a:pt x="180924" y="272249"/>
                  </a:lnTo>
                  <a:lnTo>
                    <a:pt x="172224" y="266382"/>
                  </a:lnTo>
                  <a:lnTo>
                    <a:pt x="166357" y="257683"/>
                  </a:lnTo>
                  <a:lnTo>
                    <a:pt x="164198" y="247040"/>
                  </a:lnTo>
                  <a:lnTo>
                    <a:pt x="166357" y="236397"/>
                  </a:lnTo>
                  <a:lnTo>
                    <a:pt x="172224" y="227698"/>
                  </a:lnTo>
                  <a:lnTo>
                    <a:pt x="180924" y="221830"/>
                  </a:lnTo>
                  <a:lnTo>
                    <a:pt x="191566" y="219671"/>
                  </a:lnTo>
                  <a:lnTo>
                    <a:pt x="195783" y="219671"/>
                  </a:lnTo>
                  <a:lnTo>
                    <a:pt x="199720" y="220713"/>
                  </a:lnTo>
                  <a:lnTo>
                    <a:pt x="203288" y="222402"/>
                  </a:lnTo>
                  <a:lnTo>
                    <a:pt x="181571" y="244132"/>
                  </a:lnTo>
                  <a:lnTo>
                    <a:pt x="181571" y="249923"/>
                  </a:lnTo>
                  <a:lnTo>
                    <a:pt x="186893" y="255270"/>
                  </a:lnTo>
                  <a:lnTo>
                    <a:pt x="189230" y="256159"/>
                  </a:lnTo>
                  <a:lnTo>
                    <a:pt x="193903" y="256159"/>
                  </a:lnTo>
                  <a:lnTo>
                    <a:pt x="196240" y="255270"/>
                  </a:lnTo>
                  <a:lnTo>
                    <a:pt x="216192" y="235331"/>
                  </a:lnTo>
                  <a:lnTo>
                    <a:pt x="217893" y="238887"/>
                  </a:lnTo>
                  <a:lnTo>
                    <a:pt x="218935" y="242824"/>
                  </a:lnTo>
                  <a:lnTo>
                    <a:pt x="218935" y="206781"/>
                  </a:lnTo>
                  <a:lnTo>
                    <a:pt x="216687" y="209029"/>
                  </a:lnTo>
                  <a:lnTo>
                    <a:pt x="211023" y="205816"/>
                  </a:lnTo>
                  <a:lnTo>
                    <a:pt x="204901" y="203428"/>
                  </a:lnTo>
                  <a:lnTo>
                    <a:pt x="198386" y="201942"/>
                  </a:lnTo>
                  <a:lnTo>
                    <a:pt x="191566" y="201422"/>
                  </a:lnTo>
                  <a:lnTo>
                    <a:pt x="173837" y="205016"/>
                  </a:lnTo>
                  <a:lnTo>
                    <a:pt x="159334" y="214807"/>
                  </a:lnTo>
                  <a:lnTo>
                    <a:pt x="149542" y="229298"/>
                  </a:lnTo>
                  <a:lnTo>
                    <a:pt x="145948" y="247040"/>
                  </a:lnTo>
                  <a:lnTo>
                    <a:pt x="149542" y="264769"/>
                  </a:lnTo>
                  <a:lnTo>
                    <a:pt x="159334" y="279273"/>
                  </a:lnTo>
                  <a:lnTo>
                    <a:pt x="173837" y="289052"/>
                  </a:lnTo>
                  <a:lnTo>
                    <a:pt x="191566" y="292646"/>
                  </a:lnTo>
                  <a:lnTo>
                    <a:pt x="209296" y="289052"/>
                  </a:lnTo>
                  <a:lnTo>
                    <a:pt x="223799" y="279273"/>
                  </a:lnTo>
                  <a:lnTo>
                    <a:pt x="227076" y="274408"/>
                  </a:lnTo>
                  <a:lnTo>
                    <a:pt x="233578" y="264769"/>
                  </a:lnTo>
                  <a:lnTo>
                    <a:pt x="237172" y="247040"/>
                  </a:lnTo>
                  <a:lnTo>
                    <a:pt x="236651" y="240207"/>
                  </a:lnTo>
                  <a:lnTo>
                    <a:pt x="235534" y="235331"/>
                  </a:lnTo>
                  <a:lnTo>
                    <a:pt x="235165" y="233705"/>
                  </a:lnTo>
                  <a:lnTo>
                    <a:pt x="232765" y="227584"/>
                  </a:lnTo>
                  <a:lnTo>
                    <a:pt x="229565" y="221919"/>
                  </a:lnTo>
                  <a:lnTo>
                    <a:pt x="231813" y="219671"/>
                  </a:lnTo>
                  <a:lnTo>
                    <a:pt x="242443" y="209029"/>
                  </a:lnTo>
                  <a:lnTo>
                    <a:pt x="329285" y="122174"/>
                  </a:lnTo>
                  <a:lnTo>
                    <a:pt x="379552" y="122174"/>
                  </a:lnTo>
                  <a:lnTo>
                    <a:pt x="381863" y="121208"/>
                  </a:lnTo>
                  <a:lnTo>
                    <a:pt x="399135" y="103949"/>
                  </a:lnTo>
                  <a:lnTo>
                    <a:pt x="437781" y="65316"/>
                  </a:lnTo>
                  <a:lnTo>
                    <a:pt x="438569" y="613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52731" y="3689598"/>
              <a:ext cx="66750" cy="66750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52731" y="4208767"/>
              <a:ext cx="66750" cy="66750"/>
            </a:xfrm>
            <a:prstGeom prst="rect">
              <a:avLst/>
            </a:prstGeom>
          </p:spPr>
        </p:pic>
      </p:grpSp>
      <p:sp>
        <p:nvSpPr>
          <p:cNvPr id="44" name="object 44"/>
          <p:cNvSpPr txBox="1"/>
          <p:nvPr/>
        </p:nvSpPr>
        <p:spPr>
          <a:xfrm>
            <a:off x="8823014" y="3564016"/>
            <a:ext cx="2694940" cy="10642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700" spc="10" dirty="0">
                <a:solidFill>
                  <a:srgbClr val="443C37"/>
                </a:solidFill>
                <a:latin typeface="Trebuchet MS"/>
                <a:cs typeface="Trebuchet MS"/>
              </a:rPr>
              <a:t>Aparece</a:t>
            </a:r>
            <a:r>
              <a:rPr sz="1700" spc="-75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1700" spc="-25" dirty="0">
                <a:solidFill>
                  <a:srgbClr val="443C37"/>
                </a:solidFill>
                <a:latin typeface="Trebuchet MS"/>
                <a:cs typeface="Trebuchet MS"/>
              </a:rPr>
              <a:t>la</a:t>
            </a:r>
            <a:r>
              <a:rPr sz="1700" spc="-70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1700" dirty="0">
                <a:solidFill>
                  <a:srgbClr val="443C37"/>
                </a:solidFill>
                <a:latin typeface="Trebuchet MS"/>
                <a:cs typeface="Trebuchet MS"/>
              </a:rPr>
              <a:t>categoria</a:t>
            </a:r>
            <a:r>
              <a:rPr sz="1700" spc="-70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1700" spc="-65" dirty="0">
                <a:solidFill>
                  <a:srgbClr val="443C37"/>
                </a:solidFill>
                <a:latin typeface="Trebuchet MS"/>
                <a:cs typeface="Trebuchet MS"/>
              </a:rPr>
              <a:t>ilicitud </a:t>
            </a:r>
            <a:r>
              <a:rPr sz="1700" spc="-495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1700" spc="-40" dirty="0">
                <a:solidFill>
                  <a:srgbClr val="443C37"/>
                </a:solidFill>
                <a:latin typeface="Trebuchet MS"/>
                <a:cs typeface="Trebuchet MS"/>
              </a:rPr>
              <a:t>sustancial.</a:t>
            </a:r>
            <a:endParaRPr sz="1700">
              <a:latin typeface="Trebuchet MS"/>
              <a:cs typeface="Trebuchet MS"/>
            </a:endParaRPr>
          </a:p>
          <a:p>
            <a:pPr marL="12700" marR="210820">
              <a:lnSpc>
                <a:spcPct val="100000"/>
              </a:lnSpc>
              <a:spcBef>
                <a:spcPts val="10"/>
              </a:spcBef>
            </a:pPr>
            <a:r>
              <a:rPr sz="1700" spc="-45" dirty="0">
                <a:solidFill>
                  <a:srgbClr val="443C37"/>
                </a:solidFill>
                <a:latin typeface="Trebuchet MS"/>
                <a:cs typeface="Trebuchet MS"/>
              </a:rPr>
              <a:t>La</a:t>
            </a:r>
            <a:r>
              <a:rPr sz="1700" spc="-70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1700" spc="-30" dirty="0">
                <a:solidFill>
                  <a:srgbClr val="443C37"/>
                </a:solidFill>
                <a:latin typeface="Trebuchet MS"/>
                <a:cs typeface="Trebuchet MS"/>
              </a:rPr>
              <a:t>preservación</a:t>
            </a:r>
            <a:r>
              <a:rPr sz="1700" spc="380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1700" spc="-35" dirty="0">
                <a:solidFill>
                  <a:srgbClr val="443C37"/>
                </a:solidFill>
                <a:latin typeface="Trebuchet MS"/>
                <a:cs typeface="Trebuchet MS"/>
              </a:rPr>
              <a:t>del</a:t>
            </a:r>
            <a:r>
              <a:rPr sz="1700" spc="-70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1700" spc="-30" dirty="0">
                <a:solidFill>
                  <a:srgbClr val="443C37"/>
                </a:solidFill>
                <a:latin typeface="Trebuchet MS"/>
                <a:cs typeface="Trebuchet MS"/>
              </a:rPr>
              <a:t>orden </a:t>
            </a:r>
            <a:r>
              <a:rPr sz="1700" spc="-495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1700" spc="-75" dirty="0">
                <a:solidFill>
                  <a:srgbClr val="443C37"/>
                </a:solidFill>
                <a:latin typeface="Trebuchet MS"/>
                <a:cs typeface="Trebuchet MS"/>
              </a:rPr>
              <a:t>interno.</a:t>
            </a:r>
            <a:endParaRPr sz="17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239875" cy="10287000"/>
            <a:chOff x="0" y="0"/>
            <a:chExt cx="14239875" cy="10287000"/>
          </a:xfrm>
        </p:grpSpPr>
        <p:sp>
          <p:nvSpPr>
            <p:cNvPr id="3" name="object 3"/>
            <p:cNvSpPr/>
            <p:nvPr/>
          </p:nvSpPr>
          <p:spPr>
            <a:xfrm>
              <a:off x="1457632" y="3117829"/>
              <a:ext cx="11544935" cy="5998210"/>
            </a:xfrm>
            <a:custGeom>
              <a:avLst/>
              <a:gdLst/>
              <a:ahLst/>
              <a:cxnLst/>
              <a:rect l="l" t="t" r="r" b="b"/>
              <a:pathLst>
                <a:path w="11544935" h="5998209">
                  <a:moveTo>
                    <a:pt x="11401865" y="5921897"/>
                  </a:moveTo>
                  <a:lnTo>
                    <a:pt x="11085435" y="5921897"/>
                  </a:lnTo>
                  <a:lnTo>
                    <a:pt x="11131918" y="5918810"/>
                  </a:lnTo>
                  <a:lnTo>
                    <a:pt x="11177469" y="5909795"/>
                  </a:lnTo>
                  <a:lnTo>
                    <a:pt x="11221600" y="5895226"/>
                  </a:lnTo>
                  <a:lnTo>
                    <a:pt x="11263829" y="5875475"/>
                  </a:lnTo>
                  <a:lnTo>
                    <a:pt x="11303670" y="5850912"/>
                  </a:lnTo>
                  <a:lnTo>
                    <a:pt x="11340639" y="5821912"/>
                  </a:lnTo>
                  <a:lnTo>
                    <a:pt x="11374251" y="5788846"/>
                  </a:lnTo>
                  <a:lnTo>
                    <a:pt x="11404022" y="5752085"/>
                  </a:lnTo>
                  <a:lnTo>
                    <a:pt x="11429467" y="5712003"/>
                  </a:lnTo>
                  <a:lnTo>
                    <a:pt x="11450100" y="5668972"/>
                  </a:lnTo>
                  <a:lnTo>
                    <a:pt x="11465439" y="5623363"/>
                  </a:lnTo>
                  <a:lnTo>
                    <a:pt x="11474997" y="5575548"/>
                  </a:lnTo>
                  <a:lnTo>
                    <a:pt x="11478291" y="5525901"/>
                  </a:lnTo>
                  <a:lnTo>
                    <a:pt x="11478291" y="129905"/>
                  </a:lnTo>
                  <a:lnTo>
                    <a:pt x="11477053" y="96689"/>
                  </a:lnTo>
                  <a:lnTo>
                    <a:pt x="11473140" y="63764"/>
                  </a:lnTo>
                  <a:lnTo>
                    <a:pt x="11466255" y="31433"/>
                  </a:lnTo>
                  <a:lnTo>
                    <a:pt x="11456102" y="0"/>
                  </a:lnTo>
                  <a:lnTo>
                    <a:pt x="11486008" y="40223"/>
                  </a:lnTo>
                  <a:lnTo>
                    <a:pt x="11510590" y="84551"/>
                  </a:lnTo>
                  <a:lnTo>
                    <a:pt x="11529088" y="132529"/>
                  </a:lnTo>
                  <a:lnTo>
                    <a:pt x="11540745" y="183704"/>
                  </a:lnTo>
                  <a:lnTo>
                    <a:pt x="11544799" y="237622"/>
                  </a:lnTo>
                  <a:lnTo>
                    <a:pt x="11544799" y="5633587"/>
                  </a:lnTo>
                  <a:lnTo>
                    <a:pt x="11541442" y="5682688"/>
                  </a:lnTo>
                  <a:lnTo>
                    <a:pt x="11531674" y="5729885"/>
                  </a:lnTo>
                  <a:lnTo>
                    <a:pt x="11515944" y="5774725"/>
                  </a:lnTo>
                  <a:lnTo>
                    <a:pt x="11494703" y="5816759"/>
                  </a:lnTo>
                  <a:lnTo>
                    <a:pt x="11468403" y="5855537"/>
                  </a:lnTo>
                  <a:lnTo>
                    <a:pt x="11437494" y="5890606"/>
                  </a:lnTo>
                  <a:lnTo>
                    <a:pt x="11402427" y="5921516"/>
                  </a:lnTo>
                  <a:lnTo>
                    <a:pt x="11401865" y="5921897"/>
                  </a:lnTo>
                  <a:close/>
                </a:path>
                <a:path w="11544935" h="5998209">
                  <a:moveTo>
                    <a:pt x="11180502" y="5997914"/>
                  </a:moveTo>
                  <a:lnTo>
                    <a:pt x="308384" y="5997914"/>
                  </a:lnTo>
                  <a:lnTo>
                    <a:pt x="247568" y="5995430"/>
                  </a:lnTo>
                  <a:lnTo>
                    <a:pt x="193294" y="5988126"/>
                  </a:lnTo>
                  <a:lnTo>
                    <a:pt x="144989" y="5976222"/>
                  </a:lnTo>
                  <a:lnTo>
                    <a:pt x="102081" y="5959942"/>
                  </a:lnTo>
                  <a:lnTo>
                    <a:pt x="63995" y="5939507"/>
                  </a:lnTo>
                  <a:lnTo>
                    <a:pt x="30159" y="5915139"/>
                  </a:lnTo>
                  <a:lnTo>
                    <a:pt x="0" y="5887059"/>
                  </a:lnTo>
                  <a:lnTo>
                    <a:pt x="39105" y="5901851"/>
                  </a:lnTo>
                  <a:lnTo>
                    <a:pt x="79992" y="5912788"/>
                  </a:lnTo>
                  <a:lnTo>
                    <a:pt x="122068" y="5919570"/>
                  </a:lnTo>
                  <a:lnTo>
                    <a:pt x="164738" y="5921897"/>
                  </a:lnTo>
                  <a:lnTo>
                    <a:pt x="11401865" y="5921897"/>
                  </a:lnTo>
                  <a:lnTo>
                    <a:pt x="11363653" y="5947818"/>
                  </a:lnTo>
                  <a:lnTo>
                    <a:pt x="11321622" y="5969059"/>
                  </a:lnTo>
                  <a:lnTo>
                    <a:pt x="11276786" y="5984789"/>
                  </a:lnTo>
                  <a:lnTo>
                    <a:pt x="11229596" y="5994558"/>
                  </a:lnTo>
                  <a:lnTo>
                    <a:pt x="11180502" y="5997914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58046" y="2883402"/>
              <a:ext cx="11643360" cy="6125210"/>
            </a:xfrm>
            <a:custGeom>
              <a:avLst/>
              <a:gdLst/>
              <a:ahLst/>
              <a:cxnLst/>
              <a:rect l="l" t="t" r="r" b="b"/>
              <a:pathLst>
                <a:path w="11643360" h="6125209">
                  <a:moveTo>
                    <a:pt x="11278712" y="6124626"/>
                  </a:moveTo>
                  <a:lnTo>
                    <a:pt x="364324" y="6124626"/>
                  </a:lnTo>
                  <a:lnTo>
                    <a:pt x="315229" y="6121330"/>
                  </a:lnTo>
                  <a:lnTo>
                    <a:pt x="268036" y="6111721"/>
                  </a:lnTo>
                  <a:lnTo>
                    <a:pt x="223198" y="6096217"/>
                  </a:lnTo>
                  <a:lnTo>
                    <a:pt x="181164" y="6075235"/>
                  </a:lnTo>
                  <a:lnTo>
                    <a:pt x="142387" y="6049193"/>
                  </a:lnTo>
                  <a:lnTo>
                    <a:pt x="107317" y="6018510"/>
                  </a:lnTo>
                  <a:lnTo>
                    <a:pt x="76405" y="5983603"/>
                  </a:lnTo>
                  <a:lnTo>
                    <a:pt x="50102" y="5944889"/>
                  </a:lnTo>
                  <a:lnTo>
                    <a:pt x="28858" y="5902787"/>
                  </a:lnTo>
                  <a:lnTo>
                    <a:pt x="13126" y="5857714"/>
                  </a:lnTo>
                  <a:lnTo>
                    <a:pt x="3356" y="5810089"/>
                  </a:lnTo>
                  <a:lnTo>
                    <a:pt x="0" y="5760329"/>
                  </a:lnTo>
                  <a:lnTo>
                    <a:pt x="0" y="364333"/>
                  </a:lnTo>
                  <a:lnTo>
                    <a:pt x="3356" y="315238"/>
                  </a:lnTo>
                  <a:lnTo>
                    <a:pt x="13126" y="268046"/>
                  </a:lnTo>
                  <a:lnTo>
                    <a:pt x="28858" y="223207"/>
                  </a:lnTo>
                  <a:lnTo>
                    <a:pt x="50102" y="181173"/>
                  </a:lnTo>
                  <a:lnTo>
                    <a:pt x="76405" y="142394"/>
                  </a:lnTo>
                  <a:lnTo>
                    <a:pt x="107317" y="107323"/>
                  </a:lnTo>
                  <a:lnTo>
                    <a:pt x="142387" y="76409"/>
                  </a:lnTo>
                  <a:lnTo>
                    <a:pt x="181164" y="50105"/>
                  </a:lnTo>
                  <a:lnTo>
                    <a:pt x="223198" y="28860"/>
                  </a:lnTo>
                  <a:lnTo>
                    <a:pt x="268036" y="13127"/>
                  </a:lnTo>
                  <a:lnTo>
                    <a:pt x="315229" y="3357"/>
                  </a:lnTo>
                  <a:lnTo>
                    <a:pt x="364324" y="0"/>
                  </a:lnTo>
                  <a:lnTo>
                    <a:pt x="11278712" y="0"/>
                  </a:lnTo>
                  <a:lnTo>
                    <a:pt x="11327806" y="3357"/>
                  </a:lnTo>
                  <a:lnTo>
                    <a:pt x="11374996" y="13127"/>
                  </a:lnTo>
                  <a:lnTo>
                    <a:pt x="11419832" y="28860"/>
                  </a:lnTo>
                  <a:lnTo>
                    <a:pt x="11461862" y="50105"/>
                  </a:lnTo>
                  <a:lnTo>
                    <a:pt x="11500637" y="76409"/>
                  </a:lnTo>
                  <a:lnTo>
                    <a:pt x="11535704" y="107323"/>
                  </a:lnTo>
                  <a:lnTo>
                    <a:pt x="11566613" y="142394"/>
                  </a:lnTo>
                  <a:lnTo>
                    <a:pt x="11592913" y="181173"/>
                  </a:lnTo>
                  <a:lnTo>
                    <a:pt x="11614153" y="223207"/>
                  </a:lnTo>
                  <a:lnTo>
                    <a:pt x="11629883" y="268046"/>
                  </a:lnTo>
                  <a:lnTo>
                    <a:pt x="11639652" y="315238"/>
                  </a:lnTo>
                  <a:lnTo>
                    <a:pt x="11643008" y="364333"/>
                  </a:lnTo>
                  <a:lnTo>
                    <a:pt x="11643008" y="5760329"/>
                  </a:lnTo>
                  <a:lnTo>
                    <a:pt x="11639652" y="5809423"/>
                  </a:lnTo>
                  <a:lnTo>
                    <a:pt x="11629883" y="5856614"/>
                  </a:lnTo>
                  <a:lnTo>
                    <a:pt x="11614153" y="5901450"/>
                  </a:lnTo>
                  <a:lnTo>
                    <a:pt x="11592913" y="5943480"/>
                  </a:lnTo>
                  <a:lnTo>
                    <a:pt x="11566613" y="5982254"/>
                  </a:lnTo>
                  <a:lnTo>
                    <a:pt x="11535704" y="6017321"/>
                  </a:lnTo>
                  <a:lnTo>
                    <a:pt x="11500637" y="6048230"/>
                  </a:lnTo>
                  <a:lnTo>
                    <a:pt x="11461862" y="6074530"/>
                  </a:lnTo>
                  <a:lnTo>
                    <a:pt x="11419832" y="6095771"/>
                  </a:lnTo>
                  <a:lnTo>
                    <a:pt x="11374996" y="6111501"/>
                  </a:lnTo>
                  <a:lnTo>
                    <a:pt x="11327806" y="6121270"/>
                  </a:lnTo>
                  <a:lnTo>
                    <a:pt x="11278712" y="61246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26365" y="2851721"/>
              <a:ext cx="11804650" cy="6296025"/>
            </a:xfrm>
            <a:custGeom>
              <a:avLst/>
              <a:gdLst/>
              <a:ahLst/>
              <a:cxnLst/>
              <a:rect l="l" t="t" r="r" b="b"/>
              <a:pathLst>
                <a:path w="11804650" h="6296025">
                  <a:moveTo>
                    <a:pt x="11408915" y="6295704"/>
                  </a:moveTo>
                  <a:lnTo>
                    <a:pt x="549984" y="6295704"/>
                  </a:lnTo>
                  <a:lnTo>
                    <a:pt x="486909" y="6292962"/>
                  </a:lnTo>
                  <a:lnTo>
                    <a:pt x="428808" y="6284908"/>
                  </a:lnTo>
                  <a:lnTo>
                    <a:pt x="375927" y="6271899"/>
                  </a:lnTo>
                  <a:lnTo>
                    <a:pt x="328009" y="6254234"/>
                  </a:lnTo>
                  <a:lnTo>
                    <a:pt x="285118" y="6232374"/>
                  </a:lnTo>
                  <a:lnTo>
                    <a:pt x="246840" y="6206536"/>
                  </a:lnTo>
                  <a:lnTo>
                    <a:pt x="213078" y="6177099"/>
                  </a:lnTo>
                  <a:lnTo>
                    <a:pt x="183657" y="6144404"/>
                  </a:lnTo>
                  <a:lnTo>
                    <a:pt x="158401" y="6108789"/>
                  </a:lnTo>
                  <a:lnTo>
                    <a:pt x="119702" y="6075119"/>
                  </a:lnTo>
                  <a:lnTo>
                    <a:pt x="85435" y="6036848"/>
                  </a:lnTo>
                  <a:lnTo>
                    <a:pt x="56156" y="5994419"/>
                  </a:lnTo>
                  <a:lnTo>
                    <a:pt x="32419" y="5948277"/>
                  </a:lnTo>
                  <a:lnTo>
                    <a:pt x="14778" y="5898865"/>
                  </a:lnTo>
                  <a:lnTo>
                    <a:pt x="3786" y="5846628"/>
                  </a:lnTo>
                  <a:lnTo>
                    <a:pt x="0" y="5792010"/>
                  </a:lnTo>
                  <a:lnTo>
                    <a:pt x="0" y="396014"/>
                  </a:lnTo>
                  <a:lnTo>
                    <a:pt x="2665" y="349851"/>
                  </a:lnTo>
                  <a:lnTo>
                    <a:pt x="10464" y="305246"/>
                  </a:lnTo>
                  <a:lnTo>
                    <a:pt x="23098" y="262498"/>
                  </a:lnTo>
                  <a:lnTo>
                    <a:pt x="40269" y="221905"/>
                  </a:lnTo>
                  <a:lnTo>
                    <a:pt x="61680" y="183764"/>
                  </a:lnTo>
                  <a:lnTo>
                    <a:pt x="87032" y="148373"/>
                  </a:lnTo>
                  <a:lnTo>
                    <a:pt x="116028" y="116031"/>
                  </a:lnTo>
                  <a:lnTo>
                    <a:pt x="148370" y="87034"/>
                  </a:lnTo>
                  <a:lnTo>
                    <a:pt x="183760" y="61681"/>
                  </a:lnTo>
                  <a:lnTo>
                    <a:pt x="221900" y="40270"/>
                  </a:lnTo>
                  <a:lnTo>
                    <a:pt x="262493" y="23099"/>
                  </a:lnTo>
                  <a:lnTo>
                    <a:pt x="305239" y="10464"/>
                  </a:lnTo>
                  <a:lnTo>
                    <a:pt x="349843" y="2665"/>
                  </a:lnTo>
                  <a:lnTo>
                    <a:pt x="396005" y="0"/>
                  </a:lnTo>
                  <a:lnTo>
                    <a:pt x="11310392" y="0"/>
                  </a:lnTo>
                  <a:lnTo>
                    <a:pt x="11362891" y="3483"/>
                  </a:lnTo>
                  <a:lnTo>
                    <a:pt x="11413198" y="13613"/>
                  </a:lnTo>
                  <a:lnTo>
                    <a:pt x="11460907" y="29905"/>
                  </a:lnTo>
                  <a:lnTo>
                    <a:pt x="11464520" y="31680"/>
                  </a:lnTo>
                  <a:lnTo>
                    <a:pt x="396005" y="31680"/>
                  </a:lnTo>
                  <a:lnTo>
                    <a:pt x="346909" y="35038"/>
                  </a:lnTo>
                  <a:lnTo>
                    <a:pt x="299717" y="44808"/>
                  </a:lnTo>
                  <a:lnTo>
                    <a:pt x="254879" y="60541"/>
                  </a:lnTo>
                  <a:lnTo>
                    <a:pt x="212845" y="81785"/>
                  </a:lnTo>
                  <a:lnTo>
                    <a:pt x="174068" y="108090"/>
                  </a:lnTo>
                  <a:lnTo>
                    <a:pt x="138998" y="139004"/>
                  </a:lnTo>
                  <a:lnTo>
                    <a:pt x="108086" y="174075"/>
                  </a:lnTo>
                  <a:lnTo>
                    <a:pt x="81782" y="212854"/>
                  </a:lnTo>
                  <a:lnTo>
                    <a:pt x="60539" y="254888"/>
                  </a:lnTo>
                  <a:lnTo>
                    <a:pt x="44807" y="299727"/>
                  </a:lnTo>
                  <a:lnTo>
                    <a:pt x="35037" y="346919"/>
                  </a:lnTo>
                  <a:lnTo>
                    <a:pt x="31680" y="396014"/>
                  </a:lnTo>
                  <a:lnTo>
                    <a:pt x="31680" y="5792010"/>
                  </a:lnTo>
                  <a:lnTo>
                    <a:pt x="35037" y="5841770"/>
                  </a:lnTo>
                  <a:lnTo>
                    <a:pt x="44807" y="5889395"/>
                  </a:lnTo>
                  <a:lnTo>
                    <a:pt x="60539" y="5934468"/>
                  </a:lnTo>
                  <a:lnTo>
                    <a:pt x="81782" y="5976570"/>
                  </a:lnTo>
                  <a:lnTo>
                    <a:pt x="108086" y="6015283"/>
                  </a:lnTo>
                  <a:lnTo>
                    <a:pt x="138998" y="6050191"/>
                  </a:lnTo>
                  <a:lnTo>
                    <a:pt x="174068" y="6080874"/>
                  </a:lnTo>
                  <a:lnTo>
                    <a:pt x="212845" y="6106916"/>
                  </a:lnTo>
                  <a:lnTo>
                    <a:pt x="254879" y="6127898"/>
                  </a:lnTo>
                  <a:lnTo>
                    <a:pt x="299717" y="6143402"/>
                  </a:lnTo>
                  <a:lnTo>
                    <a:pt x="346909" y="6153011"/>
                  </a:lnTo>
                  <a:lnTo>
                    <a:pt x="349239" y="6153167"/>
                  </a:lnTo>
                  <a:lnTo>
                    <a:pt x="234433" y="6153167"/>
                  </a:lnTo>
                  <a:lnTo>
                    <a:pt x="264615" y="6181247"/>
                  </a:lnTo>
                  <a:lnTo>
                    <a:pt x="298606" y="6205616"/>
                  </a:lnTo>
                  <a:lnTo>
                    <a:pt x="337112" y="6226051"/>
                  </a:lnTo>
                  <a:lnTo>
                    <a:pt x="380839" y="6242331"/>
                  </a:lnTo>
                  <a:lnTo>
                    <a:pt x="430493" y="6254234"/>
                  </a:lnTo>
                  <a:lnTo>
                    <a:pt x="486779" y="6261539"/>
                  </a:lnTo>
                  <a:lnTo>
                    <a:pt x="550404" y="6264023"/>
                  </a:lnTo>
                  <a:lnTo>
                    <a:pt x="11562425" y="6264023"/>
                  </a:lnTo>
                  <a:lnTo>
                    <a:pt x="11542100" y="6272622"/>
                  </a:lnTo>
                  <a:lnTo>
                    <a:pt x="11499356" y="6285257"/>
                  </a:lnTo>
                  <a:lnTo>
                    <a:pt x="11454756" y="6293056"/>
                  </a:lnTo>
                  <a:lnTo>
                    <a:pt x="11408915" y="6295704"/>
                  </a:lnTo>
                  <a:close/>
                </a:path>
                <a:path w="11804650" h="6296025">
                  <a:moveTo>
                    <a:pt x="11467376" y="6156307"/>
                  </a:moveTo>
                  <a:lnTo>
                    <a:pt x="11310392" y="6156307"/>
                  </a:lnTo>
                  <a:lnTo>
                    <a:pt x="11359486" y="6152950"/>
                  </a:lnTo>
                  <a:lnTo>
                    <a:pt x="11406677" y="6143182"/>
                  </a:lnTo>
                  <a:lnTo>
                    <a:pt x="11451513" y="6127452"/>
                  </a:lnTo>
                  <a:lnTo>
                    <a:pt x="11493543" y="6106211"/>
                  </a:lnTo>
                  <a:lnTo>
                    <a:pt x="11532317" y="6079911"/>
                  </a:lnTo>
                  <a:lnTo>
                    <a:pt x="11567384" y="6049002"/>
                  </a:lnTo>
                  <a:lnTo>
                    <a:pt x="11598293" y="6013935"/>
                  </a:lnTo>
                  <a:lnTo>
                    <a:pt x="11624594" y="5975161"/>
                  </a:lnTo>
                  <a:lnTo>
                    <a:pt x="11645834" y="5933130"/>
                  </a:lnTo>
                  <a:lnTo>
                    <a:pt x="11661564" y="5888295"/>
                  </a:lnTo>
                  <a:lnTo>
                    <a:pt x="11671333" y="5841104"/>
                  </a:lnTo>
                  <a:lnTo>
                    <a:pt x="11674689" y="5792010"/>
                  </a:lnTo>
                  <a:lnTo>
                    <a:pt x="11674689" y="396014"/>
                  </a:lnTo>
                  <a:lnTo>
                    <a:pt x="11671333" y="346919"/>
                  </a:lnTo>
                  <a:lnTo>
                    <a:pt x="11661564" y="299727"/>
                  </a:lnTo>
                  <a:lnTo>
                    <a:pt x="11645834" y="254888"/>
                  </a:lnTo>
                  <a:lnTo>
                    <a:pt x="11624594" y="212854"/>
                  </a:lnTo>
                  <a:lnTo>
                    <a:pt x="11598293" y="174075"/>
                  </a:lnTo>
                  <a:lnTo>
                    <a:pt x="11567384" y="139004"/>
                  </a:lnTo>
                  <a:lnTo>
                    <a:pt x="11532317" y="108090"/>
                  </a:lnTo>
                  <a:lnTo>
                    <a:pt x="11493543" y="81785"/>
                  </a:lnTo>
                  <a:lnTo>
                    <a:pt x="11451513" y="60541"/>
                  </a:lnTo>
                  <a:lnTo>
                    <a:pt x="11406677" y="44808"/>
                  </a:lnTo>
                  <a:lnTo>
                    <a:pt x="11359486" y="35038"/>
                  </a:lnTo>
                  <a:lnTo>
                    <a:pt x="11310392" y="31680"/>
                  </a:lnTo>
                  <a:lnTo>
                    <a:pt x="11464520" y="31680"/>
                  </a:lnTo>
                  <a:lnTo>
                    <a:pt x="11505609" y="51877"/>
                  </a:lnTo>
                  <a:lnTo>
                    <a:pt x="11546896" y="79047"/>
                  </a:lnTo>
                  <a:lnTo>
                    <a:pt x="11584361" y="110932"/>
                  </a:lnTo>
                  <a:lnTo>
                    <a:pt x="11617595" y="147049"/>
                  </a:lnTo>
                  <a:lnTo>
                    <a:pt x="11646190" y="186915"/>
                  </a:lnTo>
                  <a:lnTo>
                    <a:pt x="11684889" y="220587"/>
                  </a:lnTo>
                  <a:lnTo>
                    <a:pt x="11719155" y="258860"/>
                  </a:lnTo>
                  <a:lnTo>
                    <a:pt x="11724157" y="266108"/>
                  </a:lnTo>
                  <a:lnTo>
                    <a:pt x="11687369" y="266108"/>
                  </a:lnTo>
                  <a:lnTo>
                    <a:pt x="11696185" y="297542"/>
                  </a:lnTo>
                  <a:lnTo>
                    <a:pt x="11703218" y="329872"/>
                  </a:lnTo>
                  <a:lnTo>
                    <a:pt x="11707874" y="362797"/>
                  </a:lnTo>
                  <a:lnTo>
                    <a:pt x="11709558" y="396014"/>
                  </a:lnTo>
                  <a:lnTo>
                    <a:pt x="11709558" y="5792010"/>
                  </a:lnTo>
                  <a:lnTo>
                    <a:pt x="11706892" y="5838167"/>
                  </a:lnTo>
                  <a:lnTo>
                    <a:pt x="11699093" y="5882767"/>
                  </a:lnTo>
                  <a:lnTo>
                    <a:pt x="11686458" y="5925511"/>
                  </a:lnTo>
                  <a:lnTo>
                    <a:pt x="11669285" y="5966102"/>
                  </a:lnTo>
                  <a:lnTo>
                    <a:pt x="11647873" y="6004241"/>
                  </a:lnTo>
                  <a:lnTo>
                    <a:pt x="11622519" y="6039630"/>
                  </a:lnTo>
                  <a:lnTo>
                    <a:pt x="11593521" y="6071972"/>
                  </a:lnTo>
                  <a:lnTo>
                    <a:pt x="11561177" y="6100969"/>
                  </a:lnTo>
                  <a:lnTo>
                    <a:pt x="11525785" y="6126322"/>
                  </a:lnTo>
                  <a:lnTo>
                    <a:pt x="11487643" y="6147734"/>
                  </a:lnTo>
                  <a:lnTo>
                    <a:pt x="11467376" y="6156307"/>
                  </a:lnTo>
                  <a:close/>
                </a:path>
                <a:path w="11804650" h="6296025">
                  <a:moveTo>
                    <a:pt x="11562425" y="6264023"/>
                  </a:moveTo>
                  <a:lnTo>
                    <a:pt x="11408599" y="6264023"/>
                  </a:lnTo>
                  <a:lnTo>
                    <a:pt x="11457755" y="6260667"/>
                  </a:lnTo>
                  <a:lnTo>
                    <a:pt x="11505118" y="6250898"/>
                  </a:lnTo>
                  <a:lnTo>
                    <a:pt x="11550215" y="6235168"/>
                  </a:lnTo>
                  <a:lnTo>
                    <a:pt x="11592571" y="6213926"/>
                  </a:lnTo>
                  <a:lnTo>
                    <a:pt x="11631716" y="6187625"/>
                  </a:lnTo>
                  <a:lnTo>
                    <a:pt x="11667176" y="6156714"/>
                  </a:lnTo>
                  <a:lnTo>
                    <a:pt x="11698477" y="6121645"/>
                  </a:lnTo>
                  <a:lnTo>
                    <a:pt x="11725148" y="6082868"/>
                  </a:lnTo>
                  <a:lnTo>
                    <a:pt x="11746715" y="6040834"/>
                  </a:lnTo>
                  <a:lnTo>
                    <a:pt x="11762706" y="5995993"/>
                  </a:lnTo>
                  <a:lnTo>
                    <a:pt x="11772647" y="5948797"/>
                  </a:lnTo>
                  <a:lnTo>
                    <a:pt x="11776066" y="5899696"/>
                  </a:lnTo>
                  <a:lnTo>
                    <a:pt x="11776066" y="503730"/>
                  </a:lnTo>
                  <a:lnTo>
                    <a:pt x="11772012" y="449812"/>
                  </a:lnTo>
                  <a:lnTo>
                    <a:pt x="11760355" y="398638"/>
                  </a:lnTo>
                  <a:lnTo>
                    <a:pt x="11741857" y="350660"/>
                  </a:lnTo>
                  <a:lnTo>
                    <a:pt x="11717275" y="306332"/>
                  </a:lnTo>
                  <a:lnTo>
                    <a:pt x="11687369" y="266108"/>
                  </a:lnTo>
                  <a:lnTo>
                    <a:pt x="11724157" y="266108"/>
                  </a:lnTo>
                  <a:lnTo>
                    <a:pt x="11748435" y="301291"/>
                  </a:lnTo>
                  <a:lnTo>
                    <a:pt x="11772173" y="347438"/>
                  </a:lnTo>
                  <a:lnTo>
                    <a:pt x="11789816" y="396855"/>
                  </a:lnTo>
                  <a:lnTo>
                    <a:pt x="11800808" y="449101"/>
                  </a:lnTo>
                  <a:lnTo>
                    <a:pt x="11804464" y="501843"/>
                  </a:lnTo>
                  <a:lnTo>
                    <a:pt x="11804464" y="5901962"/>
                  </a:lnTo>
                  <a:lnTo>
                    <a:pt x="11801929" y="5945859"/>
                  </a:lnTo>
                  <a:lnTo>
                    <a:pt x="11794129" y="5990464"/>
                  </a:lnTo>
                  <a:lnTo>
                    <a:pt x="11781495" y="6033213"/>
                  </a:lnTo>
                  <a:lnTo>
                    <a:pt x="11764323" y="6073807"/>
                  </a:lnTo>
                  <a:lnTo>
                    <a:pt x="11742911" y="6111949"/>
                  </a:lnTo>
                  <a:lnTo>
                    <a:pt x="11717558" y="6147341"/>
                  </a:lnTo>
                  <a:lnTo>
                    <a:pt x="11688561" y="6179685"/>
                  </a:lnTo>
                  <a:lnTo>
                    <a:pt x="11656219" y="6208683"/>
                  </a:lnTo>
                  <a:lnTo>
                    <a:pt x="11620830" y="6234037"/>
                  </a:lnTo>
                  <a:lnTo>
                    <a:pt x="11582691" y="6255449"/>
                  </a:lnTo>
                  <a:lnTo>
                    <a:pt x="11562425" y="6264023"/>
                  </a:lnTo>
                  <a:close/>
                </a:path>
                <a:path w="11804650" h="6296025">
                  <a:moveTo>
                    <a:pt x="11313532" y="6188006"/>
                  </a:moveTo>
                  <a:lnTo>
                    <a:pt x="399172" y="6188006"/>
                  </a:lnTo>
                  <a:lnTo>
                    <a:pt x="355166" y="6185679"/>
                  </a:lnTo>
                  <a:lnTo>
                    <a:pt x="313239" y="6178896"/>
                  </a:lnTo>
                  <a:lnTo>
                    <a:pt x="273093" y="6167959"/>
                  </a:lnTo>
                  <a:lnTo>
                    <a:pt x="234433" y="6153167"/>
                  </a:lnTo>
                  <a:lnTo>
                    <a:pt x="349239" y="6153167"/>
                  </a:lnTo>
                  <a:lnTo>
                    <a:pt x="396005" y="6156307"/>
                  </a:lnTo>
                  <a:lnTo>
                    <a:pt x="11467376" y="6156307"/>
                  </a:lnTo>
                  <a:lnTo>
                    <a:pt x="11447049" y="6164906"/>
                  </a:lnTo>
                  <a:lnTo>
                    <a:pt x="11404300" y="6177541"/>
                  </a:lnTo>
                  <a:lnTo>
                    <a:pt x="11359695" y="6185340"/>
                  </a:lnTo>
                  <a:lnTo>
                    <a:pt x="11313532" y="6188006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748004" y="3017707"/>
            <a:ext cx="10761345" cy="56153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17000"/>
              </a:lnSpc>
              <a:spcBef>
                <a:spcPts val="90"/>
              </a:spcBef>
            </a:pPr>
            <a:r>
              <a:rPr sz="2850" b="1" spc="440" dirty="0">
                <a:solidFill>
                  <a:srgbClr val="00203C"/>
                </a:solidFill>
                <a:latin typeface="Calibri"/>
                <a:cs typeface="Calibri"/>
              </a:rPr>
              <a:t>ARTÍCULO </a:t>
            </a:r>
            <a:r>
              <a:rPr sz="2850" b="1" spc="-20" dirty="0">
                <a:solidFill>
                  <a:srgbClr val="00203C"/>
                </a:solidFill>
                <a:latin typeface="Calibri"/>
                <a:cs typeface="Calibri"/>
              </a:rPr>
              <a:t>51. </a:t>
            </a:r>
            <a:r>
              <a:rPr sz="2850" b="1" spc="60" dirty="0">
                <a:solidFill>
                  <a:srgbClr val="00203C"/>
                </a:solidFill>
                <a:latin typeface="Calibri"/>
                <a:cs typeface="Calibri"/>
              </a:rPr>
              <a:t>Preservacion </a:t>
            </a:r>
            <a:r>
              <a:rPr sz="2850" b="1" spc="5" dirty="0">
                <a:solidFill>
                  <a:srgbClr val="00203C"/>
                </a:solidFill>
                <a:latin typeface="Calibri"/>
                <a:cs typeface="Calibri"/>
              </a:rPr>
              <a:t>del </a:t>
            </a:r>
            <a:r>
              <a:rPr sz="2850" b="1" spc="30" dirty="0">
                <a:solidFill>
                  <a:srgbClr val="00203C"/>
                </a:solidFill>
                <a:latin typeface="Calibri"/>
                <a:cs typeface="Calibri"/>
              </a:rPr>
              <a:t>orden </a:t>
            </a:r>
            <a:r>
              <a:rPr sz="2850" b="1" spc="25" dirty="0">
                <a:solidFill>
                  <a:srgbClr val="00203C"/>
                </a:solidFill>
                <a:latin typeface="Calibri"/>
                <a:cs typeface="Calibri"/>
              </a:rPr>
              <a:t>interno</a:t>
            </a:r>
            <a:r>
              <a:rPr sz="2850" spc="25" dirty="0">
                <a:solidFill>
                  <a:srgbClr val="00203C"/>
                </a:solidFill>
                <a:latin typeface="Calibri"/>
                <a:cs typeface="Calibri"/>
              </a:rPr>
              <a:t>. </a:t>
            </a:r>
            <a:r>
              <a:rPr sz="2850" spc="10" dirty="0">
                <a:solidFill>
                  <a:srgbClr val="00203C"/>
                </a:solidFill>
                <a:latin typeface="Calibri"/>
                <a:cs typeface="Calibri"/>
              </a:rPr>
              <a:t>Cuando </a:t>
            </a:r>
            <a:r>
              <a:rPr sz="2850" spc="-70" dirty="0">
                <a:solidFill>
                  <a:srgbClr val="00203C"/>
                </a:solidFill>
                <a:latin typeface="Calibri"/>
                <a:cs typeface="Calibri"/>
              </a:rPr>
              <a:t>se </a:t>
            </a:r>
            <a:r>
              <a:rPr sz="2850" spc="-114" dirty="0">
                <a:solidFill>
                  <a:srgbClr val="00203C"/>
                </a:solidFill>
                <a:latin typeface="Calibri"/>
                <a:cs typeface="Calibri"/>
              </a:rPr>
              <a:t>trate</a:t>
            </a:r>
            <a:r>
              <a:rPr sz="2850" spc="-110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850" spc="-100" dirty="0">
                <a:solidFill>
                  <a:srgbClr val="00203C"/>
                </a:solidFill>
                <a:latin typeface="Calibri"/>
                <a:cs typeface="Calibri"/>
              </a:rPr>
              <a:t>de </a:t>
            </a:r>
            <a:r>
              <a:rPr sz="2850" spc="-95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850" spc="-40" dirty="0">
                <a:solidFill>
                  <a:srgbClr val="00203C"/>
                </a:solidFill>
                <a:latin typeface="Calibri"/>
                <a:cs typeface="Calibri"/>
              </a:rPr>
              <a:t>hechos </a:t>
            </a:r>
            <a:r>
              <a:rPr sz="2850" spc="-85" dirty="0">
                <a:solidFill>
                  <a:srgbClr val="00203C"/>
                </a:solidFill>
                <a:latin typeface="Calibri"/>
                <a:cs typeface="Calibri"/>
              </a:rPr>
              <a:t>que </a:t>
            </a:r>
            <a:r>
              <a:rPr sz="2850" u="heavy" spc="-45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contrarien </a:t>
            </a:r>
            <a:r>
              <a:rPr sz="2850" u="heavy" spc="-100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en </a:t>
            </a:r>
            <a:r>
              <a:rPr sz="2850" u="heavy" spc="-70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menor</a:t>
            </a:r>
            <a:r>
              <a:rPr sz="2850" spc="-70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850" spc="-30" dirty="0">
                <a:solidFill>
                  <a:srgbClr val="00203C"/>
                </a:solidFill>
                <a:latin typeface="Calibri"/>
                <a:cs typeface="Calibri"/>
              </a:rPr>
              <a:t>g</a:t>
            </a:r>
            <a:r>
              <a:rPr sz="2850" u="heavy" spc="-30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rado</a:t>
            </a:r>
            <a:r>
              <a:rPr sz="2850" spc="-30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850" dirty="0">
                <a:solidFill>
                  <a:srgbClr val="00203C"/>
                </a:solidFill>
                <a:latin typeface="Calibri"/>
                <a:cs typeface="Calibri"/>
              </a:rPr>
              <a:t>el </a:t>
            </a:r>
            <a:r>
              <a:rPr sz="2850" spc="-75" dirty="0">
                <a:solidFill>
                  <a:srgbClr val="00203C"/>
                </a:solidFill>
                <a:latin typeface="Calibri"/>
                <a:cs typeface="Calibri"/>
              </a:rPr>
              <a:t>orden </a:t>
            </a:r>
            <a:r>
              <a:rPr sz="2850" spc="-15" dirty="0">
                <a:solidFill>
                  <a:srgbClr val="00203C"/>
                </a:solidFill>
                <a:latin typeface="Calibri"/>
                <a:cs typeface="Calibri"/>
              </a:rPr>
              <a:t>administrativo </a:t>
            </a:r>
            <a:r>
              <a:rPr sz="2850" spc="30" dirty="0">
                <a:solidFill>
                  <a:srgbClr val="00203C"/>
                </a:solidFill>
                <a:latin typeface="Calibri"/>
                <a:cs typeface="Calibri"/>
              </a:rPr>
              <a:t>al </a:t>
            </a:r>
            <a:r>
              <a:rPr sz="2850" spc="-25" dirty="0">
                <a:solidFill>
                  <a:srgbClr val="00203C"/>
                </a:solidFill>
                <a:latin typeface="Calibri"/>
                <a:cs typeface="Calibri"/>
              </a:rPr>
              <a:t>interior </a:t>
            </a:r>
            <a:r>
              <a:rPr sz="2850" spc="-20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850" spc="-100" dirty="0">
                <a:solidFill>
                  <a:srgbClr val="00203C"/>
                </a:solidFill>
                <a:latin typeface="Calibri"/>
                <a:cs typeface="Calibri"/>
              </a:rPr>
              <a:t>de </a:t>
            </a:r>
            <a:r>
              <a:rPr sz="2850" spc="-40" dirty="0">
                <a:solidFill>
                  <a:srgbClr val="00203C"/>
                </a:solidFill>
                <a:latin typeface="Calibri"/>
                <a:cs typeface="Calibri"/>
              </a:rPr>
              <a:t>cada </a:t>
            </a:r>
            <a:r>
              <a:rPr sz="2850" spc="-55" dirty="0">
                <a:solidFill>
                  <a:srgbClr val="00203C"/>
                </a:solidFill>
                <a:latin typeface="Calibri"/>
                <a:cs typeface="Calibri"/>
              </a:rPr>
              <a:t>dependencia </a:t>
            </a:r>
            <a:r>
              <a:rPr sz="2850" u="heavy" spc="30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sin </a:t>
            </a:r>
            <a:r>
              <a:rPr sz="2850" u="heavy" spc="-50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afectar </a:t>
            </a:r>
            <a:r>
              <a:rPr sz="2850" u="heavy" spc="-45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sustancialmente </a:t>
            </a:r>
            <a:r>
              <a:rPr sz="2850" u="heavy" spc="25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los </a:t>
            </a:r>
            <a:r>
              <a:rPr sz="2850" u="heavy" spc="-85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deberes </a:t>
            </a:r>
            <a:r>
              <a:rPr sz="2850" u="heavy" dirty="0">
                <a:solidFill>
                  <a:srgbClr val="00203C"/>
                </a:solidFill>
                <a:uFill>
                  <a:solidFill>
                    <a:srgbClr val="00203C"/>
                  </a:solidFill>
                </a:uFill>
                <a:latin typeface="Calibri"/>
                <a:cs typeface="Calibri"/>
              </a:rPr>
              <a:t>funcionales</a:t>
            </a:r>
            <a:r>
              <a:rPr sz="2850" dirty="0">
                <a:solidFill>
                  <a:srgbClr val="00203C"/>
                </a:solidFill>
                <a:latin typeface="Calibri"/>
                <a:cs typeface="Calibri"/>
              </a:rPr>
              <a:t>, </a:t>
            </a:r>
            <a:r>
              <a:rPr sz="2850" spc="5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850" dirty="0">
                <a:solidFill>
                  <a:srgbClr val="00203C"/>
                </a:solidFill>
                <a:latin typeface="Calibri"/>
                <a:cs typeface="Calibri"/>
              </a:rPr>
              <a:t>el </a:t>
            </a:r>
            <a:r>
              <a:rPr sz="2850" spc="-20" dirty="0">
                <a:solidFill>
                  <a:srgbClr val="00203C"/>
                </a:solidFill>
                <a:latin typeface="Calibri"/>
                <a:cs typeface="Calibri"/>
              </a:rPr>
              <a:t>jefe </a:t>
            </a:r>
            <a:r>
              <a:rPr sz="2850" spc="-35" dirty="0">
                <a:solidFill>
                  <a:srgbClr val="00203C"/>
                </a:solidFill>
                <a:latin typeface="Calibri"/>
                <a:cs typeface="Calibri"/>
              </a:rPr>
              <a:t>inmediato </a:t>
            </a:r>
            <a:r>
              <a:rPr sz="2850" spc="-10" dirty="0">
                <a:solidFill>
                  <a:srgbClr val="00203C"/>
                </a:solidFill>
                <a:latin typeface="Calibri"/>
                <a:cs typeface="Calibri"/>
              </a:rPr>
              <a:t>llamara </a:t>
            </a:r>
            <a:r>
              <a:rPr sz="2850" spc="-55" dirty="0">
                <a:solidFill>
                  <a:srgbClr val="FF3131"/>
                </a:solidFill>
                <a:latin typeface="Calibri"/>
                <a:cs typeface="Calibri"/>
              </a:rPr>
              <a:t>por </a:t>
            </a:r>
            <a:r>
              <a:rPr sz="2850" spc="-25" dirty="0">
                <a:solidFill>
                  <a:srgbClr val="FF3131"/>
                </a:solidFill>
                <a:latin typeface="Calibri"/>
                <a:cs typeface="Calibri"/>
              </a:rPr>
              <a:t>escrito </a:t>
            </a:r>
            <a:r>
              <a:rPr sz="2850" spc="30" dirty="0">
                <a:solidFill>
                  <a:srgbClr val="00203C"/>
                </a:solidFill>
                <a:latin typeface="Calibri"/>
                <a:cs typeface="Calibri"/>
              </a:rPr>
              <a:t>la </a:t>
            </a:r>
            <a:r>
              <a:rPr sz="2850" spc="-45" dirty="0">
                <a:solidFill>
                  <a:srgbClr val="00203C"/>
                </a:solidFill>
                <a:latin typeface="Calibri"/>
                <a:cs typeface="Calibri"/>
              </a:rPr>
              <a:t>atención </a:t>
            </a:r>
            <a:r>
              <a:rPr sz="2850" spc="30" dirty="0">
                <a:solidFill>
                  <a:srgbClr val="00203C"/>
                </a:solidFill>
                <a:latin typeface="Calibri"/>
                <a:cs typeface="Calibri"/>
              </a:rPr>
              <a:t>al </a:t>
            </a:r>
            <a:r>
              <a:rPr sz="2850" spc="-80" dirty="0">
                <a:solidFill>
                  <a:srgbClr val="00203C"/>
                </a:solidFill>
                <a:latin typeface="Calibri"/>
                <a:cs typeface="Calibri"/>
              </a:rPr>
              <a:t>autor </a:t>
            </a:r>
            <a:r>
              <a:rPr sz="2850" spc="-20" dirty="0">
                <a:solidFill>
                  <a:srgbClr val="00203C"/>
                </a:solidFill>
                <a:latin typeface="Calibri"/>
                <a:cs typeface="Calibri"/>
              </a:rPr>
              <a:t>del </a:t>
            </a:r>
            <a:r>
              <a:rPr sz="2850" spc="-50" dirty="0">
                <a:solidFill>
                  <a:srgbClr val="00203C"/>
                </a:solidFill>
                <a:latin typeface="Calibri"/>
                <a:cs typeface="Calibri"/>
              </a:rPr>
              <a:t>hecho </a:t>
            </a:r>
            <a:r>
              <a:rPr sz="2850" spc="30" dirty="0">
                <a:solidFill>
                  <a:srgbClr val="00203C"/>
                </a:solidFill>
                <a:latin typeface="Calibri"/>
                <a:cs typeface="Calibri"/>
              </a:rPr>
              <a:t>sin </a:t>
            </a:r>
            <a:r>
              <a:rPr sz="2850" spc="35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850" spc="-40" dirty="0">
                <a:solidFill>
                  <a:srgbClr val="00203C"/>
                </a:solidFill>
                <a:latin typeface="Calibri"/>
                <a:cs typeface="Calibri"/>
              </a:rPr>
              <a:t>necesidad</a:t>
            </a:r>
            <a:r>
              <a:rPr sz="2850" spc="70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850" spc="-100" dirty="0">
                <a:solidFill>
                  <a:srgbClr val="00203C"/>
                </a:solidFill>
                <a:latin typeface="Calibri"/>
                <a:cs typeface="Calibri"/>
              </a:rPr>
              <a:t>de</a:t>
            </a:r>
            <a:r>
              <a:rPr sz="2850" spc="75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850" spc="-5" dirty="0">
                <a:solidFill>
                  <a:srgbClr val="00203C"/>
                </a:solidFill>
                <a:latin typeface="Calibri"/>
                <a:cs typeface="Calibri"/>
              </a:rPr>
              <a:t>acudir</a:t>
            </a:r>
            <a:r>
              <a:rPr sz="2850" spc="75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850" spc="-85" dirty="0">
                <a:solidFill>
                  <a:srgbClr val="00203C"/>
                </a:solidFill>
                <a:latin typeface="Calibri"/>
                <a:cs typeface="Calibri"/>
              </a:rPr>
              <a:t>a</a:t>
            </a:r>
            <a:r>
              <a:rPr sz="2850" spc="75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850" spc="5" dirty="0">
                <a:solidFill>
                  <a:srgbClr val="00203C"/>
                </a:solidFill>
                <a:latin typeface="Calibri"/>
                <a:cs typeface="Calibri"/>
              </a:rPr>
              <a:t>formalismo</a:t>
            </a:r>
            <a:r>
              <a:rPr sz="2850" spc="75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850" spc="-20" dirty="0">
                <a:solidFill>
                  <a:srgbClr val="00203C"/>
                </a:solidFill>
                <a:latin typeface="Calibri"/>
                <a:cs typeface="Calibri"/>
              </a:rPr>
              <a:t>procesal</a:t>
            </a:r>
            <a:r>
              <a:rPr sz="2850" spc="75" dirty="0">
                <a:solidFill>
                  <a:srgbClr val="00203C"/>
                </a:solidFill>
                <a:latin typeface="Calibri"/>
                <a:cs typeface="Calibri"/>
              </a:rPr>
              <a:t> </a:t>
            </a:r>
            <a:r>
              <a:rPr sz="2850" spc="-5" dirty="0">
                <a:solidFill>
                  <a:srgbClr val="00203C"/>
                </a:solidFill>
                <a:latin typeface="Calibri"/>
                <a:cs typeface="Calibri"/>
              </a:rPr>
              <a:t>alguno.</a:t>
            </a:r>
            <a:endParaRPr sz="2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250">
              <a:latin typeface="Calibri"/>
              <a:cs typeface="Calibri"/>
            </a:endParaRPr>
          </a:p>
          <a:p>
            <a:pPr marL="12700" marR="5080" algn="just">
              <a:lnSpc>
                <a:spcPct val="117000"/>
              </a:lnSpc>
            </a:pPr>
            <a:r>
              <a:rPr sz="2850" spc="20" dirty="0">
                <a:solidFill>
                  <a:srgbClr val="FF3131"/>
                </a:solidFill>
                <a:latin typeface="Calibri"/>
                <a:cs typeface="Calibri"/>
              </a:rPr>
              <a:t>Este </a:t>
            </a:r>
            <a:r>
              <a:rPr sz="2850" spc="-10" dirty="0">
                <a:solidFill>
                  <a:srgbClr val="FF3131"/>
                </a:solidFill>
                <a:latin typeface="Calibri"/>
                <a:cs typeface="Calibri"/>
              </a:rPr>
              <a:t>llamado </a:t>
            </a:r>
            <a:r>
              <a:rPr sz="2850" spc="-100" dirty="0">
                <a:solidFill>
                  <a:srgbClr val="FF3131"/>
                </a:solidFill>
                <a:latin typeface="Calibri"/>
                <a:cs typeface="Calibri"/>
              </a:rPr>
              <a:t>de</a:t>
            </a:r>
            <a:r>
              <a:rPr sz="2850" spc="-95" dirty="0">
                <a:solidFill>
                  <a:srgbClr val="FF3131"/>
                </a:solidFill>
                <a:latin typeface="Calibri"/>
                <a:cs typeface="Calibri"/>
              </a:rPr>
              <a:t> </a:t>
            </a:r>
            <a:r>
              <a:rPr sz="2850" spc="-45" dirty="0">
                <a:solidFill>
                  <a:srgbClr val="FF3131"/>
                </a:solidFill>
                <a:latin typeface="Calibri"/>
                <a:cs typeface="Calibri"/>
              </a:rPr>
              <a:t>atención</a:t>
            </a:r>
            <a:r>
              <a:rPr sz="2850" spc="-40" dirty="0">
                <a:solidFill>
                  <a:srgbClr val="FF3131"/>
                </a:solidFill>
                <a:latin typeface="Calibri"/>
                <a:cs typeface="Calibri"/>
              </a:rPr>
              <a:t> </a:t>
            </a:r>
            <a:r>
              <a:rPr sz="2850" spc="-70" dirty="0">
                <a:solidFill>
                  <a:srgbClr val="FF3131"/>
                </a:solidFill>
                <a:latin typeface="Calibri"/>
                <a:cs typeface="Calibri"/>
              </a:rPr>
              <a:t>se</a:t>
            </a:r>
            <a:r>
              <a:rPr sz="2850" spc="-65" dirty="0">
                <a:solidFill>
                  <a:srgbClr val="FF3131"/>
                </a:solidFill>
                <a:latin typeface="Calibri"/>
                <a:cs typeface="Calibri"/>
              </a:rPr>
              <a:t> </a:t>
            </a:r>
            <a:r>
              <a:rPr sz="2850" spc="-85" dirty="0">
                <a:solidFill>
                  <a:srgbClr val="FF3131"/>
                </a:solidFill>
                <a:latin typeface="Calibri"/>
                <a:cs typeface="Calibri"/>
              </a:rPr>
              <a:t>anotara</a:t>
            </a:r>
            <a:r>
              <a:rPr sz="2850" spc="-80" dirty="0">
                <a:solidFill>
                  <a:srgbClr val="FF3131"/>
                </a:solidFill>
                <a:latin typeface="Calibri"/>
                <a:cs typeface="Calibri"/>
              </a:rPr>
              <a:t> </a:t>
            </a:r>
            <a:r>
              <a:rPr sz="2850" spc="-100" dirty="0">
                <a:solidFill>
                  <a:srgbClr val="FF3131"/>
                </a:solidFill>
                <a:latin typeface="Calibri"/>
                <a:cs typeface="Calibri"/>
              </a:rPr>
              <a:t>en</a:t>
            </a:r>
            <a:r>
              <a:rPr sz="2850" spc="-95" dirty="0">
                <a:solidFill>
                  <a:srgbClr val="FF3131"/>
                </a:solidFill>
                <a:latin typeface="Calibri"/>
                <a:cs typeface="Calibri"/>
              </a:rPr>
              <a:t> </a:t>
            </a:r>
            <a:r>
              <a:rPr sz="2850" spc="30" dirty="0">
                <a:solidFill>
                  <a:srgbClr val="FF3131"/>
                </a:solidFill>
                <a:latin typeface="Calibri"/>
                <a:cs typeface="Calibri"/>
              </a:rPr>
              <a:t>la </a:t>
            </a:r>
            <a:r>
              <a:rPr sz="2850" spc="-25" dirty="0">
                <a:solidFill>
                  <a:srgbClr val="FF3131"/>
                </a:solidFill>
                <a:latin typeface="Calibri"/>
                <a:cs typeface="Calibri"/>
              </a:rPr>
              <a:t>hoja </a:t>
            </a:r>
            <a:r>
              <a:rPr sz="2850" spc="-100" dirty="0">
                <a:solidFill>
                  <a:srgbClr val="FF3131"/>
                </a:solidFill>
                <a:latin typeface="Calibri"/>
                <a:cs typeface="Calibri"/>
              </a:rPr>
              <a:t>de</a:t>
            </a:r>
            <a:r>
              <a:rPr sz="2850" spc="-95" dirty="0">
                <a:solidFill>
                  <a:srgbClr val="FF3131"/>
                </a:solidFill>
                <a:latin typeface="Calibri"/>
                <a:cs typeface="Calibri"/>
              </a:rPr>
              <a:t> </a:t>
            </a:r>
            <a:r>
              <a:rPr sz="2850" spc="35" dirty="0">
                <a:solidFill>
                  <a:srgbClr val="FF3131"/>
                </a:solidFill>
                <a:latin typeface="Calibri"/>
                <a:cs typeface="Calibri"/>
              </a:rPr>
              <a:t>vida </a:t>
            </a:r>
            <a:r>
              <a:rPr sz="2850" spc="150" dirty="0">
                <a:solidFill>
                  <a:srgbClr val="FF3131"/>
                </a:solidFill>
                <a:latin typeface="Calibri"/>
                <a:cs typeface="Calibri"/>
              </a:rPr>
              <a:t>y </a:t>
            </a:r>
            <a:r>
              <a:rPr sz="2850" spc="-60" dirty="0">
                <a:solidFill>
                  <a:srgbClr val="FF3131"/>
                </a:solidFill>
                <a:latin typeface="Calibri"/>
                <a:cs typeface="Calibri"/>
              </a:rPr>
              <a:t>no</a:t>
            </a:r>
            <a:r>
              <a:rPr sz="2850" spc="-55" dirty="0">
                <a:solidFill>
                  <a:srgbClr val="FF3131"/>
                </a:solidFill>
                <a:latin typeface="Calibri"/>
                <a:cs typeface="Calibri"/>
              </a:rPr>
              <a:t> </a:t>
            </a:r>
            <a:r>
              <a:rPr sz="2850" spc="-65" dirty="0">
                <a:solidFill>
                  <a:srgbClr val="FF3131"/>
                </a:solidFill>
                <a:latin typeface="Calibri"/>
                <a:cs typeface="Calibri"/>
              </a:rPr>
              <a:t>generara </a:t>
            </a:r>
            <a:r>
              <a:rPr sz="2850" spc="-60" dirty="0">
                <a:solidFill>
                  <a:srgbClr val="FF3131"/>
                </a:solidFill>
                <a:latin typeface="Calibri"/>
                <a:cs typeface="Calibri"/>
              </a:rPr>
              <a:t> </a:t>
            </a:r>
            <a:r>
              <a:rPr sz="2850" spc="-100" dirty="0">
                <a:solidFill>
                  <a:srgbClr val="FF3131"/>
                </a:solidFill>
                <a:latin typeface="Calibri"/>
                <a:cs typeface="Calibri"/>
              </a:rPr>
              <a:t>antecedente</a:t>
            </a:r>
            <a:r>
              <a:rPr sz="2850" spc="70" dirty="0">
                <a:solidFill>
                  <a:srgbClr val="FF3131"/>
                </a:solidFill>
                <a:latin typeface="Calibri"/>
                <a:cs typeface="Calibri"/>
              </a:rPr>
              <a:t> </a:t>
            </a:r>
            <a:r>
              <a:rPr sz="2850" spc="30" dirty="0">
                <a:solidFill>
                  <a:srgbClr val="FF3131"/>
                </a:solidFill>
                <a:latin typeface="Calibri"/>
                <a:cs typeface="Calibri"/>
              </a:rPr>
              <a:t>disciplinario.</a:t>
            </a:r>
            <a:endParaRPr sz="2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250">
              <a:latin typeface="Calibri"/>
              <a:cs typeface="Calibri"/>
            </a:endParaRPr>
          </a:p>
          <a:p>
            <a:pPr marL="12700" marR="5080" algn="just">
              <a:lnSpc>
                <a:spcPct val="117000"/>
              </a:lnSpc>
              <a:spcBef>
                <a:spcPts val="5"/>
              </a:spcBef>
            </a:pPr>
            <a:r>
              <a:rPr sz="2850" spc="155" dirty="0">
                <a:solidFill>
                  <a:srgbClr val="FF3131"/>
                </a:solidFill>
                <a:latin typeface="Calibri"/>
                <a:cs typeface="Calibri"/>
              </a:rPr>
              <a:t>En </a:t>
            </a:r>
            <a:r>
              <a:rPr sz="2850" dirty="0">
                <a:solidFill>
                  <a:srgbClr val="FF3131"/>
                </a:solidFill>
                <a:latin typeface="Calibri"/>
                <a:cs typeface="Calibri"/>
              </a:rPr>
              <a:t>el </a:t>
            </a:r>
            <a:r>
              <a:rPr sz="2850" spc="-70" dirty="0">
                <a:solidFill>
                  <a:srgbClr val="FF3131"/>
                </a:solidFill>
                <a:latin typeface="Calibri"/>
                <a:cs typeface="Calibri"/>
              </a:rPr>
              <a:t>evento </a:t>
            </a:r>
            <a:r>
              <a:rPr sz="2850" spc="-100" dirty="0">
                <a:solidFill>
                  <a:srgbClr val="FF3131"/>
                </a:solidFill>
                <a:latin typeface="Calibri"/>
                <a:cs typeface="Calibri"/>
              </a:rPr>
              <a:t>de</a:t>
            </a:r>
            <a:r>
              <a:rPr sz="2850" spc="-95" dirty="0">
                <a:solidFill>
                  <a:srgbClr val="FF3131"/>
                </a:solidFill>
                <a:latin typeface="Calibri"/>
                <a:cs typeface="Calibri"/>
              </a:rPr>
              <a:t> </a:t>
            </a:r>
            <a:r>
              <a:rPr sz="2850" spc="-85" dirty="0">
                <a:solidFill>
                  <a:srgbClr val="FF3131"/>
                </a:solidFill>
                <a:latin typeface="Calibri"/>
                <a:cs typeface="Calibri"/>
              </a:rPr>
              <a:t>que</a:t>
            </a:r>
            <a:r>
              <a:rPr sz="2850" spc="-80" dirty="0">
                <a:solidFill>
                  <a:srgbClr val="FF3131"/>
                </a:solidFill>
                <a:latin typeface="Calibri"/>
                <a:cs typeface="Calibri"/>
              </a:rPr>
              <a:t> </a:t>
            </a:r>
            <a:r>
              <a:rPr sz="2850" dirty="0">
                <a:solidFill>
                  <a:srgbClr val="FF3131"/>
                </a:solidFill>
                <a:latin typeface="Calibri"/>
                <a:cs typeface="Calibri"/>
              </a:rPr>
              <a:t>el </a:t>
            </a:r>
            <a:r>
              <a:rPr sz="2850" spc="-5" dirty="0">
                <a:solidFill>
                  <a:srgbClr val="FF3131"/>
                </a:solidFill>
                <a:latin typeface="Calibri"/>
                <a:cs typeface="Calibri"/>
              </a:rPr>
              <a:t>servidor </a:t>
            </a:r>
            <a:r>
              <a:rPr sz="2850" spc="15" dirty="0">
                <a:solidFill>
                  <a:srgbClr val="FF3131"/>
                </a:solidFill>
                <a:latin typeface="Calibri"/>
                <a:cs typeface="Calibri"/>
              </a:rPr>
              <a:t>público </a:t>
            </a:r>
            <a:r>
              <a:rPr sz="2850" spc="-25" dirty="0">
                <a:solidFill>
                  <a:srgbClr val="FF3131"/>
                </a:solidFill>
                <a:latin typeface="Calibri"/>
                <a:cs typeface="Calibri"/>
              </a:rPr>
              <a:t>respectivo </a:t>
            </a:r>
            <a:r>
              <a:rPr sz="2850" spc="-10" dirty="0">
                <a:solidFill>
                  <a:srgbClr val="FF3131"/>
                </a:solidFill>
                <a:latin typeface="Calibri"/>
                <a:cs typeface="Calibri"/>
              </a:rPr>
              <a:t>incurra </a:t>
            </a:r>
            <a:r>
              <a:rPr sz="2850" spc="-100" dirty="0">
                <a:solidFill>
                  <a:srgbClr val="FF3131"/>
                </a:solidFill>
                <a:latin typeface="Calibri"/>
                <a:cs typeface="Calibri"/>
              </a:rPr>
              <a:t>en</a:t>
            </a:r>
            <a:r>
              <a:rPr sz="2850" spc="440" dirty="0">
                <a:solidFill>
                  <a:srgbClr val="FF3131"/>
                </a:solidFill>
                <a:latin typeface="Calibri"/>
                <a:cs typeface="Calibri"/>
              </a:rPr>
              <a:t> </a:t>
            </a:r>
            <a:r>
              <a:rPr sz="2850" spc="-35" dirty="0">
                <a:solidFill>
                  <a:srgbClr val="FF3131"/>
                </a:solidFill>
                <a:latin typeface="Calibri"/>
                <a:cs typeface="Calibri"/>
              </a:rPr>
              <a:t>reiteracion </a:t>
            </a:r>
            <a:r>
              <a:rPr sz="2850" spc="-30" dirty="0">
                <a:solidFill>
                  <a:srgbClr val="FF3131"/>
                </a:solidFill>
                <a:latin typeface="Calibri"/>
                <a:cs typeface="Calibri"/>
              </a:rPr>
              <a:t> </a:t>
            </a:r>
            <a:r>
              <a:rPr sz="2850" spc="-100" dirty="0">
                <a:solidFill>
                  <a:srgbClr val="FF3131"/>
                </a:solidFill>
                <a:latin typeface="Calibri"/>
                <a:cs typeface="Calibri"/>
              </a:rPr>
              <a:t>de</a:t>
            </a:r>
            <a:r>
              <a:rPr sz="2850" spc="75" dirty="0">
                <a:solidFill>
                  <a:srgbClr val="FF3131"/>
                </a:solidFill>
                <a:latin typeface="Calibri"/>
                <a:cs typeface="Calibri"/>
              </a:rPr>
              <a:t> </a:t>
            </a:r>
            <a:r>
              <a:rPr sz="2850" spc="-50" dirty="0">
                <a:solidFill>
                  <a:srgbClr val="FF3131"/>
                </a:solidFill>
                <a:latin typeface="Calibri"/>
                <a:cs typeface="Calibri"/>
              </a:rPr>
              <a:t>tales</a:t>
            </a:r>
            <a:r>
              <a:rPr sz="2850" spc="75" dirty="0">
                <a:solidFill>
                  <a:srgbClr val="FF3131"/>
                </a:solidFill>
                <a:latin typeface="Calibri"/>
                <a:cs typeface="Calibri"/>
              </a:rPr>
              <a:t> </a:t>
            </a:r>
            <a:r>
              <a:rPr sz="2850" spc="-40" dirty="0">
                <a:solidFill>
                  <a:srgbClr val="FF3131"/>
                </a:solidFill>
                <a:latin typeface="Calibri"/>
                <a:cs typeface="Calibri"/>
              </a:rPr>
              <a:t>hechos</a:t>
            </a:r>
            <a:r>
              <a:rPr sz="2850" spc="75" dirty="0">
                <a:solidFill>
                  <a:srgbClr val="FF3131"/>
                </a:solidFill>
                <a:latin typeface="Calibri"/>
                <a:cs typeface="Calibri"/>
              </a:rPr>
              <a:t> </a:t>
            </a:r>
            <a:r>
              <a:rPr sz="2850" spc="-65" dirty="0">
                <a:solidFill>
                  <a:srgbClr val="FF3131"/>
                </a:solidFill>
                <a:latin typeface="Calibri"/>
                <a:cs typeface="Calibri"/>
              </a:rPr>
              <a:t>habra</a:t>
            </a:r>
            <a:r>
              <a:rPr sz="2850" spc="75" dirty="0">
                <a:solidFill>
                  <a:srgbClr val="FF3131"/>
                </a:solidFill>
                <a:latin typeface="Calibri"/>
                <a:cs typeface="Calibri"/>
              </a:rPr>
              <a:t> </a:t>
            </a:r>
            <a:r>
              <a:rPr sz="2850" spc="10" dirty="0">
                <a:solidFill>
                  <a:srgbClr val="FF3131"/>
                </a:solidFill>
                <a:latin typeface="Calibri"/>
                <a:cs typeface="Calibri"/>
              </a:rPr>
              <a:t>lugar</a:t>
            </a:r>
            <a:r>
              <a:rPr sz="2850" spc="80" dirty="0">
                <a:solidFill>
                  <a:srgbClr val="FF3131"/>
                </a:solidFill>
                <a:latin typeface="Calibri"/>
                <a:cs typeface="Calibri"/>
              </a:rPr>
              <a:t> </a:t>
            </a:r>
            <a:r>
              <a:rPr sz="2850" spc="-85" dirty="0">
                <a:solidFill>
                  <a:srgbClr val="FF3131"/>
                </a:solidFill>
                <a:latin typeface="Calibri"/>
                <a:cs typeface="Calibri"/>
              </a:rPr>
              <a:t>a</a:t>
            </a:r>
            <a:r>
              <a:rPr sz="2850" spc="75" dirty="0">
                <a:solidFill>
                  <a:srgbClr val="FF3131"/>
                </a:solidFill>
                <a:latin typeface="Calibri"/>
                <a:cs typeface="Calibri"/>
              </a:rPr>
              <a:t> </a:t>
            </a:r>
            <a:r>
              <a:rPr sz="2850" dirty="0">
                <a:solidFill>
                  <a:srgbClr val="FF3131"/>
                </a:solidFill>
                <a:latin typeface="Calibri"/>
                <a:cs typeface="Calibri"/>
              </a:rPr>
              <a:t>formal</a:t>
            </a:r>
            <a:r>
              <a:rPr sz="2850" spc="75" dirty="0">
                <a:solidFill>
                  <a:srgbClr val="FF3131"/>
                </a:solidFill>
                <a:latin typeface="Calibri"/>
                <a:cs typeface="Calibri"/>
              </a:rPr>
              <a:t> </a:t>
            </a:r>
            <a:r>
              <a:rPr sz="2850" spc="-25" dirty="0">
                <a:solidFill>
                  <a:srgbClr val="FF3131"/>
                </a:solidFill>
                <a:latin typeface="Calibri"/>
                <a:cs typeface="Calibri"/>
              </a:rPr>
              <a:t>actuacion</a:t>
            </a:r>
            <a:r>
              <a:rPr sz="2850" spc="75" dirty="0">
                <a:solidFill>
                  <a:srgbClr val="FF3131"/>
                </a:solidFill>
                <a:latin typeface="Calibri"/>
                <a:cs typeface="Calibri"/>
              </a:rPr>
              <a:t> </a:t>
            </a:r>
            <a:r>
              <a:rPr sz="2850" spc="25" dirty="0">
                <a:solidFill>
                  <a:srgbClr val="FF3131"/>
                </a:solidFill>
                <a:latin typeface="Calibri"/>
                <a:cs typeface="Calibri"/>
              </a:rPr>
              <a:t>disciplinaria.</a:t>
            </a:r>
            <a:endParaRPr sz="285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280750" y="1782117"/>
            <a:ext cx="5839460" cy="9886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790"/>
              </a:lnSpc>
              <a:spcBef>
                <a:spcPts val="100"/>
              </a:spcBef>
            </a:pPr>
            <a:r>
              <a:rPr sz="3350" spc="-204" dirty="0"/>
              <a:t>L</a:t>
            </a:r>
            <a:r>
              <a:rPr sz="3350" spc="140" dirty="0"/>
              <a:t>e</a:t>
            </a:r>
            <a:r>
              <a:rPr sz="3350" spc="405" dirty="0"/>
              <a:t>y</a:t>
            </a:r>
            <a:r>
              <a:rPr sz="3350" spc="-360" dirty="0"/>
              <a:t> </a:t>
            </a:r>
            <a:r>
              <a:rPr sz="3350" spc="-204" dirty="0"/>
              <a:t>7</a:t>
            </a:r>
            <a:r>
              <a:rPr sz="3350" spc="85" dirty="0"/>
              <a:t>3</a:t>
            </a:r>
            <a:r>
              <a:rPr sz="3350" spc="350" dirty="0"/>
              <a:t>4</a:t>
            </a:r>
            <a:r>
              <a:rPr sz="3350" spc="-360" dirty="0"/>
              <a:t> </a:t>
            </a:r>
            <a:r>
              <a:rPr sz="3350" spc="335" dirty="0"/>
              <a:t>d</a:t>
            </a:r>
            <a:r>
              <a:rPr sz="3350" spc="135" dirty="0"/>
              <a:t>e</a:t>
            </a:r>
            <a:r>
              <a:rPr sz="3350" spc="-360" dirty="0"/>
              <a:t> </a:t>
            </a:r>
            <a:r>
              <a:rPr sz="3350" spc="-55" dirty="0"/>
              <a:t>2</a:t>
            </a:r>
            <a:r>
              <a:rPr sz="3350" spc="240" dirty="0"/>
              <a:t>00</a:t>
            </a:r>
            <a:r>
              <a:rPr sz="3350" spc="-55" dirty="0"/>
              <a:t>2</a:t>
            </a:r>
            <a:r>
              <a:rPr sz="3350" spc="-225" dirty="0"/>
              <a:t>.</a:t>
            </a:r>
            <a:endParaRPr sz="3350"/>
          </a:p>
          <a:p>
            <a:pPr algn="ctr">
              <a:lnSpc>
                <a:spcPts val="3790"/>
              </a:lnSpc>
            </a:pPr>
            <a:r>
              <a:rPr sz="3350" spc="495" dirty="0"/>
              <a:t>C</a:t>
            </a:r>
            <a:r>
              <a:rPr sz="3350" spc="240" dirty="0"/>
              <a:t>ó</a:t>
            </a:r>
            <a:r>
              <a:rPr sz="3350" spc="335" dirty="0"/>
              <a:t>d</a:t>
            </a:r>
            <a:r>
              <a:rPr sz="3350" spc="35" dirty="0"/>
              <a:t>i</a:t>
            </a:r>
            <a:r>
              <a:rPr sz="3350" spc="600" dirty="0"/>
              <a:t>g</a:t>
            </a:r>
            <a:r>
              <a:rPr sz="3350" spc="235" dirty="0"/>
              <a:t>o</a:t>
            </a:r>
            <a:r>
              <a:rPr sz="3350" spc="-360" dirty="0"/>
              <a:t> </a:t>
            </a:r>
            <a:r>
              <a:rPr sz="3350" spc="120" dirty="0"/>
              <a:t>Ú</a:t>
            </a:r>
            <a:r>
              <a:rPr sz="3350" spc="325" dirty="0"/>
              <a:t>n</a:t>
            </a:r>
            <a:r>
              <a:rPr sz="3350" spc="35" dirty="0"/>
              <a:t>i</a:t>
            </a:r>
            <a:r>
              <a:rPr sz="3350" spc="325" dirty="0"/>
              <a:t>c</a:t>
            </a:r>
            <a:r>
              <a:rPr sz="3350" spc="235" dirty="0"/>
              <a:t>o</a:t>
            </a:r>
            <a:r>
              <a:rPr sz="3350" spc="-360" dirty="0"/>
              <a:t> </a:t>
            </a:r>
            <a:r>
              <a:rPr sz="3350" spc="315" dirty="0"/>
              <a:t>D</a:t>
            </a:r>
            <a:r>
              <a:rPr sz="3350" spc="35" dirty="0"/>
              <a:t>i</a:t>
            </a:r>
            <a:r>
              <a:rPr sz="3350" spc="465" dirty="0"/>
              <a:t>s</a:t>
            </a:r>
            <a:r>
              <a:rPr sz="3350" spc="325" dirty="0"/>
              <a:t>c</a:t>
            </a:r>
            <a:r>
              <a:rPr sz="3350" spc="35" dirty="0"/>
              <a:t>i</a:t>
            </a:r>
            <a:r>
              <a:rPr sz="3350" spc="330" dirty="0"/>
              <a:t>p</a:t>
            </a:r>
            <a:r>
              <a:rPr sz="3350" spc="45" dirty="0"/>
              <a:t>l</a:t>
            </a:r>
            <a:r>
              <a:rPr sz="3350" spc="35" dirty="0"/>
              <a:t>i</a:t>
            </a:r>
            <a:r>
              <a:rPr sz="3350" spc="325" dirty="0"/>
              <a:t>n</a:t>
            </a:r>
            <a:r>
              <a:rPr sz="3350" spc="495" dirty="0"/>
              <a:t>a</a:t>
            </a:r>
            <a:r>
              <a:rPr sz="3350" spc="70" dirty="0"/>
              <a:t>r</a:t>
            </a:r>
            <a:r>
              <a:rPr sz="3350" spc="35" dirty="0"/>
              <a:t>i</a:t>
            </a:r>
            <a:r>
              <a:rPr sz="3350" spc="235" dirty="0"/>
              <a:t>o</a:t>
            </a:r>
            <a:endParaRPr sz="335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239875" cy="10287000"/>
            <a:chOff x="0" y="0"/>
            <a:chExt cx="1423987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20354" y="5375257"/>
              <a:ext cx="8046842" cy="415493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37062" y="2140180"/>
              <a:ext cx="7990728" cy="2894308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614560" y="7530230"/>
            <a:ext cx="3575685" cy="3511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100" spc="-160" dirty="0">
                <a:solidFill>
                  <a:srgbClr val="00203C"/>
                </a:solidFill>
                <a:latin typeface="Verdana"/>
                <a:cs typeface="Verdana"/>
              </a:rPr>
              <a:t>R</a:t>
            </a:r>
            <a:r>
              <a:rPr sz="2100" spc="140" dirty="0">
                <a:solidFill>
                  <a:srgbClr val="00203C"/>
                </a:solidFill>
                <a:latin typeface="Verdana"/>
                <a:cs typeface="Verdana"/>
              </a:rPr>
              <a:t>ac</a:t>
            </a:r>
            <a:r>
              <a:rPr sz="2100" spc="-60" dirty="0">
                <a:solidFill>
                  <a:srgbClr val="00203C"/>
                </a:solidFill>
                <a:latin typeface="Verdana"/>
                <a:cs typeface="Verdana"/>
              </a:rPr>
              <a:t>i</a:t>
            </a:r>
            <a:r>
              <a:rPr sz="2100" spc="40" dirty="0">
                <a:solidFill>
                  <a:srgbClr val="00203C"/>
                </a:solidFill>
                <a:latin typeface="Verdana"/>
                <a:cs typeface="Verdana"/>
              </a:rPr>
              <a:t>o</a:t>
            </a:r>
            <a:r>
              <a:rPr sz="2100" spc="10" dirty="0">
                <a:solidFill>
                  <a:srgbClr val="00203C"/>
                </a:solidFill>
                <a:latin typeface="Verdana"/>
                <a:cs typeface="Verdana"/>
              </a:rPr>
              <a:t>n</a:t>
            </a:r>
            <a:r>
              <a:rPr sz="2100" spc="140" dirty="0">
                <a:solidFill>
                  <a:srgbClr val="00203C"/>
                </a:solidFill>
                <a:latin typeface="Verdana"/>
                <a:cs typeface="Verdana"/>
              </a:rPr>
              <a:t>a</a:t>
            </a:r>
            <a:r>
              <a:rPr sz="2100" spc="-60" dirty="0">
                <a:solidFill>
                  <a:srgbClr val="00203C"/>
                </a:solidFill>
                <a:latin typeface="Verdana"/>
                <a:cs typeface="Verdana"/>
              </a:rPr>
              <a:t>li</a:t>
            </a:r>
            <a:r>
              <a:rPr sz="2100" spc="90" dirty="0">
                <a:solidFill>
                  <a:srgbClr val="00203C"/>
                </a:solidFill>
                <a:latin typeface="Verdana"/>
                <a:cs typeface="Verdana"/>
              </a:rPr>
              <a:t>d</a:t>
            </a:r>
            <a:r>
              <a:rPr sz="2100" spc="140" dirty="0">
                <a:solidFill>
                  <a:srgbClr val="00203C"/>
                </a:solidFill>
                <a:latin typeface="Verdana"/>
                <a:cs typeface="Verdana"/>
              </a:rPr>
              <a:t>a</a:t>
            </a:r>
            <a:r>
              <a:rPr sz="2100" spc="135" dirty="0">
                <a:solidFill>
                  <a:srgbClr val="00203C"/>
                </a:solidFill>
                <a:latin typeface="Verdana"/>
                <a:cs typeface="Verdana"/>
              </a:rPr>
              <a:t>d</a:t>
            </a:r>
            <a:r>
              <a:rPr sz="2100" spc="-185" dirty="0">
                <a:solidFill>
                  <a:srgbClr val="00203C"/>
                </a:solidFill>
                <a:latin typeface="Verdana"/>
                <a:cs typeface="Verdana"/>
              </a:rPr>
              <a:t> </a:t>
            </a:r>
            <a:r>
              <a:rPr sz="2100" spc="90" dirty="0">
                <a:solidFill>
                  <a:srgbClr val="00203C"/>
                </a:solidFill>
                <a:latin typeface="Verdana"/>
                <a:cs typeface="Verdana"/>
              </a:rPr>
              <a:t>d</a:t>
            </a:r>
            <a:r>
              <a:rPr sz="2100" spc="20" dirty="0">
                <a:solidFill>
                  <a:srgbClr val="00203C"/>
                </a:solidFill>
                <a:latin typeface="Verdana"/>
                <a:cs typeface="Verdana"/>
              </a:rPr>
              <a:t>e</a:t>
            </a:r>
            <a:r>
              <a:rPr sz="2100" spc="130" dirty="0">
                <a:solidFill>
                  <a:srgbClr val="00203C"/>
                </a:solidFill>
                <a:latin typeface="Verdana"/>
                <a:cs typeface="Verdana"/>
              </a:rPr>
              <a:t>m</a:t>
            </a:r>
            <a:r>
              <a:rPr sz="2100" spc="40" dirty="0">
                <a:solidFill>
                  <a:srgbClr val="00203C"/>
                </a:solidFill>
                <a:latin typeface="Verdana"/>
                <a:cs typeface="Verdana"/>
              </a:rPr>
              <a:t>o</a:t>
            </a:r>
            <a:r>
              <a:rPr sz="2100" spc="140" dirty="0">
                <a:solidFill>
                  <a:srgbClr val="00203C"/>
                </a:solidFill>
                <a:latin typeface="Verdana"/>
                <a:cs typeface="Verdana"/>
              </a:rPr>
              <a:t>c</a:t>
            </a:r>
            <a:r>
              <a:rPr sz="2100" spc="-125" dirty="0">
                <a:solidFill>
                  <a:srgbClr val="00203C"/>
                </a:solidFill>
                <a:latin typeface="Verdana"/>
                <a:cs typeface="Verdana"/>
              </a:rPr>
              <a:t>r</a:t>
            </a:r>
            <a:r>
              <a:rPr sz="2100" spc="140" dirty="0">
                <a:solidFill>
                  <a:srgbClr val="00203C"/>
                </a:solidFill>
                <a:latin typeface="Verdana"/>
                <a:cs typeface="Verdana"/>
              </a:rPr>
              <a:t>á</a:t>
            </a:r>
            <a:r>
              <a:rPr sz="2100" spc="-80" dirty="0">
                <a:solidFill>
                  <a:srgbClr val="00203C"/>
                </a:solidFill>
                <a:latin typeface="Verdana"/>
                <a:cs typeface="Verdana"/>
              </a:rPr>
              <a:t>t</a:t>
            </a:r>
            <a:r>
              <a:rPr sz="2100" spc="-60" dirty="0">
                <a:solidFill>
                  <a:srgbClr val="00203C"/>
                </a:solidFill>
                <a:latin typeface="Verdana"/>
                <a:cs typeface="Verdana"/>
              </a:rPr>
              <a:t>i</a:t>
            </a:r>
            <a:r>
              <a:rPr sz="2100" spc="140" dirty="0">
                <a:solidFill>
                  <a:srgbClr val="00203C"/>
                </a:solidFill>
                <a:latin typeface="Verdana"/>
                <a:cs typeface="Verdana"/>
              </a:rPr>
              <a:t>c</a:t>
            </a:r>
            <a:r>
              <a:rPr sz="2100" spc="185" dirty="0">
                <a:solidFill>
                  <a:srgbClr val="00203C"/>
                </a:solidFill>
                <a:latin typeface="Verdana"/>
                <a:cs typeface="Verdana"/>
              </a:rPr>
              <a:t>a</a:t>
            </a:r>
            <a:endParaRPr sz="21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72451" y="4309865"/>
            <a:ext cx="4802505" cy="3511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100" spc="-80" dirty="0">
                <a:solidFill>
                  <a:srgbClr val="00203C"/>
                </a:solidFill>
                <a:latin typeface="Verdana"/>
                <a:cs typeface="Verdana"/>
              </a:rPr>
              <a:t>N</a:t>
            </a:r>
            <a:r>
              <a:rPr sz="2100" spc="140" dirty="0">
                <a:solidFill>
                  <a:srgbClr val="00203C"/>
                </a:solidFill>
                <a:latin typeface="Verdana"/>
                <a:cs typeface="Verdana"/>
              </a:rPr>
              <a:t>a</a:t>
            </a:r>
            <a:r>
              <a:rPr sz="2100" spc="-80" dirty="0">
                <a:solidFill>
                  <a:srgbClr val="00203C"/>
                </a:solidFill>
                <a:latin typeface="Verdana"/>
                <a:cs typeface="Verdana"/>
              </a:rPr>
              <a:t>t</a:t>
            </a:r>
            <a:r>
              <a:rPr sz="2100" spc="10" dirty="0">
                <a:solidFill>
                  <a:srgbClr val="00203C"/>
                </a:solidFill>
                <a:latin typeface="Verdana"/>
                <a:cs typeface="Verdana"/>
              </a:rPr>
              <a:t>u</a:t>
            </a:r>
            <a:r>
              <a:rPr sz="2100" spc="-125" dirty="0">
                <a:solidFill>
                  <a:srgbClr val="00203C"/>
                </a:solidFill>
                <a:latin typeface="Verdana"/>
                <a:cs typeface="Verdana"/>
              </a:rPr>
              <a:t>r</a:t>
            </a:r>
            <a:r>
              <a:rPr sz="2100" spc="140" dirty="0">
                <a:solidFill>
                  <a:srgbClr val="00203C"/>
                </a:solidFill>
                <a:latin typeface="Verdana"/>
                <a:cs typeface="Verdana"/>
              </a:rPr>
              <a:t>a</a:t>
            </a:r>
            <a:r>
              <a:rPr sz="2100" spc="-60" dirty="0">
                <a:solidFill>
                  <a:srgbClr val="00203C"/>
                </a:solidFill>
                <a:latin typeface="Verdana"/>
                <a:cs typeface="Verdana"/>
              </a:rPr>
              <a:t>l</a:t>
            </a:r>
            <a:r>
              <a:rPr sz="2100" spc="20" dirty="0">
                <a:solidFill>
                  <a:srgbClr val="00203C"/>
                </a:solidFill>
                <a:latin typeface="Verdana"/>
                <a:cs typeface="Verdana"/>
              </a:rPr>
              <a:t>e</a:t>
            </a:r>
            <a:r>
              <a:rPr sz="2100" spc="-145" dirty="0">
                <a:solidFill>
                  <a:srgbClr val="00203C"/>
                </a:solidFill>
                <a:latin typeface="Verdana"/>
                <a:cs typeface="Verdana"/>
              </a:rPr>
              <a:t>z</a:t>
            </a:r>
            <a:r>
              <a:rPr sz="2100" spc="185" dirty="0">
                <a:solidFill>
                  <a:srgbClr val="00203C"/>
                </a:solidFill>
                <a:latin typeface="Verdana"/>
                <a:cs typeface="Verdana"/>
              </a:rPr>
              <a:t>a</a:t>
            </a:r>
            <a:r>
              <a:rPr sz="2100" spc="-185" dirty="0">
                <a:solidFill>
                  <a:srgbClr val="00203C"/>
                </a:solidFill>
                <a:latin typeface="Verdana"/>
                <a:cs typeface="Verdana"/>
              </a:rPr>
              <a:t> </a:t>
            </a:r>
            <a:r>
              <a:rPr sz="2100" spc="90" dirty="0">
                <a:solidFill>
                  <a:srgbClr val="00203C"/>
                </a:solidFill>
                <a:latin typeface="Verdana"/>
                <a:cs typeface="Verdana"/>
              </a:rPr>
              <a:t>d</a:t>
            </a:r>
            <a:r>
              <a:rPr sz="2100" spc="20" dirty="0">
                <a:solidFill>
                  <a:srgbClr val="00203C"/>
                </a:solidFill>
                <a:latin typeface="Verdana"/>
                <a:cs typeface="Verdana"/>
              </a:rPr>
              <a:t>e</a:t>
            </a:r>
            <a:r>
              <a:rPr sz="2100" spc="-15" dirty="0">
                <a:solidFill>
                  <a:srgbClr val="00203C"/>
                </a:solidFill>
                <a:latin typeface="Verdana"/>
                <a:cs typeface="Verdana"/>
              </a:rPr>
              <a:t>l</a:t>
            </a:r>
            <a:r>
              <a:rPr sz="2100" spc="-185" dirty="0">
                <a:solidFill>
                  <a:srgbClr val="00203C"/>
                </a:solidFill>
                <a:latin typeface="Verdana"/>
                <a:cs typeface="Verdana"/>
              </a:rPr>
              <a:t> </a:t>
            </a:r>
            <a:r>
              <a:rPr sz="2100" spc="-60" dirty="0">
                <a:solidFill>
                  <a:srgbClr val="00203C"/>
                </a:solidFill>
                <a:latin typeface="Verdana"/>
                <a:cs typeface="Verdana"/>
              </a:rPr>
              <a:t>ll</a:t>
            </a:r>
            <a:r>
              <a:rPr sz="2100" spc="140" dirty="0">
                <a:solidFill>
                  <a:srgbClr val="00203C"/>
                </a:solidFill>
                <a:latin typeface="Verdana"/>
                <a:cs typeface="Verdana"/>
              </a:rPr>
              <a:t>a</a:t>
            </a:r>
            <a:r>
              <a:rPr sz="2100" spc="130" dirty="0">
                <a:solidFill>
                  <a:srgbClr val="00203C"/>
                </a:solidFill>
                <a:latin typeface="Verdana"/>
                <a:cs typeface="Verdana"/>
              </a:rPr>
              <a:t>m</a:t>
            </a:r>
            <a:r>
              <a:rPr sz="2100" spc="140" dirty="0">
                <a:solidFill>
                  <a:srgbClr val="00203C"/>
                </a:solidFill>
                <a:latin typeface="Verdana"/>
                <a:cs typeface="Verdana"/>
              </a:rPr>
              <a:t>a</a:t>
            </a:r>
            <a:r>
              <a:rPr sz="2100" spc="90" dirty="0">
                <a:solidFill>
                  <a:srgbClr val="00203C"/>
                </a:solidFill>
                <a:latin typeface="Verdana"/>
                <a:cs typeface="Verdana"/>
              </a:rPr>
              <a:t>d</a:t>
            </a:r>
            <a:r>
              <a:rPr sz="2100" spc="85" dirty="0">
                <a:solidFill>
                  <a:srgbClr val="00203C"/>
                </a:solidFill>
                <a:latin typeface="Verdana"/>
                <a:cs typeface="Verdana"/>
              </a:rPr>
              <a:t>o</a:t>
            </a:r>
            <a:r>
              <a:rPr sz="2100" spc="-185" dirty="0">
                <a:solidFill>
                  <a:srgbClr val="00203C"/>
                </a:solidFill>
                <a:latin typeface="Verdana"/>
                <a:cs typeface="Verdana"/>
              </a:rPr>
              <a:t> </a:t>
            </a:r>
            <a:r>
              <a:rPr sz="2100" spc="90" dirty="0">
                <a:solidFill>
                  <a:srgbClr val="00203C"/>
                </a:solidFill>
                <a:latin typeface="Verdana"/>
                <a:cs typeface="Verdana"/>
              </a:rPr>
              <a:t>d</a:t>
            </a:r>
            <a:r>
              <a:rPr sz="2100" spc="65" dirty="0">
                <a:solidFill>
                  <a:srgbClr val="00203C"/>
                </a:solidFill>
                <a:latin typeface="Verdana"/>
                <a:cs typeface="Verdana"/>
              </a:rPr>
              <a:t>e</a:t>
            </a:r>
            <a:r>
              <a:rPr sz="2100" spc="-185" dirty="0">
                <a:solidFill>
                  <a:srgbClr val="00203C"/>
                </a:solidFill>
                <a:latin typeface="Verdana"/>
                <a:cs typeface="Verdana"/>
              </a:rPr>
              <a:t> </a:t>
            </a:r>
            <a:r>
              <a:rPr sz="2100" spc="140" dirty="0">
                <a:solidFill>
                  <a:srgbClr val="00203C"/>
                </a:solidFill>
                <a:latin typeface="Verdana"/>
                <a:cs typeface="Verdana"/>
              </a:rPr>
              <a:t>a</a:t>
            </a:r>
            <a:r>
              <a:rPr sz="2100" spc="-80" dirty="0">
                <a:solidFill>
                  <a:srgbClr val="00203C"/>
                </a:solidFill>
                <a:latin typeface="Verdana"/>
                <a:cs typeface="Verdana"/>
              </a:rPr>
              <a:t>t</a:t>
            </a:r>
            <a:r>
              <a:rPr sz="2100" spc="20" dirty="0">
                <a:solidFill>
                  <a:srgbClr val="00203C"/>
                </a:solidFill>
                <a:latin typeface="Verdana"/>
                <a:cs typeface="Verdana"/>
              </a:rPr>
              <a:t>e</a:t>
            </a:r>
            <a:r>
              <a:rPr sz="2100" spc="10" dirty="0">
                <a:solidFill>
                  <a:srgbClr val="00203C"/>
                </a:solidFill>
                <a:latin typeface="Verdana"/>
                <a:cs typeface="Verdana"/>
              </a:rPr>
              <a:t>n</a:t>
            </a:r>
            <a:r>
              <a:rPr sz="2100" spc="140" dirty="0">
                <a:solidFill>
                  <a:srgbClr val="00203C"/>
                </a:solidFill>
                <a:latin typeface="Verdana"/>
                <a:cs typeface="Verdana"/>
              </a:rPr>
              <a:t>c</a:t>
            </a:r>
            <a:r>
              <a:rPr sz="2100" spc="-60" dirty="0">
                <a:solidFill>
                  <a:srgbClr val="00203C"/>
                </a:solidFill>
                <a:latin typeface="Verdana"/>
                <a:cs typeface="Verdana"/>
              </a:rPr>
              <a:t>i</a:t>
            </a:r>
            <a:r>
              <a:rPr sz="2100" spc="40" dirty="0">
                <a:solidFill>
                  <a:srgbClr val="00203C"/>
                </a:solidFill>
                <a:latin typeface="Verdana"/>
                <a:cs typeface="Verdana"/>
              </a:rPr>
              <a:t>ó</a:t>
            </a:r>
            <a:r>
              <a:rPr sz="2100" spc="55" dirty="0">
                <a:solidFill>
                  <a:srgbClr val="00203C"/>
                </a:solidFill>
                <a:latin typeface="Verdana"/>
                <a:cs typeface="Verdana"/>
              </a:rPr>
              <a:t>n</a:t>
            </a:r>
            <a:endParaRPr sz="2100">
              <a:latin typeface="Verdana"/>
              <a:cs typeface="Verdan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23493" y="988077"/>
            <a:ext cx="5302885" cy="933450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2700" marR="5080" indent="467359">
              <a:lnSpc>
                <a:spcPts val="3360"/>
              </a:lnSpc>
              <a:spcBef>
                <a:spcPts val="570"/>
              </a:spcBef>
            </a:pPr>
            <a:r>
              <a:rPr sz="3150" spc="470" dirty="0"/>
              <a:t>C</a:t>
            </a:r>
            <a:r>
              <a:rPr sz="3150" spc="229" dirty="0"/>
              <a:t>o</a:t>
            </a:r>
            <a:r>
              <a:rPr sz="3150" spc="70" dirty="0"/>
              <a:t>r</a:t>
            </a:r>
            <a:r>
              <a:rPr sz="3150" spc="85" dirty="0"/>
              <a:t>t</a:t>
            </a:r>
            <a:r>
              <a:rPr sz="3150" spc="135" dirty="0"/>
              <a:t>e</a:t>
            </a:r>
            <a:r>
              <a:rPr sz="3150" spc="-335" dirty="0"/>
              <a:t> </a:t>
            </a:r>
            <a:r>
              <a:rPr sz="3150" spc="470" dirty="0"/>
              <a:t>C</a:t>
            </a:r>
            <a:r>
              <a:rPr sz="3150" spc="229" dirty="0"/>
              <a:t>o</a:t>
            </a:r>
            <a:r>
              <a:rPr sz="3150" spc="310" dirty="0"/>
              <a:t>n</a:t>
            </a:r>
            <a:r>
              <a:rPr sz="3150" spc="440" dirty="0"/>
              <a:t>s</a:t>
            </a:r>
            <a:r>
              <a:rPr sz="3150" spc="85" dirty="0"/>
              <a:t>t</a:t>
            </a:r>
            <a:r>
              <a:rPr sz="3150" spc="35" dirty="0"/>
              <a:t>i</a:t>
            </a:r>
            <a:r>
              <a:rPr sz="3150" spc="85" dirty="0"/>
              <a:t>t</a:t>
            </a:r>
            <a:r>
              <a:rPr sz="3150" spc="310" dirty="0"/>
              <a:t>uc</a:t>
            </a:r>
            <a:r>
              <a:rPr sz="3150" spc="35" dirty="0"/>
              <a:t>i</a:t>
            </a:r>
            <a:r>
              <a:rPr sz="3150" spc="229" dirty="0"/>
              <a:t>o</a:t>
            </a:r>
            <a:r>
              <a:rPr sz="3150" spc="310" dirty="0"/>
              <a:t>n</a:t>
            </a:r>
            <a:r>
              <a:rPr sz="3150" spc="475" dirty="0"/>
              <a:t>a</a:t>
            </a:r>
            <a:r>
              <a:rPr sz="3150" spc="45" dirty="0"/>
              <a:t>l  </a:t>
            </a:r>
            <a:r>
              <a:rPr sz="3150" spc="350" dirty="0"/>
              <a:t>S</a:t>
            </a:r>
            <a:r>
              <a:rPr sz="3150" spc="140" dirty="0"/>
              <a:t>e</a:t>
            </a:r>
            <a:r>
              <a:rPr sz="3150" spc="310" dirty="0"/>
              <a:t>n</a:t>
            </a:r>
            <a:r>
              <a:rPr sz="3150" spc="85" dirty="0"/>
              <a:t>t</a:t>
            </a:r>
            <a:r>
              <a:rPr sz="3150" spc="140" dirty="0"/>
              <a:t>e</a:t>
            </a:r>
            <a:r>
              <a:rPr sz="3150" spc="310" dirty="0"/>
              <a:t>nc</a:t>
            </a:r>
            <a:r>
              <a:rPr sz="3150" spc="35" dirty="0"/>
              <a:t>i</a:t>
            </a:r>
            <a:r>
              <a:rPr sz="3150" spc="470" dirty="0"/>
              <a:t>a</a:t>
            </a:r>
            <a:r>
              <a:rPr sz="3150" spc="-335" dirty="0"/>
              <a:t> </a:t>
            </a:r>
            <a:r>
              <a:rPr sz="3150" spc="470" dirty="0"/>
              <a:t>C</a:t>
            </a:r>
            <a:r>
              <a:rPr sz="3150" spc="675" dirty="0"/>
              <a:t>-</a:t>
            </a:r>
            <a:r>
              <a:rPr sz="3150" spc="-620" dirty="0"/>
              <a:t>1</a:t>
            </a:r>
            <a:r>
              <a:rPr sz="3150" spc="235" dirty="0"/>
              <a:t>0</a:t>
            </a:r>
            <a:r>
              <a:rPr sz="3150" spc="-190" dirty="0"/>
              <a:t>7</a:t>
            </a:r>
            <a:r>
              <a:rPr sz="3150" spc="160" dirty="0"/>
              <a:t>6</a:t>
            </a:r>
            <a:r>
              <a:rPr sz="3150" spc="-335" dirty="0"/>
              <a:t> </a:t>
            </a:r>
            <a:r>
              <a:rPr sz="3150" spc="325" dirty="0"/>
              <a:t>d</a:t>
            </a:r>
            <a:r>
              <a:rPr sz="3150" spc="135" dirty="0"/>
              <a:t>e</a:t>
            </a:r>
            <a:r>
              <a:rPr sz="3150" spc="-335" dirty="0"/>
              <a:t> </a:t>
            </a:r>
            <a:r>
              <a:rPr sz="3150" spc="-45" dirty="0"/>
              <a:t>2</a:t>
            </a:r>
            <a:r>
              <a:rPr sz="3150" spc="235" dirty="0"/>
              <a:t>00</a:t>
            </a:r>
            <a:r>
              <a:rPr sz="3150" spc="-50" dirty="0"/>
              <a:t>2</a:t>
            </a:r>
            <a:endParaRPr sz="3150"/>
          </a:p>
        </p:txBody>
      </p:sp>
      <p:sp>
        <p:nvSpPr>
          <p:cNvPr id="8" name="object 8"/>
          <p:cNvSpPr txBox="1"/>
          <p:nvPr/>
        </p:nvSpPr>
        <p:spPr>
          <a:xfrm>
            <a:off x="4513458" y="8731995"/>
            <a:ext cx="4027170" cy="3511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100" spc="135" dirty="0">
                <a:solidFill>
                  <a:srgbClr val="00203C"/>
                </a:solidFill>
                <a:latin typeface="Verdana"/>
                <a:cs typeface="Verdana"/>
              </a:rPr>
              <a:t>C</a:t>
            </a:r>
            <a:r>
              <a:rPr sz="2100" spc="40" dirty="0">
                <a:solidFill>
                  <a:srgbClr val="00203C"/>
                </a:solidFill>
                <a:latin typeface="Verdana"/>
                <a:cs typeface="Verdana"/>
              </a:rPr>
              <a:t>o</a:t>
            </a:r>
            <a:r>
              <a:rPr sz="2100" spc="10" dirty="0">
                <a:solidFill>
                  <a:srgbClr val="00203C"/>
                </a:solidFill>
                <a:latin typeface="Verdana"/>
                <a:cs typeface="Verdana"/>
              </a:rPr>
              <a:t>n</a:t>
            </a:r>
            <a:r>
              <a:rPr sz="2100" dirty="0">
                <a:solidFill>
                  <a:srgbClr val="00203C"/>
                </a:solidFill>
                <a:latin typeface="Verdana"/>
                <a:cs typeface="Verdana"/>
              </a:rPr>
              <a:t>s</a:t>
            </a:r>
            <a:r>
              <a:rPr sz="2100" spc="-60" dirty="0">
                <a:solidFill>
                  <a:srgbClr val="00203C"/>
                </a:solidFill>
                <a:latin typeface="Verdana"/>
                <a:cs typeface="Verdana"/>
              </a:rPr>
              <a:t>i</a:t>
            </a:r>
            <a:r>
              <a:rPr sz="2100" dirty="0">
                <a:solidFill>
                  <a:srgbClr val="00203C"/>
                </a:solidFill>
                <a:latin typeface="Verdana"/>
                <a:cs typeface="Verdana"/>
              </a:rPr>
              <a:t>s</a:t>
            </a:r>
            <a:r>
              <a:rPr sz="2100" spc="-80" dirty="0">
                <a:solidFill>
                  <a:srgbClr val="00203C"/>
                </a:solidFill>
                <a:latin typeface="Verdana"/>
                <a:cs typeface="Verdana"/>
              </a:rPr>
              <a:t>t</a:t>
            </a:r>
            <a:r>
              <a:rPr sz="2100" spc="20" dirty="0">
                <a:solidFill>
                  <a:srgbClr val="00203C"/>
                </a:solidFill>
                <a:latin typeface="Verdana"/>
                <a:cs typeface="Verdana"/>
              </a:rPr>
              <a:t>e</a:t>
            </a:r>
            <a:r>
              <a:rPr sz="2100" spc="10" dirty="0">
                <a:solidFill>
                  <a:srgbClr val="00203C"/>
                </a:solidFill>
                <a:latin typeface="Verdana"/>
                <a:cs typeface="Verdana"/>
              </a:rPr>
              <a:t>n</a:t>
            </a:r>
            <a:r>
              <a:rPr sz="2100" spc="140" dirty="0">
                <a:solidFill>
                  <a:srgbClr val="00203C"/>
                </a:solidFill>
                <a:latin typeface="Verdana"/>
                <a:cs typeface="Verdana"/>
              </a:rPr>
              <a:t>c</a:t>
            </a:r>
            <a:r>
              <a:rPr sz="2100" spc="-60" dirty="0">
                <a:solidFill>
                  <a:srgbClr val="00203C"/>
                </a:solidFill>
                <a:latin typeface="Verdana"/>
                <a:cs typeface="Verdana"/>
              </a:rPr>
              <a:t>i</a:t>
            </a:r>
            <a:r>
              <a:rPr sz="2100" spc="185" dirty="0">
                <a:solidFill>
                  <a:srgbClr val="00203C"/>
                </a:solidFill>
                <a:latin typeface="Verdana"/>
                <a:cs typeface="Verdana"/>
              </a:rPr>
              <a:t>a</a:t>
            </a:r>
            <a:r>
              <a:rPr sz="2100" spc="-185" dirty="0">
                <a:solidFill>
                  <a:srgbClr val="00203C"/>
                </a:solidFill>
                <a:latin typeface="Verdana"/>
                <a:cs typeface="Verdana"/>
              </a:rPr>
              <a:t> </a:t>
            </a:r>
            <a:r>
              <a:rPr sz="2100" spc="20" dirty="0">
                <a:solidFill>
                  <a:srgbClr val="00203C"/>
                </a:solidFill>
                <a:latin typeface="Verdana"/>
                <a:cs typeface="Verdana"/>
              </a:rPr>
              <a:t>e</a:t>
            </a:r>
            <a:r>
              <a:rPr sz="2100" spc="55" dirty="0">
                <a:solidFill>
                  <a:srgbClr val="00203C"/>
                </a:solidFill>
                <a:latin typeface="Verdana"/>
                <a:cs typeface="Verdana"/>
              </a:rPr>
              <a:t>n</a:t>
            </a:r>
            <a:r>
              <a:rPr sz="2100" spc="-185" dirty="0">
                <a:solidFill>
                  <a:srgbClr val="00203C"/>
                </a:solidFill>
                <a:latin typeface="Verdana"/>
                <a:cs typeface="Verdana"/>
              </a:rPr>
              <a:t> </a:t>
            </a:r>
            <a:r>
              <a:rPr sz="2100" spc="-60" dirty="0">
                <a:solidFill>
                  <a:srgbClr val="00203C"/>
                </a:solidFill>
                <a:latin typeface="Verdana"/>
                <a:cs typeface="Verdana"/>
              </a:rPr>
              <a:t>l</a:t>
            </a:r>
            <a:r>
              <a:rPr sz="2100" spc="185" dirty="0">
                <a:solidFill>
                  <a:srgbClr val="00203C"/>
                </a:solidFill>
                <a:latin typeface="Verdana"/>
                <a:cs typeface="Verdana"/>
              </a:rPr>
              <a:t>a</a:t>
            </a:r>
            <a:r>
              <a:rPr sz="2100" spc="-185" dirty="0">
                <a:solidFill>
                  <a:srgbClr val="00203C"/>
                </a:solidFill>
                <a:latin typeface="Verdana"/>
                <a:cs typeface="Verdana"/>
              </a:rPr>
              <a:t> </a:t>
            </a:r>
            <a:r>
              <a:rPr sz="2100" spc="-75" dirty="0">
                <a:solidFill>
                  <a:srgbClr val="00203C"/>
                </a:solidFill>
                <a:latin typeface="Verdana"/>
                <a:cs typeface="Verdana"/>
              </a:rPr>
              <a:t>f</a:t>
            </a:r>
            <a:r>
              <a:rPr sz="2100" spc="40" dirty="0">
                <a:solidFill>
                  <a:srgbClr val="00203C"/>
                </a:solidFill>
                <a:latin typeface="Verdana"/>
                <a:cs typeface="Verdana"/>
              </a:rPr>
              <a:t>o</a:t>
            </a:r>
            <a:r>
              <a:rPr sz="2100" spc="-125" dirty="0">
                <a:solidFill>
                  <a:srgbClr val="00203C"/>
                </a:solidFill>
                <a:latin typeface="Verdana"/>
                <a:cs typeface="Verdana"/>
              </a:rPr>
              <a:t>r</a:t>
            </a:r>
            <a:r>
              <a:rPr sz="2100" spc="130" dirty="0">
                <a:solidFill>
                  <a:srgbClr val="00203C"/>
                </a:solidFill>
                <a:latin typeface="Verdana"/>
                <a:cs typeface="Verdana"/>
              </a:rPr>
              <a:t>m</a:t>
            </a:r>
            <a:r>
              <a:rPr sz="2100" spc="140" dirty="0">
                <a:solidFill>
                  <a:srgbClr val="00203C"/>
                </a:solidFill>
                <a:latin typeface="Verdana"/>
                <a:cs typeface="Verdana"/>
              </a:rPr>
              <a:t>a</a:t>
            </a:r>
            <a:r>
              <a:rPr sz="2100" spc="-60" dirty="0">
                <a:solidFill>
                  <a:srgbClr val="00203C"/>
                </a:solidFill>
                <a:latin typeface="Verdana"/>
                <a:cs typeface="Verdana"/>
              </a:rPr>
              <a:t>li</a:t>
            </a:r>
            <a:r>
              <a:rPr sz="2100" spc="90" dirty="0">
                <a:solidFill>
                  <a:srgbClr val="00203C"/>
                </a:solidFill>
                <a:latin typeface="Verdana"/>
                <a:cs typeface="Verdana"/>
              </a:rPr>
              <a:t>d</a:t>
            </a:r>
            <a:r>
              <a:rPr sz="2100" spc="140" dirty="0">
                <a:solidFill>
                  <a:srgbClr val="00203C"/>
                </a:solidFill>
                <a:latin typeface="Verdana"/>
                <a:cs typeface="Verdana"/>
              </a:rPr>
              <a:t>a</a:t>
            </a:r>
            <a:r>
              <a:rPr sz="2100" spc="135" dirty="0">
                <a:solidFill>
                  <a:srgbClr val="00203C"/>
                </a:solidFill>
                <a:latin typeface="Verdana"/>
                <a:cs typeface="Verdana"/>
              </a:rPr>
              <a:t>d</a:t>
            </a:r>
            <a:endParaRPr sz="21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14560" y="6102546"/>
            <a:ext cx="3423920" cy="3511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100" spc="-150" dirty="0">
                <a:solidFill>
                  <a:srgbClr val="00203C"/>
                </a:solidFill>
                <a:latin typeface="Verdana"/>
                <a:cs typeface="Verdana"/>
              </a:rPr>
              <a:t>D</a:t>
            </a:r>
            <a:r>
              <a:rPr sz="2100" spc="20" dirty="0">
                <a:solidFill>
                  <a:srgbClr val="00203C"/>
                </a:solidFill>
                <a:latin typeface="Verdana"/>
                <a:cs typeface="Verdana"/>
              </a:rPr>
              <a:t>e</a:t>
            </a:r>
            <a:r>
              <a:rPr sz="2100" spc="-125" dirty="0">
                <a:solidFill>
                  <a:srgbClr val="00203C"/>
                </a:solidFill>
                <a:latin typeface="Verdana"/>
                <a:cs typeface="Verdana"/>
              </a:rPr>
              <a:t>r</a:t>
            </a:r>
            <a:r>
              <a:rPr sz="2100" spc="20" dirty="0">
                <a:solidFill>
                  <a:srgbClr val="00203C"/>
                </a:solidFill>
                <a:latin typeface="Verdana"/>
                <a:cs typeface="Verdana"/>
              </a:rPr>
              <a:t>e</a:t>
            </a:r>
            <a:r>
              <a:rPr sz="2100" spc="140" dirty="0">
                <a:solidFill>
                  <a:srgbClr val="00203C"/>
                </a:solidFill>
                <a:latin typeface="Verdana"/>
                <a:cs typeface="Verdana"/>
              </a:rPr>
              <a:t>c</a:t>
            </a:r>
            <a:r>
              <a:rPr sz="2100" spc="10" dirty="0">
                <a:solidFill>
                  <a:srgbClr val="00203C"/>
                </a:solidFill>
                <a:latin typeface="Verdana"/>
                <a:cs typeface="Verdana"/>
              </a:rPr>
              <a:t>h</a:t>
            </a:r>
            <a:r>
              <a:rPr sz="2100" spc="85" dirty="0">
                <a:solidFill>
                  <a:srgbClr val="00203C"/>
                </a:solidFill>
                <a:latin typeface="Verdana"/>
                <a:cs typeface="Verdana"/>
              </a:rPr>
              <a:t>o</a:t>
            </a:r>
            <a:r>
              <a:rPr sz="2100" spc="-185" dirty="0">
                <a:solidFill>
                  <a:srgbClr val="00203C"/>
                </a:solidFill>
                <a:latin typeface="Verdana"/>
                <a:cs typeface="Verdana"/>
              </a:rPr>
              <a:t> </a:t>
            </a:r>
            <a:r>
              <a:rPr sz="2100" spc="185" dirty="0">
                <a:solidFill>
                  <a:srgbClr val="00203C"/>
                </a:solidFill>
                <a:latin typeface="Verdana"/>
                <a:cs typeface="Verdana"/>
              </a:rPr>
              <a:t>a</a:t>
            </a:r>
            <a:r>
              <a:rPr sz="2100" spc="-185" dirty="0">
                <a:solidFill>
                  <a:srgbClr val="00203C"/>
                </a:solidFill>
                <a:latin typeface="Verdana"/>
                <a:cs typeface="Verdana"/>
              </a:rPr>
              <a:t> </a:t>
            </a:r>
            <a:r>
              <a:rPr sz="2100" dirty="0">
                <a:solidFill>
                  <a:srgbClr val="00203C"/>
                </a:solidFill>
                <a:latin typeface="Verdana"/>
                <a:cs typeface="Verdana"/>
              </a:rPr>
              <a:t>s</a:t>
            </a:r>
            <a:r>
              <a:rPr sz="2100" spc="20" dirty="0">
                <a:solidFill>
                  <a:srgbClr val="00203C"/>
                </a:solidFill>
                <a:latin typeface="Verdana"/>
                <a:cs typeface="Verdana"/>
              </a:rPr>
              <a:t>e</a:t>
            </a:r>
            <a:r>
              <a:rPr sz="2100" spc="-80" dirty="0">
                <a:solidFill>
                  <a:srgbClr val="00203C"/>
                </a:solidFill>
                <a:latin typeface="Verdana"/>
                <a:cs typeface="Verdana"/>
              </a:rPr>
              <a:t>r</a:t>
            </a:r>
            <a:r>
              <a:rPr sz="2100" spc="-185" dirty="0">
                <a:solidFill>
                  <a:srgbClr val="00203C"/>
                </a:solidFill>
                <a:latin typeface="Verdana"/>
                <a:cs typeface="Verdana"/>
              </a:rPr>
              <a:t> </a:t>
            </a:r>
            <a:r>
              <a:rPr sz="2100" spc="20" dirty="0">
                <a:solidFill>
                  <a:srgbClr val="00203C"/>
                </a:solidFill>
                <a:latin typeface="Verdana"/>
                <a:cs typeface="Verdana"/>
              </a:rPr>
              <a:t>e</a:t>
            </a:r>
            <a:r>
              <a:rPr sz="2100" dirty="0">
                <a:solidFill>
                  <a:srgbClr val="00203C"/>
                </a:solidFill>
                <a:latin typeface="Verdana"/>
                <a:cs typeface="Verdana"/>
              </a:rPr>
              <a:t>s</a:t>
            </a:r>
            <a:r>
              <a:rPr sz="2100" spc="140" dirty="0">
                <a:solidFill>
                  <a:srgbClr val="00203C"/>
                </a:solidFill>
                <a:latin typeface="Verdana"/>
                <a:cs typeface="Verdana"/>
              </a:rPr>
              <a:t>c</a:t>
            </a:r>
            <a:r>
              <a:rPr sz="2100" spc="10" dirty="0">
                <a:solidFill>
                  <a:srgbClr val="00203C"/>
                </a:solidFill>
                <a:latin typeface="Verdana"/>
                <a:cs typeface="Verdana"/>
              </a:rPr>
              <a:t>u</a:t>
            </a:r>
            <a:r>
              <a:rPr sz="2100" spc="140" dirty="0">
                <a:solidFill>
                  <a:srgbClr val="00203C"/>
                </a:solidFill>
                <a:latin typeface="Verdana"/>
                <a:cs typeface="Verdana"/>
              </a:rPr>
              <a:t>c</a:t>
            </a:r>
            <a:r>
              <a:rPr sz="2100" spc="10" dirty="0">
                <a:solidFill>
                  <a:srgbClr val="00203C"/>
                </a:solidFill>
                <a:latin typeface="Verdana"/>
                <a:cs typeface="Verdana"/>
              </a:rPr>
              <a:t>h</a:t>
            </a:r>
            <a:r>
              <a:rPr sz="2100" spc="140" dirty="0">
                <a:solidFill>
                  <a:srgbClr val="00203C"/>
                </a:solidFill>
                <a:latin typeface="Verdana"/>
                <a:cs typeface="Verdana"/>
              </a:rPr>
              <a:t>a</a:t>
            </a:r>
            <a:r>
              <a:rPr sz="2100" spc="90" dirty="0">
                <a:solidFill>
                  <a:srgbClr val="00203C"/>
                </a:solidFill>
                <a:latin typeface="Verdana"/>
                <a:cs typeface="Verdana"/>
              </a:rPr>
              <a:t>d</a:t>
            </a:r>
            <a:r>
              <a:rPr sz="2100" spc="85" dirty="0">
                <a:solidFill>
                  <a:srgbClr val="00203C"/>
                </a:solidFill>
                <a:latin typeface="Verdana"/>
                <a:cs typeface="Verdana"/>
              </a:rPr>
              <a:t>o</a:t>
            </a:r>
            <a:endParaRPr sz="21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72451" y="2671834"/>
            <a:ext cx="4666615" cy="7842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500"/>
              </a:lnSpc>
              <a:spcBef>
                <a:spcPts val="90"/>
              </a:spcBef>
            </a:pPr>
            <a:r>
              <a:rPr sz="2100" spc="-155" dirty="0">
                <a:solidFill>
                  <a:srgbClr val="00203C"/>
                </a:solidFill>
                <a:latin typeface="Verdana"/>
                <a:cs typeface="Verdana"/>
              </a:rPr>
              <a:t>F</a:t>
            </a:r>
            <a:r>
              <a:rPr sz="2100" spc="-60" dirty="0">
                <a:solidFill>
                  <a:srgbClr val="00203C"/>
                </a:solidFill>
                <a:latin typeface="Verdana"/>
                <a:cs typeface="Verdana"/>
              </a:rPr>
              <a:t>i</a:t>
            </a:r>
            <a:r>
              <a:rPr sz="2100" spc="10" dirty="0">
                <a:solidFill>
                  <a:srgbClr val="00203C"/>
                </a:solidFill>
                <a:latin typeface="Verdana"/>
                <a:cs typeface="Verdana"/>
              </a:rPr>
              <a:t>n</a:t>
            </a:r>
            <a:r>
              <a:rPr sz="2100" spc="140" dirty="0">
                <a:solidFill>
                  <a:srgbClr val="00203C"/>
                </a:solidFill>
                <a:latin typeface="Verdana"/>
                <a:cs typeface="Verdana"/>
              </a:rPr>
              <a:t>a</a:t>
            </a:r>
            <a:r>
              <a:rPr sz="2100" spc="-60" dirty="0">
                <a:solidFill>
                  <a:srgbClr val="00203C"/>
                </a:solidFill>
                <a:latin typeface="Verdana"/>
                <a:cs typeface="Verdana"/>
              </a:rPr>
              <a:t>li</a:t>
            </a:r>
            <a:r>
              <a:rPr sz="2100" spc="90" dirty="0">
                <a:solidFill>
                  <a:srgbClr val="00203C"/>
                </a:solidFill>
                <a:latin typeface="Verdana"/>
                <a:cs typeface="Verdana"/>
              </a:rPr>
              <a:t>d</a:t>
            </a:r>
            <a:r>
              <a:rPr sz="2100" spc="140" dirty="0">
                <a:solidFill>
                  <a:srgbClr val="00203C"/>
                </a:solidFill>
                <a:latin typeface="Verdana"/>
                <a:cs typeface="Verdana"/>
              </a:rPr>
              <a:t>a</a:t>
            </a:r>
            <a:r>
              <a:rPr sz="2100" spc="135" dirty="0">
                <a:solidFill>
                  <a:srgbClr val="00203C"/>
                </a:solidFill>
                <a:latin typeface="Verdana"/>
                <a:cs typeface="Verdana"/>
              </a:rPr>
              <a:t>d</a:t>
            </a:r>
            <a:r>
              <a:rPr sz="2100" spc="-185" dirty="0">
                <a:solidFill>
                  <a:srgbClr val="00203C"/>
                </a:solidFill>
                <a:latin typeface="Verdana"/>
                <a:cs typeface="Verdana"/>
              </a:rPr>
              <a:t> </a:t>
            </a:r>
            <a:r>
              <a:rPr sz="2100" spc="90" dirty="0">
                <a:solidFill>
                  <a:srgbClr val="00203C"/>
                </a:solidFill>
                <a:latin typeface="Verdana"/>
                <a:cs typeface="Verdana"/>
              </a:rPr>
              <a:t>d</a:t>
            </a:r>
            <a:r>
              <a:rPr sz="2100" spc="20" dirty="0">
                <a:solidFill>
                  <a:srgbClr val="00203C"/>
                </a:solidFill>
                <a:latin typeface="Verdana"/>
                <a:cs typeface="Verdana"/>
              </a:rPr>
              <a:t>e</a:t>
            </a:r>
            <a:r>
              <a:rPr sz="2100" spc="-15" dirty="0">
                <a:solidFill>
                  <a:srgbClr val="00203C"/>
                </a:solidFill>
                <a:latin typeface="Verdana"/>
                <a:cs typeface="Verdana"/>
              </a:rPr>
              <a:t>l</a:t>
            </a:r>
            <a:r>
              <a:rPr sz="2100" spc="-185" dirty="0">
                <a:solidFill>
                  <a:srgbClr val="00203C"/>
                </a:solidFill>
                <a:latin typeface="Verdana"/>
                <a:cs typeface="Verdana"/>
              </a:rPr>
              <a:t> </a:t>
            </a:r>
            <a:r>
              <a:rPr sz="2100" spc="5" dirty="0">
                <a:solidFill>
                  <a:srgbClr val="00203C"/>
                </a:solidFill>
                <a:latin typeface="Verdana"/>
                <a:cs typeface="Verdana"/>
              </a:rPr>
              <a:t>A</a:t>
            </a:r>
            <a:r>
              <a:rPr sz="2100" spc="-125" dirty="0">
                <a:solidFill>
                  <a:srgbClr val="00203C"/>
                </a:solidFill>
                <a:latin typeface="Verdana"/>
                <a:cs typeface="Verdana"/>
              </a:rPr>
              <a:t>r</a:t>
            </a:r>
            <a:r>
              <a:rPr sz="2100" spc="-80" dirty="0">
                <a:solidFill>
                  <a:srgbClr val="00203C"/>
                </a:solidFill>
                <a:latin typeface="Verdana"/>
                <a:cs typeface="Verdana"/>
              </a:rPr>
              <a:t>t</a:t>
            </a:r>
            <a:r>
              <a:rPr sz="2100" spc="-60" dirty="0">
                <a:solidFill>
                  <a:srgbClr val="00203C"/>
                </a:solidFill>
                <a:latin typeface="Verdana"/>
                <a:cs typeface="Verdana"/>
              </a:rPr>
              <a:t>í</a:t>
            </a:r>
            <a:r>
              <a:rPr sz="2100" spc="140" dirty="0">
                <a:solidFill>
                  <a:srgbClr val="00203C"/>
                </a:solidFill>
                <a:latin typeface="Verdana"/>
                <a:cs typeface="Verdana"/>
              </a:rPr>
              <a:t>c</a:t>
            </a:r>
            <a:r>
              <a:rPr sz="2100" spc="10" dirty="0">
                <a:solidFill>
                  <a:srgbClr val="00203C"/>
                </a:solidFill>
                <a:latin typeface="Verdana"/>
                <a:cs typeface="Verdana"/>
              </a:rPr>
              <a:t>u</a:t>
            </a:r>
            <a:r>
              <a:rPr sz="2100" spc="-60" dirty="0">
                <a:solidFill>
                  <a:srgbClr val="00203C"/>
                </a:solidFill>
                <a:latin typeface="Verdana"/>
                <a:cs typeface="Verdana"/>
              </a:rPr>
              <a:t>l</a:t>
            </a:r>
            <a:r>
              <a:rPr sz="2100" spc="85" dirty="0">
                <a:solidFill>
                  <a:srgbClr val="00203C"/>
                </a:solidFill>
                <a:latin typeface="Verdana"/>
                <a:cs typeface="Verdana"/>
              </a:rPr>
              <a:t>o</a:t>
            </a:r>
            <a:r>
              <a:rPr sz="2100" spc="-185" dirty="0">
                <a:solidFill>
                  <a:srgbClr val="00203C"/>
                </a:solidFill>
                <a:latin typeface="Verdana"/>
                <a:cs typeface="Verdana"/>
              </a:rPr>
              <a:t> </a:t>
            </a:r>
            <a:r>
              <a:rPr sz="2100" spc="-20" dirty="0">
                <a:solidFill>
                  <a:srgbClr val="00203C"/>
                </a:solidFill>
                <a:latin typeface="Verdana"/>
                <a:cs typeface="Verdana"/>
              </a:rPr>
              <a:t>5</a:t>
            </a:r>
            <a:r>
              <a:rPr sz="2100" spc="-590" dirty="0">
                <a:solidFill>
                  <a:srgbClr val="00203C"/>
                </a:solidFill>
                <a:latin typeface="Verdana"/>
                <a:cs typeface="Verdana"/>
              </a:rPr>
              <a:t>1</a:t>
            </a:r>
            <a:r>
              <a:rPr sz="2100" spc="-185" dirty="0">
                <a:solidFill>
                  <a:srgbClr val="00203C"/>
                </a:solidFill>
                <a:latin typeface="Verdana"/>
                <a:cs typeface="Verdana"/>
              </a:rPr>
              <a:t> </a:t>
            </a:r>
            <a:r>
              <a:rPr sz="2100" spc="90" dirty="0">
                <a:solidFill>
                  <a:srgbClr val="00203C"/>
                </a:solidFill>
                <a:latin typeface="Verdana"/>
                <a:cs typeface="Verdana"/>
              </a:rPr>
              <a:t>d</a:t>
            </a:r>
            <a:r>
              <a:rPr sz="2100" spc="20" dirty="0">
                <a:solidFill>
                  <a:srgbClr val="00203C"/>
                </a:solidFill>
                <a:latin typeface="Verdana"/>
                <a:cs typeface="Verdana"/>
              </a:rPr>
              <a:t>e</a:t>
            </a:r>
            <a:r>
              <a:rPr sz="2100" spc="-15" dirty="0">
                <a:solidFill>
                  <a:srgbClr val="00203C"/>
                </a:solidFill>
                <a:latin typeface="Verdana"/>
                <a:cs typeface="Verdana"/>
              </a:rPr>
              <a:t>l</a:t>
            </a:r>
            <a:r>
              <a:rPr sz="2100" spc="-185" dirty="0">
                <a:solidFill>
                  <a:srgbClr val="00203C"/>
                </a:solidFill>
                <a:latin typeface="Verdana"/>
                <a:cs typeface="Verdana"/>
              </a:rPr>
              <a:t> </a:t>
            </a:r>
            <a:r>
              <a:rPr sz="2100" spc="135" dirty="0">
                <a:solidFill>
                  <a:srgbClr val="00203C"/>
                </a:solidFill>
                <a:latin typeface="Verdana"/>
                <a:cs typeface="Verdana"/>
              </a:rPr>
              <a:t>C</a:t>
            </a:r>
            <a:r>
              <a:rPr sz="2100" spc="40" dirty="0">
                <a:solidFill>
                  <a:srgbClr val="00203C"/>
                </a:solidFill>
                <a:latin typeface="Verdana"/>
                <a:cs typeface="Verdana"/>
              </a:rPr>
              <a:t>ó</a:t>
            </a:r>
            <a:r>
              <a:rPr sz="2100" spc="90" dirty="0">
                <a:solidFill>
                  <a:srgbClr val="00203C"/>
                </a:solidFill>
                <a:latin typeface="Verdana"/>
                <a:cs typeface="Verdana"/>
              </a:rPr>
              <a:t>d</a:t>
            </a:r>
            <a:r>
              <a:rPr sz="2100" spc="-60" dirty="0">
                <a:solidFill>
                  <a:srgbClr val="00203C"/>
                </a:solidFill>
                <a:latin typeface="Verdana"/>
                <a:cs typeface="Verdana"/>
              </a:rPr>
              <a:t>i</a:t>
            </a:r>
            <a:r>
              <a:rPr sz="2100" spc="90" dirty="0">
                <a:solidFill>
                  <a:srgbClr val="00203C"/>
                </a:solidFill>
                <a:latin typeface="Verdana"/>
                <a:cs typeface="Verdana"/>
              </a:rPr>
              <a:t>g</a:t>
            </a:r>
            <a:r>
              <a:rPr sz="2100" spc="60" dirty="0">
                <a:solidFill>
                  <a:srgbClr val="00203C"/>
                </a:solidFill>
                <a:latin typeface="Verdana"/>
                <a:cs typeface="Verdana"/>
              </a:rPr>
              <a:t>o  </a:t>
            </a:r>
            <a:r>
              <a:rPr sz="2100" spc="-150" dirty="0">
                <a:solidFill>
                  <a:srgbClr val="00203C"/>
                </a:solidFill>
                <a:latin typeface="Verdana"/>
                <a:cs typeface="Verdana"/>
              </a:rPr>
              <a:t>D</a:t>
            </a:r>
            <a:r>
              <a:rPr sz="2100" spc="-60" dirty="0">
                <a:solidFill>
                  <a:srgbClr val="00203C"/>
                </a:solidFill>
                <a:latin typeface="Verdana"/>
                <a:cs typeface="Verdana"/>
              </a:rPr>
              <a:t>i</a:t>
            </a:r>
            <a:r>
              <a:rPr sz="2100" dirty="0">
                <a:solidFill>
                  <a:srgbClr val="00203C"/>
                </a:solidFill>
                <a:latin typeface="Verdana"/>
                <a:cs typeface="Verdana"/>
              </a:rPr>
              <a:t>s</a:t>
            </a:r>
            <a:r>
              <a:rPr sz="2100" spc="140" dirty="0">
                <a:solidFill>
                  <a:srgbClr val="00203C"/>
                </a:solidFill>
                <a:latin typeface="Verdana"/>
                <a:cs typeface="Verdana"/>
              </a:rPr>
              <a:t>c</a:t>
            </a:r>
            <a:r>
              <a:rPr sz="2100" spc="-60" dirty="0">
                <a:solidFill>
                  <a:srgbClr val="00203C"/>
                </a:solidFill>
                <a:latin typeface="Verdana"/>
                <a:cs typeface="Verdana"/>
              </a:rPr>
              <a:t>i</a:t>
            </a:r>
            <a:r>
              <a:rPr sz="2100" spc="90" dirty="0">
                <a:solidFill>
                  <a:srgbClr val="00203C"/>
                </a:solidFill>
                <a:latin typeface="Verdana"/>
                <a:cs typeface="Verdana"/>
              </a:rPr>
              <a:t>p</a:t>
            </a:r>
            <a:r>
              <a:rPr sz="2100" spc="-60" dirty="0">
                <a:solidFill>
                  <a:srgbClr val="00203C"/>
                </a:solidFill>
                <a:latin typeface="Verdana"/>
                <a:cs typeface="Verdana"/>
              </a:rPr>
              <a:t>li</a:t>
            </a:r>
            <a:r>
              <a:rPr sz="2100" spc="10" dirty="0">
                <a:solidFill>
                  <a:srgbClr val="00203C"/>
                </a:solidFill>
                <a:latin typeface="Verdana"/>
                <a:cs typeface="Verdana"/>
              </a:rPr>
              <a:t>n</a:t>
            </a:r>
            <a:r>
              <a:rPr sz="2100" spc="140" dirty="0">
                <a:solidFill>
                  <a:srgbClr val="00203C"/>
                </a:solidFill>
                <a:latin typeface="Verdana"/>
                <a:cs typeface="Verdana"/>
              </a:rPr>
              <a:t>a</a:t>
            </a:r>
            <a:r>
              <a:rPr sz="2100" spc="-125" dirty="0">
                <a:solidFill>
                  <a:srgbClr val="00203C"/>
                </a:solidFill>
                <a:latin typeface="Verdana"/>
                <a:cs typeface="Verdana"/>
              </a:rPr>
              <a:t>r</a:t>
            </a:r>
            <a:r>
              <a:rPr sz="2100" spc="-60" dirty="0">
                <a:solidFill>
                  <a:srgbClr val="00203C"/>
                </a:solidFill>
                <a:latin typeface="Verdana"/>
                <a:cs typeface="Verdana"/>
              </a:rPr>
              <a:t>i</a:t>
            </a:r>
            <a:r>
              <a:rPr sz="2100" spc="85" dirty="0">
                <a:solidFill>
                  <a:srgbClr val="00203C"/>
                </a:solidFill>
                <a:latin typeface="Verdana"/>
                <a:cs typeface="Verdana"/>
              </a:rPr>
              <a:t>o</a:t>
            </a:r>
            <a:r>
              <a:rPr sz="2100" spc="-185" dirty="0">
                <a:solidFill>
                  <a:srgbClr val="00203C"/>
                </a:solidFill>
                <a:latin typeface="Verdana"/>
                <a:cs typeface="Verdana"/>
              </a:rPr>
              <a:t> </a:t>
            </a:r>
            <a:r>
              <a:rPr sz="2100" spc="-110" dirty="0">
                <a:solidFill>
                  <a:srgbClr val="00203C"/>
                </a:solidFill>
                <a:latin typeface="Verdana"/>
                <a:cs typeface="Verdana"/>
              </a:rPr>
              <a:t>Ú</a:t>
            </a:r>
            <a:r>
              <a:rPr sz="2100" spc="10" dirty="0">
                <a:solidFill>
                  <a:srgbClr val="00203C"/>
                </a:solidFill>
                <a:latin typeface="Verdana"/>
                <a:cs typeface="Verdana"/>
              </a:rPr>
              <a:t>n</a:t>
            </a:r>
            <a:r>
              <a:rPr sz="2100" spc="-60" dirty="0">
                <a:solidFill>
                  <a:srgbClr val="00203C"/>
                </a:solidFill>
                <a:latin typeface="Verdana"/>
                <a:cs typeface="Verdana"/>
              </a:rPr>
              <a:t>i</a:t>
            </a:r>
            <a:r>
              <a:rPr sz="2100" spc="140" dirty="0">
                <a:solidFill>
                  <a:srgbClr val="00203C"/>
                </a:solidFill>
                <a:latin typeface="Verdana"/>
                <a:cs typeface="Verdana"/>
              </a:rPr>
              <a:t>c</a:t>
            </a:r>
            <a:r>
              <a:rPr sz="2100" spc="85" dirty="0">
                <a:solidFill>
                  <a:srgbClr val="00203C"/>
                </a:solidFill>
                <a:latin typeface="Verdana"/>
                <a:cs typeface="Verdana"/>
              </a:rPr>
              <a:t>o</a:t>
            </a:r>
            <a:endParaRPr sz="21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1280</Words>
  <Application>Microsoft Office PowerPoint</Application>
  <PresentationFormat>Personalizado</PresentationFormat>
  <Paragraphs>198</Paragraphs>
  <Slides>57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57</vt:i4>
      </vt:variant>
    </vt:vector>
  </HeadingPairs>
  <TitlesOfParts>
    <vt:vector size="66" baseType="lpstr">
      <vt:lpstr>SimSun</vt:lpstr>
      <vt:lpstr>Arial</vt:lpstr>
      <vt:lpstr>Arial Black</vt:lpstr>
      <vt:lpstr>Calibri</vt:lpstr>
      <vt:lpstr>Tahoma</vt:lpstr>
      <vt:lpstr>Times New Roman</vt:lpstr>
      <vt:lpstr>Trebuchet MS</vt:lpstr>
      <vt:lpstr>Verdana</vt:lpstr>
      <vt:lpstr>Office Theme</vt:lpstr>
      <vt:lpstr>Presentación de PowerPoint</vt:lpstr>
      <vt:lpstr>¿Qué</vt:lpstr>
      <vt:lpstr>Presentación de PowerPoint</vt:lpstr>
      <vt:lpstr>Presentación de PowerPoint</vt:lpstr>
      <vt:lpstr>Presentación de PowerPoint</vt:lpstr>
      <vt:lpstr>Presentación de PowerPoint</vt:lpstr>
      <vt:lpstr>Marco histórico</vt:lpstr>
      <vt:lpstr>Ley 734 de 2002. Código Único Disciplinario</vt:lpstr>
      <vt:lpstr>Corte Constitucional  Sentencia C-1076 de 2002</vt:lpstr>
      <vt:lpstr>Ley 1952 de 2019. Código General Disciplinario</vt:lpstr>
      <vt:lpstr>Presentación de PowerPoint</vt:lpstr>
      <vt:lpstr>Acompáñame a ver  esta triste historia</vt:lpstr>
      <vt:lpstr>En una entidad pública, se  estaba realizando un ilícito...</vt:lpstr>
      <vt:lpstr>Presentación de PowerPoint</vt:lpstr>
      <vt:lpstr>Presentación de PowerPoint</vt:lpstr>
      <vt:lpstr>El autor consiguió acceder a  un computador con gran  facilidad.</vt:lpstr>
      <vt:lpstr>Presentación de PowerPoint</vt:lpstr>
      <vt:lpstr>Lamentablemente para él,  había alguien la oficina quien  se percató de su presencia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Preguntas</vt:lpstr>
      <vt:lpstr>Presentación de PowerPoint</vt:lpstr>
      <vt:lpstr>Presentación de PowerPoint</vt:lpstr>
      <vt:lpstr>Ley 1952 de 2019. Código General Disciplinario</vt:lpstr>
      <vt:lpstr>Elementos de la ilicitud  sustancial</vt:lpstr>
      <vt:lpstr>¿Será posible graduar la  sustancialidad de la ilicitud?</vt:lpstr>
      <vt:lpstr>Tipos de juicios para el análisis  de la ilicitud sustancial</vt:lpstr>
      <vt:lpstr>La conducta afectó de forma sustancial el  deber funcional</vt:lpstr>
      <vt:lpstr>Presentación de PowerPoint</vt:lpstr>
      <vt:lpstr>Límites con que cuenta el jefe inmediato  para ejercer la preservación del orden  interno</vt:lpstr>
      <vt:lpstr>Presentación de PowerPoint</vt:lpstr>
      <vt:lpstr>Presentación de PowerPoint</vt:lpstr>
      <vt:lpstr>Acompáñame a ver  otra triste historia</vt:lpstr>
      <vt:lpstr>En una entidad pública, se estaba  gestando una linda relación  laboral...</vt:lpstr>
      <vt:lpstr>Presentación de PowerPoint</vt:lpstr>
      <vt:lpstr>Los gestos de cariño no  se hicieron esperar...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Preguntas</vt:lpstr>
      <vt:lpstr>Exoneración al deber de formular  quejas (CGD)</vt:lpstr>
      <vt:lpstr>Exoneración al deber de declarar por  oficio o profesión</vt:lpstr>
      <vt:lpstr>Presentación de PowerPoint</vt:lpstr>
      <vt:lpstr>No se</vt:lpstr>
      <vt:lpstr>Test de la preservación del  orden interno</vt:lpstr>
      <vt:lpstr>¿Por qué falla la preservación  del orden interno?</vt:lpstr>
      <vt:lpstr>Rol del diseñador de una  política pública</vt:lpstr>
      <vt:lpstr>“Un gerente público debe conocer a sus  subalternos y cómo estos engranan en el  esquema organizacional”</vt:lpstr>
      <vt:lpstr>Medidas correctivas  que puede adoptar el  jefe inmediato</vt:lpstr>
      <vt:lpstr>Presentación de PowerPoint</vt:lpstr>
      <vt:lpstr>Presentación de PowerPoint</vt:lpstr>
      <vt:lpstr>¡Muchas 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CCAD Preservación del orden interno según el código general Disciplinario</dc:title>
  <dc:creator>Luisa Fernanda Peña Marulanda</dc:creator>
  <cp:keywords>DAGQ4-AVq7s,BADomXjMHHY</cp:keywords>
  <cp:lastModifiedBy>German Ramirez Gasca</cp:lastModifiedBy>
  <cp:revision>2</cp:revision>
  <dcterms:created xsi:type="dcterms:W3CDTF">2024-09-16T12:54:03Z</dcterms:created>
  <dcterms:modified xsi:type="dcterms:W3CDTF">2024-09-17T15:35:03Z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2024-09-16T00:00:00Z</vt:filetime>
  </property>
  <property fmtid="{D5CDD505-2E9C-101B-9397-08002B2CF9AE}" pid="3" name="Creator">
    <vt:lpwstr>Canva</vt:lpwstr>
  </property>
  <property fmtid="{D5CDD505-2E9C-101B-9397-08002B2CF9AE}" pid="4" name="LastSaved">
    <vt:filetime>2024-09-16T00:00:00Z</vt:filetime>
  </property>
</Properties>
</file>